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custom.xml" ContentType="application/vnd.openxmlformats-officedocument.custom-properties+xml"/>
  <Override PartName="/ppt/revisionInfo.xml" ContentType="application/vnd.ms-powerpoint.revisioninfo+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8" r:id="rId1"/>
  </p:sldMasterIdLst>
  <p:notesMasterIdLst>
    <p:notesMasterId r:id="rId8"/>
  </p:notesMasterIdLst>
  <p:sldIdLst>
    <p:sldId id="258" r:id="rId2"/>
    <p:sldId id="267" r:id="rId3"/>
    <p:sldId id="263" r:id="rId4"/>
    <p:sldId id="264" r:id="rId5"/>
    <p:sldId id="265" r:id="rId6"/>
    <p:sldId id="266" r:id="rId7"/>
  </p:sldIdLst>
  <p:sldSz cx="30243463" cy="42773600"/>
  <p:notesSz cx="6858000" cy="9144000"/>
  <p:embeddedFontLst>
    <p:embeddedFont>
      <p:font typeface="Calibri" panose="020F0502020204030204" pitchFamily="34" charset="0"/>
      <p:regular r:id="rId9"/>
      <p:bold r:id="rId10"/>
      <p:italic r:id="rId11"/>
      <p:boldItalic r:id="rId12"/>
    </p:embeddedFont>
    <p:embeddedFont>
      <p:font typeface="Verdana" panose="020B0604030504040204" pitchFamily="34" charset="0"/>
      <p:regular r:id="rId13"/>
      <p:bold r:id="rId14"/>
      <p:italic r:id="rId15"/>
      <p:boldItalic r:id="rId16"/>
    </p:embeddedFont>
  </p:embeddedFontLst>
  <p:defaultTextStyle>
    <a:defPPr>
      <a:defRPr lang="nl-NL"/>
    </a:defPPr>
    <a:lvl1pPr algn="l" rtl="0" fontAlgn="base">
      <a:spcBef>
        <a:spcPct val="0"/>
      </a:spcBef>
      <a:spcAft>
        <a:spcPct val="0"/>
      </a:spcAft>
      <a:defRPr kern="1200">
        <a:solidFill>
          <a:schemeClr val="tx1"/>
        </a:solidFill>
        <a:latin typeface="Calibri" pitchFamily="34" charset="0"/>
        <a:ea typeface="+mn-ea"/>
        <a:cs typeface="+mn-cs"/>
      </a:defRPr>
    </a:lvl1pPr>
    <a:lvl2pPr marL="2086158" algn="l" rtl="0" fontAlgn="base">
      <a:spcBef>
        <a:spcPct val="0"/>
      </a:spcBef>
      <a:spcAft>
        <a:spcPct val="0"/>
      </a:spcAft>
      <a:defRPr kern="1200">
        <a:solidFill>
          <a:schemeClr val="tx1"/>
        </a:solidFill>
        <a:latin typeface="Calibri" pitchFamily="34" charset="0"/>
        <a:ea typeface="+mn-ea"/>
        <a:cs typeface="+mn-cs"/>
      </a:defRPr>
    </a:lvl2pPr>
    <a:lvl3pPr marL="4172316" algn="l" rtl="0" fontAlgn="base">
      <a:spcBef>
        <a:spcPct val="0"/>
      </a:spcBef>
      <a:spcAft>
        <a:spcPct val="0"/>
      </a:spcAft>
      <a:defRPr kern="1200">
        <a:solidFill>
          <a:schemeClr val="tx1"/>
        </a:solidFill>
        <a:latin typeface="Calibri" pitchFamily="34" charset="0"/>
        <a:ea typeface="+mn-ea"/>
        <a:cs typeface="+mn-cs"/>
      </a:defRPr>
    </a:lvl3pPr>
    <a:lvl4pPr marL="6258474" algn="l" rtl="0" fontAlgn="base">
      <a:spcBef>
        <a:spcPct val="0"/>
      </a:spcBef>
      <a:spcAft>
        <a:spcPct val="0"/>
      </a:spcAft>
      <a:defRPr kern="1200">
        <a:solidFill>
          <a:schemeClr val="tx1"/>
        </a:solidFill>
        <a:latin typeface="Calibri" pitchFamily="34" charset="0"/>
        <a:ea typeface="+mn-ea"/>
        <a:cs typeface="+mn-cs"/>
      </a:defRPr>
    </a:lvl4pPr>
    <a:lvl5pPr marL="8344632" algn="l" rtl="0" fontAlgn="base">
      <a:spcBef>
        <a:spcPct val="0"/>
      </a:spcBef>
      <a:spcAft>
        <a:spcPct val="0"/>
      </a:spcAft>
      <a:defRPr kern="1200">
        <a:solidFill>
          <a:schemeClr val="tx1"/>
        </a:solidFill>
        <a:latin typeface="Calibri" pitchFamily="34" charset="0"/>
        <a:ea typeface="+mn-ea"/>
        <a:cs typeface="+mn-cs"/>
      </a:defRPr>
    </a:lvl5pPr>
    <a:lvl6pPr marL="10430789" algn="l" defTabSz="4172316" rtl="0" eaLnBrk="1" latinLnBrk="0" hangingPunct="1">
      <a:defRPr kern="1200">
        <a:solidFill>
          <a:schemeClr val="tx1"/>
        </a:solidFill>
        <a:latin typeface="Calibri" pitchFamily="34" charset="0"/>
        <a:ea typeface="+mn-ea"/>
        <a:cs typeface="+mn-cs"/>
      </a:defRPr>
    </a:lvl6pPr>
    <a:lvl7pPr marL="12516947" algn="l" defTabSz="4172316" rtl="0" eaLnBrk="1" latinLnBrk="0" hangingPunct="1">
      <a:defRPr kern="1200">
        <a:solidFill>
          <a:schemeClr val="tx1"/>
        </a:solidFill>
        <a:latin typeface="Calibri" pitchFamily="34" charset="0"/>
        <a:ea typeface="+mn-ea"/>
        <a:cs typeface="+mn-cs"/>
      </a:defRPr>
    </a:lvl7pPr>
    <a:lvl8pPr marL="14603105" algn="l" defTabSz="4172316" rtl="0" eaLnBrk="1" latinLnBrk="0" hangingPunct="1">
      <a:defRPr kern="1200">
        <a:solidFill>
          <a:schemeClr val="tx1"/>
        </a:solidFill>
        <a:latin typeface="Calibri" pitchFamily="34" charset="0"/>
        <a:ea typeface="+mn-ea"/>
        <a:cs typeface="+mn-cs"/>
      </a:defRPr>
    </a:lvl8pPr>
    <a:lvl9pPr marL="16689263" algn="l" defTabSz="4172316"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680">
          <p15:clr>
            <a:srgbClr val="A4A3A4"/>
          </p15:clr>
        </p15:guide>
        <p15:guide id="2" orient="horz" pos="7255">
          <p15:clr>
            <a:srgbClr val="A4A3A4"/>
          </p15:clr>
        </p15:guide>
        <p15:guide id="3" orient="horz" pos="26292">
          <p15:clr>
            <a:srgbClr val="A4A3A4"/>
          </p15:clr>
        </p15:guide>
        <p15:guide id="4" pos="682">
          <p15:clr>
            <a:srgbClr val="A4A3A4"/>
          </p15:clr>
        </p15:guide>
        <p15:guide id="5" pos="18369">
          <p15:clr>
            <a:srgbClr val="A4A3A4"/>
          </p15:clr>
        </p15:guide>
        <p15:guide id="6" pos="9261">
          <p15:clr>
            <a:srgbClr val="A4A3A4"/>
          </p15:clr>
        </p15:guide>
        <p15:guide id="7" pos="9797">
          <p15:clr>
            <a:srgbClr val="A4A3A4"/>
          </p15:clr>
        </p15:guide>
        <p15:guide id="8" pos="12293">
          <p15:clr>
            <a:srgbClr val="A4A3A4"/>
          </p15:clr>
        </p15:guide>
        <p15:guide id="9" pos="15331">
          <p15:clr>
            <a:srgbClr val="A4A3A4"/>
          </p15:clr>
        </p15:guide>
        <p15:guide id="10" pos="12835">
          <p15:clr>
            <a:srgbClr val="A4A3A4"/>
          </p15:clr>
        </p15:guide>
        <p15:guide id="11" pos="15875">
          <p15:clr>
            <a:srgbClr val="A4A3A4"/>
          </p15:clr>
        </p15:guide>
        <p15:guide id="12" pos="5239">
          <p15:clr>
            <a:srgbClr val="A4A3A4"/>
          </p15:clr>
        </p15:guide>
        <p15:guide id="13" pos="4694">
          <p15:clr>
            <a:srgbClr val="A4A3A4"/>
          </p15:clr>
        </p15:guide>
        <p15:guide id="14" pos="3720">
          <p15:clr>
            <a:srgbClr val="A4A3A4"/>
          </p15:clr>
        </p15:guide>
        <p15:guide id="15" pos="3184">
          <p15:clr>
            <a:srgbClr val="A4A3A4"/>
          </p15:clr>
        </p15:guide>
        <p15:guide id="16" pos="6212">
          <p15:clr>
            <a:srgbClr val="A4A3A4"/>
          </p15:clr>
        </p15:guide>
        <p15:guide id="17" pos="6768">
          <p15:clr>
            <a:srgbClr val="A4A3A4"/>
          </p15:clr>
        </p15:guide>
        <p15:guide id="18" pos="13819">
          <p15:clr>
            <a:srgbClr val="A4A3A4"/>
          </p15:clr>
        </p15:guide>
        <p15:guide id="19" pos="143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9F9"/>
    <a:srgbClr val="3F9C35"/>
    <a:srgbClr val="FFFFFF"/>
    <a:srgbClr val="34B233"/>
    <a:srgbClr val="000000"/>
    <a:srgbClr val="292929"/>
    <a:srgbClr val="D5D2CA"/>
    <a:srgbClr val="005172"/>
    <a:srgbClr val="6A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A6DEA3-AC4D-410E-B009-0070F48D5F30}" v="38" dt="2021-08-10T15:04:14.227"/>
  </p1510:revLst>
</p1510:revInfo>
</file>

<file path=ppt/tableStyles.xml><?xml version="1.0" encoding="utf-8"?>
<a:tblStyleLst xmlns:a="http://schemas.openxmlformats.org/drawingml/2006/main" def="{E8034E78-7F5D-4C2E-B375-FC64B27BC917}">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Stijl, donker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Stijl, donker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8603FDC-E32A-4AB5-989C-0864C3EAD2B8}" styleName="Stijl, thema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Stijl, gemiddeld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Stijl, gemiddeld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Stijl, gemiddeld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27102A9-8310-4765-A935-A1911B00CA55}" styleName="Stijl, licht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FD4443E-F989-4FC4-A0C8-D5A2AF1F390B}" styleName="Stijl, donker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Stijl, donker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Stijl, donker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Stijl, donker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Stijl, donker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Stijl, gemiddeld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Stijl, gemiddeld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9678" autoAdjust="0"/>
  </p:normalViewPr>
  <p:slideViewPr>
    <p:cSldViewPr snapToGrid="0" showGuides="1">
      <p:cViewPr>
        <p:scale>
          <a:sx n="30" d="100"/>
          <a:sy n="30" d="100"/>
        </p:scale>
        <p:origin x="2052" y="-2568"/>
      </p:cViewPr>
      <p:guideLst>
        <p:guide orient="horz" pos="680"/>
        <p:guide orient="horz" pos="7255"/>
        <p:guide orient="horz" pos="26292"/>
        <p:guide pos="682"/>
        <p:guide pos="18369"/>
        <p:guide pos="9261"/>
        <p:guide pos="9797"/>
        <p:guide pos="12293"/>
        <p:guide pos="15331"/>
        <p:guide pos="12835"/>
        <p:guide pos="15875"/>
        <p:guide pos="5239"/>
        <p:guide pos="4694"/>
        <p:guide pos="3720"/>
        <p:guide pos="3184"/>
        <p:guide pos="6212"/>
        <p:guide pos="6768"/>
        <p:guide pos="13819"/>
        <p:guide pos="14360"/>
      </p:guideLst>
    </p:cSldViewPr>
  </p:slideViewPr>
  <p:notesTextViewPr>
    <p:cViewPr>
      <p:scale>
        <a:sx n="1" d="1"/>
        <a:sy n="1" d="1"/>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customXml" Target="../customXml/item2.xml"/><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53F74B-A766-43FB-8006-60B8A5AD3F0C}" type="datetimeFigureOut">
              <a:rPr lang="nl-NL" smtClean="0"/>
              <a:t>11-8-2021</a:t>
            </a:fld>
            <a:endParaRPr lang="nl-NL" dirty="0"/>
          </a:p>
        </p:txBody>
      </p:sp>
      <p:sp>
        <p:nvSpPr>
          <p:cNvPr id="4" name="Tijdelijke aanduiding voor dia-afbeelding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60470B-77CA-4AF0-9894-7B9194410B60}" type="slidenum">
              <a:rPr lang="nl-NL" smtClean="0"/>
              <a:t>‹nr.›</a:t>
            </a:fld>
            <a:endParaRPr lang="nl-NL" dirty="0"/>
          </a:p>
        </p:txBody>
      </p:sp>
    </p:spTree>
    <p:extLst>
      <p:ext uri="{BB962C8B-B14F-4D97-AF65-F5344CB8AC3E}">
        <p14:creationId xmlns:p14="http://schemas.microsoft.com/office/powerpoint/2010/main" val="1309602673"/>
      </p:ext>
    </p:extLst>
  </p:cSld>
  <p:clrMap bg1="lt1" tx1="dk1" bg2="lt2" tx2="dk2" accent1="accent1" accent2="accent2" accent3="accent3" accent4="accent4" accent5="accent5" accent6="accent6" hlink="hlink" folHlink="folHlink"/>
  <p:notesStyle>
    <a:lvl1pPr marL="0" algn="l" defTabSz="4172316" rtl="0" eaLnBrk="1" latinLnBrk="0" hangingPunct="1">
      <a:defRPr sz="5500" kern="1200">
        <a:solidFill>
          <a:schemeClr val="tx1"/>
        </a:solidFill>
        <a:latin typeface="+mn-lt"/>
        <a:ea typeface="+mn-ea"/>
        <a:cs typeface="+mn-cs"/>
      </a:defRPr>
    </a:lvl1pPr>
    <a:lvl2pPr marL="2086158" algn="l" defTabSz="4172316" rtl="0" eaLnBrk="1" latinLnBrk="0" hangingPunct="1">
      <a:defRPr sz="5500" kern="1200">
        <a:solidFill>
          <a:schemeClr val="tx1"/>
        </a:solidFill>
        <a:latin typeface="+mn-lt"/>
        <a:ea typeface="+mn-ea"/>
        <a:cs typeface="+mn-cs"/>
      </a:defRPr>
    </a:lvl2pPr>
    <a:lvl3pPr marL="4172316" algn="l" defTabSz="4172316" rtl="0" eaLnBrk="1" latinLnBrk="0" hangingPunct="1">
      <a:defRPr sz="5500" kern="1200">
        <a:solidFill>
          <a:schemeClr val="tx1"/>
        </a:solidFill>
        <a:latin typeface="+mn-lt"/>
        <a:ea typeface="+mn-ea"/>
        <a:cs typeface="+mn-cs"/>
      </a:defRPr>
    </a:lvl3pPr>
    <a:lvl4pPr marL="6258474" algn="l" defTabSz="4172316" rtl="0" eaLnBrk="1" latinLnBrk="0" hangingPunct="1">
      <a:defRPr sz="5500" kern="1200">
        <a:solidFill>
          <a:schemeClr val="tx1"/>
        </a:solidFill>
        <a:latin typeface="+mn-lt"/>
        <a:ea typeface="+mn-ea"/>
        <a:cs typeface="+mn-cs"/>
      </a:defRPr>
    </a:lvl4pPr>
    <a:lvl5pPr marL="8344632" algn="l" defTabSz="4172316" rtl="0" eaLnBrk="1" latinLnBrk="0" hangingPunct="1">
      <a:defRPr sz="5500" kern="1200">
        <a:solidFill>
          <a:schemeClr val="tx1"/>
        </a:solidFill>
        <a:latin typeface="+mn-lt"/>
        <a:ea typeface="+mn-ea"/>
        <a:cs typeface="+mn-cs"/>
      </a:defRPr>
    </a:lvl5pPr>
    <a:lvl6pPr marL="10430789" algn="l" defTabSz="4172316" rtl="0" eaLnBrk="1" latinLnBrk="0" hangingPunct="1">
      <a:defRPr sz="5500" kern="1200">
        <a:solidFill>
          <a:schemeClr val="tx1"/>
        </a:solidFill>
        <a:latin typeface="+mn-lt"/>
        <a:ea typeface="+mn-ea"/>
        <a:cs typeface="+mn-cs"/>
      </a:defRPr>
    </a:lvl6pPr>
    <a:lvl7pPr marL="12516947" algn="l" defTabSz="4172316" rtl="0" eaLnBrk="1" latinLnBrk="0" hangingPunct="1">
      <a:defRPr sz="5500" kern="1200">
        <a:solidFill>
          <a:schemeClr val="tx1"/>
        </a:solidFill>
        <a:latin typeface="+mn-lt"/>
        <a:ea typeface="+mn-ea"/>
        <a:cs typeface="+mn-cs"/>
      </a:defRPr>
    </a:lvl7pPr>
    <a:lvl8pPr marL="14603105" algn="l" defTabSz="4172316" rtl="0" eaLnBrk="1" latinLnBrk="0" hangingPunct="1">
      <a:defRPr sz="5500" kern="1200">
        <a:solidFill>
          <a:schemeClr val="tx1"/>
        </a:solidFill>
        <a:latin typeface="+mn-lt"/>
        <a:ea typeface="+mn-ea"/>
        <a:cs typeface="+mn-cs"/>
      </a:defRPr>
    </a:lvl8pPr>
    <a:lvl9pPr marL="16689263" algn="l" defTabSz="4172316" rtl="0" eaLnBrk="1" latinLnBrk="0" hangingPunct="1">
      <a:defRPr sz="55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rtner groen">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98EDB5B-A962-4C6C-AAD7-856783F0ED9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64474" y="7322857"/>
            <a:ext cx="2511883" cy="2526782"/>
          </a:xfrm>
          <a:prstGeom prst="rect">
            <a:avLst/>
          </a:prstGeom>
          <a:noFill/>
          <a:extLst>
            <a:ext uri="{909E8E84-426E-40DD-AFC4-6F175D3DCCD1}">
              <a14:hiddenFill xmlns:a14="http://schemas.microsoft.com/office/drawing/2010/main">
                <a:solidFill>
                  <a:srgbClr val="FFFFFF"/>
                </a:solidFill>
              </a14:hiddenFill>
            </a:ext>
          </a:extLst>
        </p:spPr>
      </p:pic>
      <p:sp>
        <p:nvSpPr>
          <p:cNvPr id="8" name="Rechthoek 7"/>
          <p:cNvSpPr/>
          <p:nvPr userDrawn="1"/>
        </p:nvSpPr>
        <p:spPr>
          <a:xfrm>
            <a:off x="1080000" y="1079500"/>
            <a:ext cx="28080000" cy="63134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ctrTitle"/>
          </p:nvPr>
        </p:nvSpPr>
        <p:spPr>
          <a:xfrm>
            <a:off x="1080001" y="1800000"/>
            <a:ext cx="28080788" cy="3026980"/>
          </a:xfrm>
          <a:prstGeom prst="rect">
            <a:avLst/>
          </a:prstGeom>
        </p:spPr>
        <p:txBody>
          <a:bodyPr lIns="540000" tIns="0" rIns="540000" bIns="0" anchor="t" anchorCtr="0">
            <a:noAutofit/>
          </a:bodyPr>
          <a:lstStyle>
            <a:lvl1pPr algn="l">
              <a:lnSpc>
                <a:spcPts val="10500"/>
              </a:lnSpc>
              <a:defRPr sz="8800">
                <a:solidFill>
                  <a:schemeClr val="bg1"/>
                </a:solidFill>
                <a:latin typeface="+mn-lt"/>
              </a:defRPr>
            </a:lvl1pPr>
          </a:lstStyle>
          <a:p>
            <a:r>
              <a:rPr lang="nl-NL" dirty="0"/>
              <a:t>Klik om de stijl te bewerken</a:t>
            </a:r>
          </a:p>
        </p:txBody>
      </p:sp>
      <p:sp>
        <p:nvSpPr>
          <p:cNvPr id="3" name="Ondertitel 2"/>
          <p:cNvSpPr>
            <a:spLocks noGrp="1"/>
          </p:cNvSpPr>
          <p:nvPr>
            <p:ph type="subTitle" idx="1"/>
          </p:nvPr>
        </p:nvSpPr>
        <p:spPr>
          <a:xfrm>
            <a:off x="1080000" y="5004000"/>
            <a:ext cx="28082875" cy="1276350"/>
          </a:xfrm>
          <a:prstGeom prst="rect">
            <a:avLst/>
          </a:prstGeom>
        </p:spPr>
        <p:txBody>
          <a:bodyPr lIns="540000" tIns="0" rIns="540000" bIns="0" anchor="b" anchorCtr="0">
            <a:noAutofit/>
          </a:bodyPr>
          <a:lstStyle>
            <a:lvl1pPr marL="0" indent="0" algn="l">
              <a:lnSpc>
                <a:spcPts val="4200"/>
              </a:lnSpc>
              <a:spcBef>
                <a:spcPts val="0"/>
              </a:spcBef>
              <a:buNone/>
              <a:defRPr sz="3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cxnSp>
        <p:nvCxnSpPr>
          <p:cNvPr id="5" name="Rechte verbindingslijn 4"/>
          <p:cNvCxnSpPr/>
          <p:nvPr userDrawn="1"/>
        </p:nvCxnSpPr>
        <p:spPr>
          <a:xfrm>
            <a:off x="1080000" y="9792000"/>
            <a:ext cx="280800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AutoShape 3"/>
          <p:cNvSpPr>
            <a:spLocks noChangeAspect="1" noChangeArrowheads="1" noTextEdit="1"/>
          </p:cNvSpPr>
          <p:nvPr userDrawn="1"/>
        </p:nvSpPr>
        <p:spPr bwMode="auto">
          <a:xfrm>
            <a:off x="685800" y="8128000"/>
            <a:ext cx="7840663"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2707445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artner oranje">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98EDB5B-A962-4C6C-AAD7-856783F0ED9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64474" y="7322857"/>
            <a:ext cx="2511883" cy="2526782"/>
          </a:xfrm>
          <a:prstGeom prst="rect">
            <a:avLst/>
          </a:prstGeom>
          <a:noFill/>
          <a:extLst>
            <a:ext uri="{909E8E84-426E-40DD-AFC4-6F175D3DCCD1}">
              <a14:hiddenFill xmlns:a14="http://schemas.microsoft.com/office/drawing/2010/main">
                <a:solidFill>
                  <a:srgbClr val="FFFFFF"/>
                </a:solidFill>
              </a14:hiddenFill>
            </a:ext>
          </a:extLst>
        </p:spPr>
      </p:pic>
      <p:sp>
        <p:nvSpPr>
          <p:cNvPr id="8" name="Rechthoek 7"/>
          <p:cNvSpPr/>
          <p:nvPr userDrawn="1"/>
        </p:nvSpPr>
        <p:spPr>
          <a:xfrm>
            <a:off x="1080000" y="1079500"/>
            <a:ext cx="28080000" cy="63134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ctrTitle"/>
          </p:nvPr>
        </p:nvSpPr>
        <p:spPr>
          <a:xfrm>
            <a:off x="1080001" y="1800000"/>
            <a:ext cx="28080788" cy="3026980"/>
          </a:xfrm>
          <a:prstGeom prst="rect">
            <a:avLst/>
          </a:prstGeom>
        </p:spPr>
        <p:txBody>
          <a:bodyPr lIns="540000" tIns="0" rIns="540000" bIns="0" anchor="t" anchorCtr="0">
            <a:noAutofit/>
          </a:bodyPr>
          <a:lstStyle>
            <a:lvl1pPr algn="l">
              <a:lnSpc>
                <a:spcPts val="10500"/>
              </a:lnSpc>
              <a:defRPr sz="8800">
                <a:solidFill>
                  <a:schemeClr val="bg1"/>
                </a:solidFill>
                <a:latin typeface="+mn-lt"/>
              </a:defRPr>
            </a:lvl1pPr>
          </a:lstStyle>
          <a:p>
            <a:r>
              <a:rPr lang="nl-NL" dirty="0"/>
              <a:t>Klik om de stijl te bewerken</a:t>
            </a:r>
          </a:p>
        </p:txBody>
      </p:sp>
      <p:sp>
        <p:nvSpPr>
          <p:cNvPr id="3" name="Ondertitel 2"/>
          <p:cNvSpPr>
            <a:spLocks noGrp="1"/>
          </p:cNvSpPr>
          <p:nvPr>
            <p:ph type="subTitle" idx="1"/>
          </p:nvPr>
        </p:nvSpPr>
        <p:spPr>
          <a:xfrm>
            <a:off x="1080000" y="5004000"/>
            <a:ext cx="28082875" cy="1276350"/>
          </a:xfrm>
          <a:prstGeom prst="rect">
            <a:avLst/>
          </a:prstGeom>
        </p:spPr>
        <p:txBody>
          <a:bodyPr lIns="540000" tIns="0" rIns="540000" bIns="0" anchor="b" anchorCtr="0">
            <a:noAutofit/>
          </a:bodyPr>
          <a:lstStyle>
            <a:lvl1pPr marL="0" indent="0" algn="l">
              <a:lnSpc>
                <a:spcPts val="4200"/>
              </a:lnSpc>
              <a:spcBef>
                <a:spcPts val="0"/>
              </a:spcBef>
              <a:buNone/>
              <a:defRPr sz="3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cxnSp>
        <p:nvCxnSpPr>
          <p:cNvPr id="5" name="Rechte verbindingslijn 4"/>
          <p:cNvCxnSpPr/>
          <p:nvPr userDrawn="1"/>
        </p:nvCxnSpPr>
        <p:spPr>
          <a:xfrm>
            <a:off x="1080000" y="9792000"/>
            <a:ext cx="280800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AutoShape 3"/>
          <p:cNvSpPr>
            <a:spLocks noChangeAspect="1" noChangeArrowheads="1" noTextEdit="1"/>
          </p:cNvSpPr>
          <p:nvPr userDrawn="1"/>
        </p:nvSpPr>
        <p:spPr bwMode="auto">
          <a:xfrm>
            <a:off x="685800" y="8128000"/>
            <a:ext cx="7840663"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2539735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rtner blauw">
    <p:spTree>
      <p:nvGrpSpPr>
        <p:cNvPr id="1" name=""/>
        <p:cNvGrpSpPr/>
        <p:nvPr/>
      </p:nvGrpSpPr>
      <p:grpSpPr>
        <a:xfrm>
          <a:off x="0" y="0"/>
          <a:ext cx="0" cy="0"/>
          <a:chOff x="0" y="0"/>
          <a:chExt cx="0" cy="0"/>
        </a:xfrm>
      </p:grpSpPr>
      <p:pic>
        <p:nvPicPr>
          <p:cNvPr id="43" name="Picture 2">
            <a:extLst>
              <a:ext uri="{FF2B5EF4-FFF2-40B4-BE49-F238E27FC236}">
                <a16:creationId xmlns:a16="http://schemas.microsoft.com/office/drawing/2014/main" id="{CD876D2C-23DC-4C49-9F93-0A62CD78DCC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28270" y="7265218"/>
            <a:ext cx="2511883" cy="2526782"/>
          </a:xfrm>
          <a:prstGeom prst="rect">
            <a:avLst/>
          </a:prstGeom>
          <a:noFill/>
          <a:extLst>
            <a:ext uri="{909E8E84-426E-40DD-AFC4-6F175D3DCCD1}">
              <a14:hiddenFill xmlns:a14="http://schemas.microsoft.com/office/drawing/2010/main">
                <a:solidFill>
                  <a:srgbClr val="FFFFFF"/>
                </a:solidFill>
              </a14:hiddenFill>
            </a:ext>
          </a:extLst>
        </p:spPr>
      </p:pic>
      <p:sp>
        <p:nvSpPr>
          <p:cNvPr id="8" name="Rechthoek 7"/>
          <p:cNvSpPr/>
          <p:nvPr userDrawn="1"/>
        </p:nvSpPr>
        <p:spPr>
          <a:xfrm>
            <a:off x="1080000" y="1079500"/>
            <a:ext cx="28080000" cy="63134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ctrTitle"/>
          </p:nvPr>
        </p:nvSpPr>
        <p:spPr>
          <a:xfrm>
            <a:off x="1080001" y="1800000"/>
            <a:ext cx="28080788" cy="3026980"/>
          </a:xfrm>
          <a:prstGeom prst="rect">
            <a:avLst/>
          </a:prstGeom>
        </p:spPr>
        <p:txBody>
          <a:bodyPr lIns="540000" tIns="0" rIns="540000" bIns="0" anchor="t" anchorCtr="0">
            <a:noAutofit/>
          </a:bodyPr>
          <a:lstStyle>
            <a:lvl1pPr algn="l">
              <a:lnSpc>
                <a:spcPts val="10500"/>
              </a:lnSpc>
              <a:defRPr sz="8800">
                <a:solidFill>
                  <a:schemeClr val="bg1"/>
                </a:solidFill>
                <a:latin typeface="+mn-lt"/>
              </a:defRPr>
            </a:lvl1pPr>
          </a:lstStyle>
          <a:p>
            <a:r>
              <a:rPr lang="nl-NL" dirty="0"/>
              <a:t>Klik om de stijl te bewerken</a:t>
            </a:r>
          </a:p>
        </p:txBody>
      </p:sp>
      <p:sp>
        <p:nvSpPr>
          <p:cNvPr id="3" name="Ondertitel 2"/>
          <p:cNvSpPr>
            <a:spLocks noGrp="1"/>
          </p:cNvSpPr>
          <p:nvPr>
            <p:ph type="subTitle" idx="1"/>
          </p:nvPr>
        </p:nvSpPr>
        <p:spPr>
          <a:xfrm>
            <a:off x="1080000" y="5004000"/>
            <a:ext cx="28082875" cy="1276350"/>
          </a:xfrm>
          <a:prstGeom prst="rect">
            <a:avLst/>
          </a:prstGeom>
        </p:spPr>
        <p:txBody>
          <a:bodyPr lIns="540000" tIns="0" rIns="540000" bIns="0" anchor="b" anchorCtr="0">
            <a:noAutofit/>
          </a:bodyPr>
          <a:lstStyle>
            <a:lvl1pPr marL="0" indent="0" algn="l">
              <a:lnSpc>
                <a:spcPts val="4200"/>
              </a:lnSpc>
              <a:spcBef>
                <a:spcPts val="0"/>
              </a:spcBef>
              <a:buNone/>
              <a:defRPr sz="3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cxnSp>
        <p:nvCxnSpPr>
          <p:cNvPr id="5" name="Rechte verbindingslijn 4"/>
          <p:cNvCxnSpPr/>
          <p:nvPr userDrawn="1"/>
        </p:nvCxnSpPr>
        <p:spPr>
          <a:xfrm>
            <a:off x="1080000" y="9792000"/>
            <a:ext cx="280800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AutoShape 3"/>
          <p:cNvSpPr>
            <a:spLocks noChangeAspect="1" noChangeArrowheads="1" noTextEdit="1"/>
          </p:cNvSpPr>
          <p:nvPr userDrawn="1"/>
        </p:nvSpPr>
        <p:spPr bwMode="auto">
          <a:xfrm>
            <a:off x="685800" y="8128000"/>
            <a:ext cx="7840663"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56488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rtner grijs">
    <p:spTree>
      <p:nvGrpSpPr>
        <p:cNvPr id="1" name=""/>
        <p:cNvGrpSpPr/>
        <p:nvPr/>
      </p:nvGrpSpPr>
      <p:grpSpPr>
        <a:xfrm>
          <a:off x="0" y="0"/>
          <a:ext cx="0" cy="0"/>
          <a:chOff x="0" y="0"/>
          <a:chExt cx="0" cy="0"/>
        </a:xfrm>
      </p:grpSpPr>
      <p:pic>
        <p:nvPicPr>
          <p:cNvPr id="43" name="Picture 2">
            <a:extLst>
              <a:ext uri="{FF2B5EF4-FFF2-40B4-BE49-F238E27FC236}">
                <a16:creationId xmlns:a16="http://schemas.microsoft.com/office/drawing/2014/main" id="{3BCF37AA-1750-429B-8E42-DF8C77CDEA6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64474" y="7322857"/>
            <a:ext cx="2511883" cy="2526782"/>
          </a:xfrm>
          <a:prstGeom prst="rect">
            <a:avLst/>
          </a:prstGeom>
          <a:noFill/>
          <a:extLst>
            <a:ext uri="{909E8E84-426E-40DD-AFC4-6F175D3DCCD1}">
              <a14:hiddenFill xmlns:a14="http://schemas.microsoft.com/office/drawing/2010/main">
                <a:solidFill>
                  <a:srgbClr val="FFFFFF"/>
                </a:solidFill>
              </a14:hiddenFill>
            </a:ext>
          </a:extLst>
        </p:spPr>
      </p:pic>
      <p:sp>
        <p:nvSpPr>
          <p:cNvPr id="8" name="Rechthoek 7"/>
          <p:cNvSpPr/>
          <p:nvPr userDrawn="1"/>
        </p:nvSpPr>
        <p:spPr>
          <a:xfrm>
            <a:off x="1080000" y="1079500"/>
            <a:ext cx="28080000" cy="63134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ctrTitle"/>
          </p:nvPr>
        </p:nvSpPr>
        <p:spPr>
          <a:xfrm>
            <a:off x="1080001" y="1800000"/>
            <a:ext cx="28080788" cy="3026980"/>
          </a:xfrm>
          <a:prstGeom prst="rect">
            <a:avLst/>
          </a:prstGeom>
        </p:spPr>
        <p:txBody>
          <a:bodyPr lIns="540000" tIns="0" rIns="540000" bIns="0" anchor="t" anchorCtr="0">
            <a:noAutofit/>
          </a:bodyPr>
          <a:lstStyle>
            <a:lvl1pPr algn="l">
              <a:lnSpc>
                <a:spcPts val="10500"/>
              </a:lnSpc>
              <a:defRPr sz="8800">
                <a:solidFill>
                  <a:schemeClr val="bg1"/>
                </a:solidFill>
                <a:latin typeface="+mn-lt"/>
              </a:defRPr>
            </a:lvl1pPr>
          </a:lstStyle>
          <a:p>
            <a:r>
              <a:rPr lang="nl-NL" dirty="0"/>
              <a:t>Klik om de stijl te bewerken</a:t>
            </a:r>
          </a:p>
        </p:txBody>
      </p:sp>
      <p:sp>
        <p:nvSpPr>
          <p:cNvPr id="3" name="Ondertitel 2"/>
          <p:cNvSpPr>
            <a:spLocks noGrp="1"/>
          </p:cNvSpPr>
          <p:nvPr>
            <p:ph type="subTitle" idx="1"/>
          </p:nvPr>
        </p:nvSpPr>
        <p:spPr>
          <a:xfrm>
            <a:off x="1080000" y="5004000"/>
            <a:ext cx="28082875" cy="1276350"/>
          </a:xfrm>
          <a:prstGeom prst="rect">
            <a:avLst/>
          </a:prstGeom>
        </p:spPr>
        <p:txBody>
          <a:bodyPr lIns="540000" tIns="0" rIns="540000" bIns="0" anchor="b" anchorCtr="0">
            <a:noAutofit/>
          </a:bodyPr>
          <a:lstStyle>
            <a:lvl1pPr marL="0" indent="0" algn="l">
              <a:lnSpc>
                <a:spcPts val="4200"/>
              </a:lnSpc>
              <a:spcBef>
                <a:spcPts val="0"/>
              </a:spcBef>
              <a:buNone/>
              <a:defRPr sz="3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cxnSp>
        <p:nvCxnSpPr>
          <p:cNvPr id="5" name="Rechte verbindingslijn 4"/>
          <p:cNvCxnSpPr/>
          <p:nvPr userDrawn="1"/>
        </p:nvCxnSpPr>
        <p:spPr>
          <a:xfrm>
            <a:off x="1080000" y="9792000"/>
            <a:ext cx="280800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AutoShape 3"/>
          <p:cNvSpPr>
            <a:spLocks noChangeAspect="1" noChangeArrowheads="1" noTextEdit="1"/>
          </p:cNvSpPr>
          <p:nvPr userDrawn="1"/>
        </p:nvSpPr>
        <p:spPr bwMode="auto">
          <a:xfrm>
            <a:off x="685800" y="8128000"/>
            <a:ext cx="7840663"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3459527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it">
    <p:spTree>
      <p:nvGrpSpPr>
        <p:cNvPr id="1" name=""/>
        <p:cNvGrpSpPr/>
        <p:nvPr/>
      </p:nvGrpSpPr>
      <p:grpSpPr>
        <a:xfrm>
          <a:off x="0" y="0"/>
          <a:ext cx="0" cy="0"/>
          <a:chOff x="0" y="0"/>
          <a:chExt cx="0" cy="0"/>
        </a:xfrm>
      </p:grpSpPr>
      <p:sp>
        <p:nvSpPr>
          <p:cNvPr id="2" name="Titel 1"/>
          <p:cNvSpPr>
            <a:spLocks noGrp="1"/>
          </p:cNvSpPr>
          <p:nvPr>
            <p:ph type="ctrTitle"/>
          </p:nvPr>
        </p:nvSpPr>
        <p:spPr>
          <a:xfrm>
            <a:off x="1080001" y="1800000"/>
            <a:ext cx="28080788" cy="3026980"/>
          </a:xfrm>
          <a:prstGeom prst="rect">
            <a:avLst/>
          </a:prstGeom>
        </p:spPr>
        <p:txBody>
          <a:bodyPr lIns="0" tIns="0" rIns="0" bIns="0" anchor="t" anchorCtr="0">
            <a:noAutofit/>
          </a:bodyPr>
          <a:lstStyle>
            <a:lvl1pPr algn="l">
              <a:lnSpc>
                <a:spcPts val="10500"/>
              </a:lnSpc>
              <a:defRPr sz="8800">
                <a:solidFill>
                  <a:schemeClr val="accent6"/>
                </a:solidFill>
                <a:latin typeface="+mn-lt"/>
              </a:defRPr>
            </a:lvl1pPr>
          </a:lstStyle>
          <a:p>
            <a:r>
              <a:rPr lang="nl-NL" dirty="0"/>
              <a:t>Klik om de stijl te bewerken</a:t>
            </a:r>
          </a:p>
        </p:txBody>
      </p:sp>
      <p:sp>
        <p:nvSpPr>
          <p:cNvPr id="3" name="Ondertitel 2"/>
          <p:cNvSpPr>
            <a:spLocks noGrp="1"/>
          </p:cNvSpPr>
          <p:nvPr>
            <p:ph type="subTitle" idx="1"/>
          </p:nvPr>
        </p:nvSpPr>
        <p:spPr>
          <a:xfrm>
            <a:off x="1080000" y="5004000"/>
            <a:ext cx="28082875" cy="1276350"/>
          </a:xfrm>
          <a:prstGeom prst="rect">
            <a:avLst/>
          </a:prstGeom>
        </p:spPr>
        <p:txBody>
          <a:bodyPr lIns="0" tIns="0" rIns="0" bIns="0" anchor="b" anchorCtr="0">
            <a:noAutofit/>
          </a:bodyPr>
          <a:lstStyle>
            <a:lvl1pPr marL="0" indent="0" algn="l">
              <a:lnSpc>
                <a:spcPts val="4200"/>
              </a:lnSpc>
              <a:spcBef>
                <a:spcPts val="0"/>
              </a:spcBef>
              <a:buNone/>
              <a:defRPr sz="300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Tree>
    <p:extLst>
      <p:ext uri="{BB962C8B-B14F-4D97-AF65-F5344CB8AC3E}">
        <p14:creationId xmlns:p14="http://schemas.microsoft.com/office/powerpoint/2010/main" val="32176707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6683824"/>
      </p:ext>
    </p:extLst>
  </p:cSld>
  <p:clrMap bg1="lt1" tx1="dk1" bg2="lt2" tx2="dk2" accent1="accent1" accent2="accent2" accent3="accent3" accent4="accent4" accent5="accent5" accent6="accent6" hlink="hlink" folHlink="folHlink"/>
  <p:sldLayoutIdLst>
    <p:sldLayoutId id="2147483671" r:id="rId1"/>
    <p:sldLayoutId id="2147483684" r:id="rId2"/>
    <p:sldLayoutId id="2147483680" r:id="rId3"/>
    <p:sldLayoutId id="2147483681" r:id="rId4"/>
    <p:sldLayoutId id="2147483682"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a:t>BIOSPHERE: Title maximum two lines  the quick brown fox jumps over the lazy dog</a:t>
            </a:r>
            <a:endParaRPr lang="nl-NL" dirty="0"/>
          </a:p>
        </p:txBody>
      </p:sp>
      <p:sp>
        <p:nvSpPr>
          <p:cNvPr id="3" name="Ondertitel 2"/>
          <p:cNvSpPr>
            <a:spLocks noGrp="1"/>
          </p:cNvSpPr>
          <p:nvPr>
            <p:ph type="subTitle" idx="1"/>
          </p:nvPr>
        </p:nvSpPr>
        <p:spPr/>
        <p:txBody>
          <a:bodyPr/>
          <a:lstStyle/>
          <a:p>
            <a:r>
              <a:rPr lang="nl-NL" dirty="0"/>
              <a:t>Author </a:t>
            </a:r>
            <a:r>
              <a:rPr lang="nl-NL" dirty="0" err="1"/>
              <a:t>Solupta</a:t>
            </a:r>
            <a:r>
              <a:rPr lang="nl-NL" dirty="0"/>
              <a:t>, Maximum </a:t>
            </a:r>
            <a:r>
              <a:rPr lang="nl-NL" dirty="0" err="1"/>
              <a:t>Two</a:t>
            </a:r>
            <a:r>
              <a:rPr lang="nl-NL" dirty="0"/>
              <a:t> Lines, </a:t>
            </a:r>
            <a:r>
              <a:rPr lang="nl-NL" dirty="0" err="1"/>
              <a:t>Tibuscia</a:t>
            </a:r>
            <a:r>
              <a:rPr lang="nl-NL" dirty="0"/>
              <a:t> van </a:t>
            </a:r>
            <a:r>
              <a:rPr lang="nl-NL" dirty="0" err="1"/>
              <a:t>Excea</a:t>
            </a:r>
            <a:r>
              <a:rPr lang="nl-NL" dirty="0"/>
              <a:t>, </a:t>
            </a:r>
            <a:r>
              <a:rPr lang="nl-NL" dirty="0" err="1"/>
              <a:t>Dolupta</a:t>
            </a:r>
            <a:r>
              <a:rPr lang="nl-NL" dirty="0"/>
              <a:t> </a:t>
            </a:r>
            <a:r>
              <a:rPr lang="nl-NL" dirty="0" err="1"/>
              <a:t>Experia</a:t>
            </a:r>
            <a:r>
              <a:rPr lang="nl-NL" dirty="0"/>
              <a:t>, </a:t>
            </a:r>
            <a:r>
              <a:rPr lang="nl-NL" dirty="0" err="1"/>
              <a:t>Suntium</a:t>
            </a:r>
            <a:r>
              <a:rPr lang="nl-NL" dirty="0"/>
              <a:t> </a:t>
            </a:r>
            <a:r>
              <a:rPr lang="nl-NL" dirty="0" err="1"/>
              <a:t>Sequatius</a:t>
            </a:r>
            <a:r>
              <a:rPr lang="nl-NL" dirty="0"/>
              <a:t>, </a:t>
            </a:r>
            <a:r>
              <a:rPr lang="nl-NL" dirty="0" err="1"/>
              <a:t>Voluptatio</a:t>
            </a:r>
            <a:r>
              <a:rPr lang="nl-NL" dirty="0"/>
              <a:t> </a:t>
            </a:r>
            <a:r>
              <a:rPr lang="nl-NL" dirty="0" err="1"/>
              <a:t>Cullabo</a:t>
            </a:r>
            <a:r>
              <a:rPr lang="nl-NL" dirty="0"/>
              <a:t>, Author </a:t>
            </a:r>
            <a:r>
              <a:rPr lang="nl-NL" dirty="0" err="1"/>
              <a:t>Solupta</a:t>
            </a:r>
            <a:r>
              <a:rPr lang="nl-NL" dirty="0"/>
              <a:t>, </a:t>
            </a:r>
          </a:p>
          <a:p>
            <a:r>
              <a:rPr lang="nl-NL" dirty="0" err="1"/>
              <a:t>Tibuscia</a:t>
            </a:r>
            <a:r>
              <a:rPr lang="nl-NL" dirty="0"/>
              <a:t> van </a:t>
            </a:r>
            <a:r>
              <a:rPr lang="nl-NL" dirty="0" err="1"/>
              <a:t>Excea</a:t>
            </a:r>
            <a:r>
              <a:rPr lang="nl-NL" dirty="0"/>
              <a:t>, </a:t>
            </a:r>
            <a:r>
              <a:rPr lang="nl-NL" dirty="0" err="1"/>
              <a:t>Dolupta</a:t>
            </a:r>
            <a:r>
              <a:rPr lang="nl-NL" dirty="0"/>
              <a:t> </a:t>
            </a:r>
            <a:r>
              <a:rPr lang="nl-NL" dirty="0" err="1"/>
              <a:t>Experia</a:t>
            </a:r>
            <a:r>
              <a:rPr lang="nl-NL" dirty="0"/>
              <a:t>, </a:t>
            </a:r>
            <a:r>
              <a:rPr lang="nl-NL" dirty="0" err="1"/>
              <a:t>Suntium</a:t>
            </a:r>
            <a:r>
              <a:rPr lang="nl-NL" dirty="0"/>
              <a:t> </a:t>
            </a:r>
            <a:r>
              <a:rPr lang="nl-NL" dirty="0" err="1"/>
              <a:t>Sequatius</a:t>
            </a:r>
            <a:endParaRPr lang="nl-NL" dirty="0"/>
          </a:p>
        </p:txBody>
      </p:sp>
      <p:sp>
        <p:nvSpPr>
          <p:cNvPr id="4" name="Tijdelijke aanduiding voor tekst 3"/>
          <p:cNvSpPr>
            <a:spLocks noGrp="1"/>
          </p:cNvSpPr>
          <p:nvPr>
            <p:ph type="body" sz="quarter" idx="4294967295"/>
          </p:nvPr>
        </p:nvSpPr>
        <p:spPr>
          <a:xfrm>
            <a:off x="1080000" y="11520000"/>
            <a:ext cx="13623925" cy="891605"/>
          </a:xfrm>
          <a:prstGeom prst="rect">
            <a:avLst/>
          </a:prstGeom>
          <a:gradFill>
            <a:gsLst>
              <a:gs pos="0">
                <a:schemeClr val="accent3"/>
              </a:gs>
              <a:gs pos="7000">
                <a:schemeClr val="bg1">
                  <a:alpha val="0"/>
                </a:schemeClr>
              </a:gs>
              <a:gs pos="6000">
                <a:schemeClr val="accent3"/>
              </a:gs>
              <a:gs pos="100000">
                <a:schemeClr val="bg1">
                  <a:alpha val="0"/>
                </a:schemeClr>
              </a:gs>
            </a:gsLst>
            <a:lin ang="5400000" scaled="0"/>
          </a:gradFill>
        </p:spPr>
        <p:txBody>
          <a:bodyPr lIns="0" tIns="396000" rIns="0" bIns="0">
            <a:noAutofit/>
          </a:bodyPr>
          <a:lstStyle/>
          <a:p>
            <a:pPr marL="0" indent="0">
              <a:lnSpc>
                <a:spcPts val="4200"/>
              </a:lnSpc>
              <a:spcBef>
                <a:spcPts val="0"/>
              </a:spcBef>
              <a:buNone/>
            </a:pPr>
            <a:r>
              <a:rPr lang="nl-NL" sz="3300" b="1" dirty="0"/>
              <a:t>Background</a:t>
            </a:r>
          </a:p>
        </p:txBody>
      </p:sp>
      <p:sp>
        <p:nvSpPr>
          <p:cNvPr id="5" name="Tijdelijke aanduiding voor tekst 4"/>
          <p:cNvSpPr>
            <a:spLocks noGrp="1"/>
          </p:cNvSpPr>
          <p:nvPr>
            <p:ph type="body" sz="quarter" idx="4294967295"/>
          </p:nvPr>
        </p:nvSpPr>
        <p:spPr>
          <a:xfrm>
            <a:off x="1080000" y="12460153"/>
            <a:ext cx="13623925" cy="3277820"/>
          </a:xfrm>
          <a:prstGeom prst="rect">
            <a:avLst/>
          </a:prstGeom>
        </p:spPr>
        <p:txBody>
          <a:bodyPr lIns="0" tIns="0" rIns="0" bIns="0">
            <a:spAutoFit/>
          </a:bodyPr>
          <a:lstStyle/>
          <a:p>
            <a:pPr marL="0" lvl="0" indent="0">
              <a:lnSpc>
                <a:spcPts val="4200"/>
              </a:lnSpc>
              <a:spcBef>
                <a:spcPts val="0"/>
              </a:spcBef>
              <a:buNone/>
            </a:pPr>
            <a:r>
              <a:rPr lang="nl-NL" sz="3000" dirty="0" err="1">
                <a:solidFill>
                  <a:srgbClr val="000000"/>
                </a:solidFill>
              </a:rPr>
              <a:t>Your</a:t>
            </a:r>
            <a:r>
              <a:rPr lang="nl-NL" sz="3000" dirty="0">
                <a:solidFill>
                  <a:srgbClr val="000000"/>
                </a:solidFill>
              </a:rPr>
              <a:t> </a:t>
            </a:r>
            <a:r>
              <a:rPr lang="nl-NL" sz="3000" dirty="0" err="1">
                <a:solidFill>
                  <a:srgbClr val="000000"/>
                </a:solidFill>
              </a:rPr>
              <a:t>text</a:t>
            </a:r>
            <a:r>
              <a:rPr lang="nl-NL" sz="3000" dirty="0">
                <a:solidFill>
                  <a:srgbClr val="000000"/>
                </a:solidFill>
              </a:rPr>
              <a:t> the </a:t>
            </a:r>
            <a:r>
              <a:rPr lang="nl-NL" sz="3000" dirty="0" err="1">
                <a:solidFill>
                  <a:srgbClr val="000000"/>
                </a:solidFill>
              </a:rPr>
              <a:t>quick</a:t>
            </a:r>
            <a:r>
              <a:rPr lang="nl-NL" sz="3000" dirty="0">
                <a:solidFill>
                  <a:srgbClr val="000000"/>
                </a:solidFill>
              </a:rPr>
              <a:t> </a:t>
            </a:r>
            <a:r>
              <a:rPr lang="nl-NL" sz="3000" dirty="0" err="1">
                <a:solidFill>
                  <a:srgbClr val="000000"/>
                </a:solidFill>
              </a:rPr>
              <a:t>brown</a:t>
            </a:r>
            <a:r>
              <a:rPr lang="nl-NL" sz="3000" dirty="0">
                <a:solidFill>
                  <a:srgbClr val="000000"/>
                </a:solidFill>
              </a:rPr>
              <a:t> fox </a:t>
            </a:r>
            <a:r>
              <a:rPr lang="nl-NL" sz="3000" dirty="0" err="1">
                <a:solidFill>
                  <a:srgbClr val="000000"/>
                </a:solidFill>
              </a:rPr>
              <a:t>jumps</a:t>
            </a:r>
            <a:r>
              <a:rPr lang="nl-NL" sz="3000" dirty="0">
                <a:solidFill>
                  <a:srgbClr val="000000"/>
                </a:solidFill>
              </a:rPr>
              <a:t> over the </a:t>
            </a:r>
            <a:r>
              <a:rPr lang="nl-NL" sz="3000" dirty="0" err="1">
                <a:solidFill>
                  <a:srgbClr val="000000"/>
                </a:solidFill>
              </a:rPr>
              <a:t>lazy</a:t>
            </a:r>
            <a:r>
              <a:rPr lang="nl-NL" sz="3000" dirty="0">
                <a:solidFill>
                  <a:srgbClr val="000000"/>
                </a:solidFill>
              </a:rPr>
              <a:t> dog. The </a:t>
            </a:r>
            <a:r>
              <a:rPr lang="nl-NL" sz="3000" dirty="0" err="1">
                <a:solidFill>
                  <a:srgbClr val="000000"/>
                </a:solidFill>
              </a:rPr>
              <a:t>quick</a:t>
            </a:r>
            <a:r>
              <a:rPr lang="nl-NL" sz="3000" dirty="0">
                <a:solidFill>
                  <a:srgbClr val="000000"/>
                </a:solidFill>
              </a:rPr>
              <a:t> </a:t>
            </a:r>
            <a:r>
              <a:rPr lang="nl-NL" sz="3000" dirty="0" err="1">
                <a:solidFill>
                  <a:srgbClr val="000000"/>
                </a:solidFill>
              </a:rPr>
              <a:t>brown</a:t>
            </a:r>
            <a:r>
              <a:rPr lang="nl-NL" sz="3000" dirty="0">
                <a:solidFill>
                  <a:srgbClr val="000000"/>
                </a:solidFill>
              </a:rPr>
              <a:t> fox </a:t>
            </a:r>
            <a:r>
              <a:rPr lang="nl-NL" sz="3000" dirty="0" err="1">
                <a:solidFill>
                  <a:srgbClr val="000000"/>
                </a:solidFill>
              </a:rPr>
              <a:t>jumps</a:t>
            </a:r>
            <a:r>
              <a:rPr lang="nl-NL" sz="3000" dirty="0">
                <a:solidFill>
                  <a:srgbClr val="000000"/>
                </a:solidFill>
              </a:rPr>
              <a:t> over the </a:t>
            </a:r>
            <a:r>
              <a:rPr lang="nl-NL" sz="3000" dirty="0" err="1">
                <a:solidFill>
                  <a:srgbClr val="000000"/>
                </a:solidFill>
              </a:rPr>
              <a:t>lazy</a:t>
            </a:r>
            <a:r>
              <a:rPr lang="nl-NL" sz="3000" dirty="0">
                <a:solidFill>
                  <a:srgbClr val="000000"/>
                </a:solidFill>
              </a:rPr>
              <a:t> dog. The </a:t>
            </a:r>
            <a:r>
              <a:rPr lang="nl-NL" sz="3000" dirty="0" err="1">
                <a:solidFill>
                  <a:srgbClr val="000000"/>
                </a:solidFill>
              </a:rPr>
              <a:t>quick</a:t>
            </a:r>
            <a:r>
              <a:rPr lang="nl-NL" sz="3000" dirty="0">
                <a:solidFill>
                  <a:srgbClr val="000000"/>
                </a:solidFill>
              </a:rPr>
              <a:t> </a:t>
            </a:r>
            <a:r>
              <a:rPr lang="nl-NL" sz="3000" dirty="0" err="1">
                <a:solidFill>
                  <a:srgbClr val="000000"/>
                </a:solidFill>
              </a:rPr>
              <a:t>brown</a:t>
            </a:r>
            <a:r>
              <a:rPr lang="nl-NL" sz="3000" dirty="0">
                <a:solidFill>
                  <a:srgbClr val="000000"/>
                </a:solidFill>
              </a:rPr>
              <a:t> fox </a:t>
            </a:r>
            <a:r>
              <a:rPr lang="nl-NL" sz="3000" dirty="0" err="1">
                <a:solidFill>
                  <a:srgbClr val="000000"/>
                </a:solidFill>
              </a:rPr>
              <a:t>jumps</a:t>
            </a:r>
            <a:r>
              <a:rPr lang="nl-NL" sz="3000" dirty="0">
                <a:solidFill>
                  <a:srgbClr val="000000"/>
                </a:solidFill>
              </a:rPr>
              <a:t> over the </a:t>
            </a:r>
            <a:r>
              <a:rPr lang="nl-NL" sz="3000" dirty="0" err="1">
                <a:solidFill>
                  <a:srgbClr val="000000"/>
                </a:solidFill>
              </a:rPr>
              <a:t>lazy</a:t>
            </a:r>
            <a:r>
              <a:rPr lang="nl-NL" sz="3000" dirty="0">
                <a:solidFill>
                  <a:srgbClr val="000000"/>
                </a:solidFill>
              </a:rPr>
              <a:t> dog. The </a:t>
            </a:r>
            <a:r>
              <a:rPr lang="nl-NL" sz="3000" dirty="0" err="1">
                <a:solidFill>
                  <a:srgbClr val="000000"/>
                </a:solidFill>
              </a:rPr>
              <a:t>quick</a:t>
            </a:r>
            <a:r>
              <a:rPr lang="nl-NL" sz="3000" dirty="0">
                <a:solidFill>
                  <a:srgbClr val="000000"/>
                </a:solidFill>
              </a:rPr>
              <a:t> </a:t>
            </a:r>
            <a:r>
              <a:rPr lang="nl-NL" sz="3000" dirty="0" err="1">
                <a:solidFill>
                  <a:srgbClr val="000000"/>
                </a:solidFill>
              </a:rPr>
              <a:t>brown</a:t>
            </a:r>
            <a:r>
              <a:rPr lang="nl-NL" sz="3000" dirty="0">
                <a:solidFill>
                  <a:srgbClr val="000000"/>
                </a:solidFill>
              </a:rPr>
              <a:t> fox </a:t>
            </a:r>
            <a:r>
              <a:rPr lang="nl-NL" sz="3000" dirty="0" err="1">
                <a:solidFill>
                  <a:srgbClr val="000000"/>
                </a:solidFill>
              </a:rPr>
              <a:t>jumps</a:t>
            </a:r>
            <a:r>
              <a:rPr lang="nl-NL" sz="3000" dirty="0">
                <a:solidFill>
                  <a:srgbClr val="000000"/>
                </a:solidFill>
              </a:rPr>
              <a:t> over the </a:t>
            </a:r>
            <a:r>
              <a:rPr lang="nl-NL" sz="3000" dirty="0" err="1">
                <a:solidFill>
                  <a:srgbClr val="000000"/>
                </a:solidFill>
              </a:rPr>
              <a:t>lazy</a:t>
            </a:r>
            <a:r>
              <a:rPr lang="nl-NL" sz="3000" dirty="0">
                <a:solidFill>
                  <a:srgbClr val="000000"/>
                </a:solidFill>
              </a:rPr>
              <a:t> dog. The </a:t>
            </a:r>
            <a:r>
              <a:rPr lang="nl-NL" sz="3000" dirty="0" err="1">
                <a:solidFill>
                  <a:srgbClr val="000000"/>
                </a:solidFill>
              </a:rPr>
              <a:t>quick</a:t>
            </a:r>
            <a:r>
              <a:rPr lang="nl-NL" sz="3000" dirty="0">
                <a:solidFill>
                  <a:srgbClr val="000000"/>
                </a:solidFill>
              </a:rPr>
              <a:t> </a:t>
            </a:r>
            <a:r>
              <a:rPr lang="nl-NL" sz="3000" dirty="0" err="1">
                <a:solidFill>
                  <a:srgbClr val="000000"/>
                </a:solidFill>
              </a:rPr>
              <a:t>brown</a:t>
            </a:r>
            <a:r>
              <a:rPr lang="nl-NL" sz="3000" dirty="0">
                <a:solidFill>
                  <a:srgbClr val="000000"/>
                </a:solidFill>
              </a:rPr>
              <a:t> fox </a:t>
            </a:r>
            <a:r>
              <a:rPr lang="nl-NL" sz="3000" dirty="0" err="1">
                <a:solidFill>
                  <a:srgbClr val="000000"/>
                </a:solidFill>
              </a:rPr>
              <a:t>jumps</a:t>
            </a:r>
            <a:r>
              <a:rPr lang="nl-NL" sz="3000" dirty="0">
                <a:solidFill>
                  <a:srgbClr val="000000"/>
                </a:solidFill>
              </a:rPr>
              <a:t> over the </a:t>
            </a:r>
            <a:r>
              <a:rPr lang="nl-NL" sz="3000" dirty="0" err="1">
                <a:solidFill>
                  <a:srgbClr val="000000"/>
                </a:solidFill>
              </a:rPr>
              <a:t>lazy</a:t>
            </a:r>
            <a:r>
              <a:rPr lang="nl-NL" sz="3000" dirty="0">
                <a:solidFill>
                  <a:srgbClr val="000000"/>
                </a:solidFill>
              </a:rPr>
              <a:t> dog. The </a:t>
            </a:r>
            <a:r>
              <a:rPr lang="nl-NL" sz="3000" dirty="0" err="1">
                <a:solidFill>
                  <a:srgbClr val="000000"/>
                </a:solidFill>
              </a:rPr>
              <a:t>quick</a:t>
            </a:r>
            <a:r>
              <a:rPr lang="nl-NL" sz="3000" dirty="0">
                <a:solidFill>
                  <a:srgbClr val="000000"/>
                </a:solidFill>
              </a:rPr>
              <a:t> </a:t>
            </a:r>
            <a:r>
              <a:rPr lang="nl-NL" sz="3000" dirty="0" err="1">
                <a:solidFill>
                  <a:srgbClr val="000000"/>
                </a:solidFill>
              </a:rPr>
              <a:t>brown</a:t>
            </a:r>
            <a:r>
              <a:rPr lang="nl-NL" sz="3000" dirty="0">
                <a:solidFill>
                  <a:srgbClr val="000000"/>
                </a:solidFill>
              </a:rPr>
              <a:t> fox </a:t>
            </a:r>
            <a:r>
              <a:rPr lang="nl-NL" sz="3000" dirty="0" err="1">
                <a:solidFill>
                  <a:srgbClr val="000000"/>
                </a:solidFill>
              </a:rPr>
              <a:t>jumps</a:t>
            </a:r>
            <a:r>
              <a:rPr lang="nl-NL" sz="3000" dirty="0">
                <a:solidFill>
                  <a:srgbClr val="000000"/>
                </a:solidFill>
              </a:rPr>
              <a:t> over the </a:t>
            </a:r>
            <a:r>
              <a:rPr lang="nl-NL" sz="3000" dirty="0" err="1">
                <a:solidFill>
                  <a:srgbClr val="000000"/>
                </a:solidFill>
              </a:rPr>
              <a:t>lazy</a:t>
            </a:r>
            <a:r>
              <a:rPr lang="nl-NL" sz="3000" dirty="0">
                <a:solidFill>
                  <a:srgbClr val="000000"/>
                </a:solidFill>
              </a:rPr>
              <a:t> dog. The </a:t>
            </a:r>
            <a:r>
              <a:rPr lang="nl-NL" sz="3000" dirty="0" err="1">
                <a:solidFill>
                  <a:srgbClr val="000000"/>
                </a:solidFill>
              </a:rPr>
              <a:t>quick</a:t>
            </a:r>
            <a:r>
              <a:rPr lang="nl-NL" sz="3000" dirty="0">
                <a:solidFill>
                  <a:srgbClr val="000000"/>
                </a:solidFill>
              </a:rPr>
              <a:t> </a:t>
            </a:r>
            <a:r>
              <a:rPr lang="nl-NL" sz="3000" dirty="0" err="1">
                <a:solidFill>
                  <a:srgbClr val="000000"/>
                </a:solidFill>
              </a:rPr>
              <a:t>brown</a:t>
            </a:r>
            <a:r>
              <a:rPr lang="nl-NL" sz="3000" dirty="0">
                <a:solidFill>
                  <a:srgbClr val="000000"/>
                </a:solidFill>
              </a:rPr>
              <a:t> fox </a:t>
            </a:r>
            <a:r>
              <a:rPr lang="nl-NL" sz="3000" dirty="0" err="1">
                <a:solidFill>
                  <a:srgbClr val="000000"/>
                </a:solidFill>
              </a:rPr>
              <a:t>jumps</a:t>
            </a:r>
            <a:r>
              <a:rPr lang="nl-NL" sz="3000" dirty="0">
                <a:solidFill>
                  <a:srgbClr val="000000"/>
                </a:solidFill>
              </a:rPr>
              <a:t> over the </a:t>
            </a:r>
            <a:r>
              <a:rPr lang="nl-NL" sz="3000" dirty="0" err="1">
                <a:solidFill>
                  <a:srgbClr val="000000"/>
                </a:solidFill>
              </a:rPr>
              <a:t>lazy</a:t>
            </a:r>
            <a:r>
              <a:rPr lang="nl-NL" sz="3000" dirty="0">
                <a:solidFill>
                  <a:srgbClr val="000000"/>
                </a:solidFill>
              </a:rPr>
              <a:t> dog. The </a:t>
            </a:r>
            <a:r>
              <a:rPr lang="nl-NL" sz="3000" dirty="0" err="1">
                <a:solidFill>
                  <a:srgbClr val="000000"/>
                </a:solidFill>
              </a:rPr>
              <a:t>quick</a:t>
            </a:r>
            <a:r>
              <a:rPr lang="nl-NL" sz="3000" dirty="0">
                <a:solidFill>
                  <a:srgbClr val="000000"/>
                </a:solidFill>
              </a:rPr>
              <a:t> </a:t>
            </a:r>
            <a:r>
              <a:rPr lang="nl-NL" sz="3000" dirty="0" err="1">
                <a:solidFill>
                  <a:srgbClr val="000000"/>
                </a:solidFill>
              </a:rPr>
              <a:t>brown</a:t>
            </a:r>
            <a:r>
              <a:rPr lang="nl-NL" sz="3000" dirty="0">
                <a:solidFill>
                  <a:srgbClr val="000000"/>
                </a:solidFill>
              </a:rPr>
              <a:t> fox </a:t>
            </a:r>
            <a:r>
              <a:rPr lang="nl-NL" sz="3000" dirty="0" err="1">
                <a:solidFill>
                  <a:srgbClr val="000000"/>
                </a:solidFill>
              </a:rPr>
              <a:t>jumps</a:t>
            </a:r>
            <a:r>
              <a:rPr lang="nl-NL" sz="3000" dirty="0">
                <a:solidFill>
                  <a:srgbClr val="000000"/>
                </a:solidFill>
              </a:rPr>
              <a:t> over the </a:t>
            </a:r>
            <a:r>
              <a:rPr lang="nl-NL" sz="3000" dirty="0" err="1">
                <a:solidFill>
                  <a:srgbClr val="000000"/>
                </a:solidFill>
              </a:rPr>
              <a:t>lazy</a:t>
            </a:r>
            <a:r>
              <a:rPr lang="nl-NL" sz="3000" dirty="0">
                <a:solidFill>
                  <a:srgbClr val="000000"/>
                </a:solidFill>
              </a:rPr>
              <a:t> dog. </a:t>
            </a:r>
          </a:p>
        </p:txBody>
      </p:sp>
      <p:sp>
        <p:nvSpPr>
          <p:cNvPr id="6" name="Tijdelijke aanduiding voor tekst 5"/>
          <p:cNvSpPr>
            <a:spLocks noGrp="1"/>
          </p:cNvSpPr>
          <p:nvPr>
            <p:ph type="body" sz="quarter" idx="4294967295"/>
          </p:nvPr>
        </p:nvSpPr>
        <p:spPr>
          <a:xfrm>
            <a:off x="15552000" y="11901572"/>
            <a:ext cx="13608000" cy="2099549"/>
          </a:xfrm>
          <a:prstGeom prst="rect">
            <a:avLst/>
          </a:prstGeom>
        </p:spPr>
        <p:txBody>
          <a:bodyPr lIns="0" tIns="0" rIns="0" bIns="0">
            <a:spAutoFit/>
          </a:bodyPr>
          <a:lstStyle/>
          <a:p>
            <a:pPr marL="0" lvl="0" indent="0">
              <a:lnSpc>
                <a:spcPts val="4200"/>
              </a:lnSpc>
              <a:spcBef>
                <a:spcPts val="0"/>
              </a:spcBef>
              <a:buNone/>
            </a:pPr>
            <a:r>
              <a:rPr lang="nl-NL" sz="3000" dirty="0" err="1">
                <a:solidFill>
                  <a:srgbClr val="000000"/>
                </a:solidFill>
              </a:rPr>
              <a:t>Your</a:t>
            </a:r>
            <a:r>
              <a:rPr lang="nl-NL" sz="3000" dirty="0">
                <a:solidFill>
                  <a:srgbClr val="000000"/>
                </a:solidFill>
              </a:rPr>
              <a:t> </a:t>
            </a:r>
            <a:r>
              <a:rPr lang="nl-NL" sz="3000" dirty="0" err="1">
                <a:solidFill>
                  <a:srgbClr val="000000"/>
                </a:solidFill>
              </a:rPr>
              <a:t>text</a:t>
            </a:r>
            <a:r>
              <a:rPr lang="nl-NL" sz="3000" dirty="0">
                <a:solidFill>
                  <a:srgbClr val="000000"/>
                </a:solidFill>
              </a:rPr>
              <a:t> the </a:t>
            </a:r>
            <a:r>
              <a:rPr lang="nl-NL" sz="3000" dirty="0" err="1">
                <a:solidFill>
                  <a:srgbClr val="000000"/>
                </a:solidFill>
              </a:rPr>
              <a:t>quick</a:t>
            </a:r>
            <a:r>
              <a:rPr lang="nl-NL" sz="3000" dirty="0">
                <a:solidFill>
                  <a:srgbClr val="000000"/>
                </a:solidFill>
              </a:rPr>
              <a:t> </a:t>
            </a:r>
            <a:r>
              <a:rPr lang="nl-NL" sz="3000" dirty="0" err="1">
                <a:solidFill>
                  <a:srgbClr val="000000"/>
                </a:solidFill>
              </a:rPr>
              <a:t>brown</a:t>
            </a:r>
            <a:r>
              <a:rPr lang="nl-NL" sz="3000" dirty="0">
                <a:solidFill>
                  <a:srgbClr val="000000"/>
                </a:solidFill>
              </a:rPr>
              <a:t> fox </a:t>
            </a:r>
            <a:r>
              <a:rPr lang="nl-NL" sz="3000" dirty="0" err="1">
                <a:solidFill>
                  <a:srgbClr val="000000"/>
                </a:solidFill>
              </a:rPr>
              <a:t>jumps</a:t>
            </a:r>
            <a:r>
              <a:rPr lang="nl-NL" sz="3000" dirty="0">
                <a:solidFill>
                  <a:srgbClr val="000000"/>
                </a:solidFill>
              </a:rPr>
              <a:t> over the </a:t>
            </a:r>
            <a:r>
              <a:rPr lang="nl-NL" sz="3000" dirty="0" err="1">
                <a:solidFill>
                  <a:srgbClr val="000000"/>
                </a:solidFill>
              </a:rPr>
              <a:t>lazy</a:t>
            </a:r>
            <a:r>
              <a:rPr lang="nl-NL" sz="3000" dirty="0">
                <a:solidFill>
                  <a:srgbClr val="000000"/>
                </a:solidFill>
              </a:rPr>
              <a:t> dog. The </a:t>
            </a:r>
            <a:r>
              <a:rPr lang="nl-NL" sz="3000" dirty="0" err="1">
                <a:solidFill>
                  <a:srgbClr val="000000"/>
                </a:solidFill>
              </a:rPr>
              <a:t>quick</a:t>
            </a:r>
            <a:r>
              <a:rPr lang="nl-NL" sz="3000" dirty="0">
                <a:solidFill>
                  <a:srgbClr val="000000"/>
                </a:solidFill>
              </a:rPr>
              <a:t> </a:t>
            </a:r>
            <a:r>
              <a:rPr lang="nl-NL" sz="3000" dirty="0" err="1">
                <a:solidFill>
                  <a:srgbClr val="000000"/>
                </a:solidFill>
              </a:rPr>
              <a:t>brown</a:t>
            </a:r>
            <a:r>
              <a:rPr lang="nl-NL" sz="3000" dirty="0">
                <a:solidFill>
                  <a:srgbClr val="000000"/>
                </a:solidFill>
              </a:rPr>
              <a:t> fox </a:t>
            </a:r>
            <a:r>
              <a:rPr lang="nl-NL" sz="3000" dirty="0" err="1">
                <a:solidFill>
                  <a:srgbClr val="000000"/>
                </a:solidFill>
              </a:rPr>
              <a:t>jumps</a:t>
            </a:r>
            <a:r>
              <a:rPr lang="nl-NL" sz="3000" dirty="0">
                <a:solidFill>
                  <a:srgbClr val="000000"/>
                </a:solidFill>
              </a:rPr>
              <a:t> over the </a:t>
            </a:r>
            <a:r>
              <a:rPr lang="nl-NL" sz="3000" dirty="0" err="1">
                <a:solidFill>
                  <a:srgbClr val="000000"/>
                </a:solidFill>
              </a:rPr>
              <a:t>lazy</a:t>
            </a:r>
            <a:r>
              <a:rPr lang="nl-NL" sz="3000" dirty="0">
                <a:solidFill>
                  <a:srgbClr val="000000"/>
                </a:solidFill>
              </a:rPr>
              <a:t> dog. The </a:t>
            </a:r>
            <a:r>
              <a:rPr lang="nl-NL" sz="3000" dirty="0" err="1">
                <a:solidFill>
                  <a:srgbClr val="000000"/>
                </a:solidFill>
              </a:rPr>
              <a:t>quick</a:t>
            </a:r>
            <a:r>
              <a:rPr lang="nl-NL" sz="3000" dirty="0">
                <a:solidFill>
                  <a:srgbClr val="000000"/>
                </a:solidFill>
              </a:rPr>
              <a:t> </a:t>
            </a:r>
            <a:r>
              <a:rPr lang="nl-NL" sz="3000" dirty="0" err="1">
                <a:solidFill>
                  <a:srgbClr val="000000"/>
                </a:solidFill>
              </a:rPr>
              <a:t>brown</a:t>
            </a:r>
            <a:r>
              <a:rPr lang="nl-NL" sz="3000" dirty="0">
                <a:solidFill>
                  <a:srgbClr val="000000"/>
                </a:solidFill>
              </a:rPr>
              <a:t> fox </a:t>
            </a:r>
            <a:r>
              <a:rPr lang="nl-NL" sz="3000" dirty="0" err="1">
                <a:solidFill>
                  <a:srgbClr val="000000"/>
                </a:solidFill>
              </a:rPr>
              <a:t>jumps</a:t>
            </a:r>
            <a:r>
              <a:rPr lang="nl-NL" sz="3000" dirty="0">
                <a:solidFill>
                  <a:srgbClr val="000000"/>
                </a:solidFill>
              </a:rPr>
              <a:t>. </a:t>
            </a:r>
            <a:r>
              <a:rPr lang="nl-NL" sz="3000" dirty="0" err="1">
                <a:solidFill>
                  <a:srgbClr val="000000"/>
                </a:solidFill>
              </a:rPr>
              <a:t>Your</a:t>
            </a:r>
            <a:r>
              <a:rPr lang="nl-NL" sz="3000" dirty="0">
                <a:solidFill>
                  <a:srgbClr val="000000"/>
                </a:solidFill>
              </a:rPr>
              <a:t> </a:t>
            </a:r>
            <a:r>
              <a:rPr lang="nl-NL" sz="3000" dirty="0" err="1">
                <a:solidFill>
                  <a:srgbClr val="000000"/>
                </a:solidFill>
              </a:rPr>
              <a:t>text</a:t>
            </a:r>
            <a:r>
              <a:rPr lang="nl-NL" sz="3000" dirty="0">
                <a:solidFill>
                  <a:srgbClr val="000000"/>
                </a:solidFill>
              </a:rPr>
              <a:t> the </a:t>
            </a:r>
            <a:r>
              <a:rPr lang="nl-NL" sz="3000" dirty="0" err="1">
                <a:solidFill>
                  <a:srgbClr val="000000"/>
                </a:solidFill>
              </a:rPr>
              <a:t>quick</a:t>
            </a:r>
            <a:r>
              <a:rPr lang="nl-NL" sz="3000" dirty="0">
                <a:solidFill>
                  <a:srgbClr val="000000"/>
                </a:solidFill>
              </a:rPr>
              <a:t> </a:t>
            </a:r>
            <a:r>
              <a:rPr lang="nl-NL" sz="3000" dirty="0" err="1">
                <a:solidFill>
                  <a:srgbClr val="000000"/>
                </a:solidFill>
              </a:rPr>
              <a:t>brown</a:t>
            </a:r>
            <a:r>
              <a:rPr lang="nl-NL" sz="3000" dirty="0">
                <a:solidFill>
                  <a:srgbClr val="000000"/>
                </a:solidFill>
              </a:rPr>
              <a:t> fox </a:t>
            </a:r>
            <a:r>
              <a:rPr lang="nl-NL" sz="3000" dirty="0" err="1">
                <a:solidFill>
                  <a:srgbClr val="000000"/>
                </a:solidFill>
              </a:rPr>
              <a:t>jumps</a:t>
            </a:r>
            <a:r>
              <a:rPr lang="nl-NL" sz="3000" dirty="0">
                <a:solidFill>
                  <a:srgbClr val="000000"/>
                </a:solidFill>
              </a:rPr>
              <a:t> over the </a:t>
            </a:r>
            <a:r>
              <a:rPr lang="nl-NL" sz="3000" dirty="0" err="1">
                <a:solidFill>
                  <a:srgbClr val="000000"/>
                </a:solidFill>
              </a:rPr>
              <a:t>lazy</a:t>
            </a:r>
            <a:r>
              <a:rPr lang="nl-NL" sz="3000" dirty="0">
                <a:solidFill>
                  <a:srgbClr val="000000"/>
                </a:solidFill>
              </a:rPr>
              <a:t> dog. </a:t>
            </a:r>
            <a:r>
              <a:rPr lang="nl-NL" sz="3000" dirty="0" err="1">
                <a:solidFill>
                  <a:srgbClr val="000000"/>
                </a:solidFill>
              </a:rPr>
              <a:t>Your</a:t>
            </a:r>
            <a:r>
              <a:rPr lang="nl-NL" sz="3000" dirty="0">
                <a:solidFill>
                  <a:srgbClr val="000000"/>
                </a:solidFill>
              </a:rPr>
              <a:t> </a:t>
            </a:r>
            <a:r>
              <a:rPr lang="nl-NL" sz="3000" dirty="0" err="1">
                <a:solidFill>
                  <a:srgbClr val="000000"/>
                </a:solidFill>
              </a:rPr>
              <a:t>text</a:t>
            </a:r>
            <a:r>
              <a:rPr lang="nl-NL" sz="3000" dirty="0">
                <a:solidFill>
                  <a:srgbClr val="000000"/>
                </a:solidFill>
              </a:rPr>
              <a:t> the </a:t>
            </a:r>
            <a:r>
              <a:rPr lang="nl-NL" sz="3000" dirty="0" err="1">
                <a:solidFill>
                  <a:srgbClr val="000000"/>
                </a:solidFill>
              </a:rPr>
              <a:t>quick</a:t>
            </a:r>
            <a:r>
              <a:rPr lang="nl-NL" sz="3000" dirty="0">
                <a:solidFill>
                  <a:srgbClr val="000000"/>
                </a:solidFill>
              </a:rPr>
              <a:t> </a:t>
            </a:r>
            <a:r>
              <a:rPr lang="nl-NL" sz="3000" dirty="0" err="1">
                <a:solidFill>
                  <a:srgbClr val="000000"/>
                </a:solidFill>
              </a:rPr>
              <a:t>brown</a:t>
            </a:r>
            <a:r>
              <a:rPr lang="nl-NL" sz="3000" dirty="0">
                <a:solidFill>
                  <a:srgbClr val="000000"/>
                </a:solidFill>
              </a:rPr>
              <a:t> fox </a:t>
            </a:r>
            <a:r>
              <a:rPr lang="nl-NL" sz="3000" dirty="0" err="1">
                <a:solidFill>
                  <a:srgbClr val="000000"/>
                </a:solidFill>
              </a:rPr>
              <a:t>jumps</a:t>
            </a:r>
            <a:r>
              <a:rPr lang="nl-NL" sz="3000" dirty="0">
                <a:solidFill>
                  <a:srgbClr val="000000"/>
                </a:solidFill>
              </a:rPr>
              <a:t> over the </a:t>
            </a:r>
            <a:r>
              <a:rPr lang="nl-NL" sz="3000" dirty="0" err="1">
                <a:solidFill>
                  <a:srgbClr val="000000"/>
                </a:solidFill>
              </a:rPr>
              <a:t>lazy</a:t>
            </a:r>
            <a:r>
              <a:rPr lang="nl-NL" sz="3000" dirty="0">
                <a:solidFill>
                  <a:srgbClr val="000000"/>
                </a:solidFill>
              </a:rPr>
              <a:t> dog. </a:t>
            </a:r>
          </a:p>
        </p:txBody>
      </p:sp>
      <p:sp>
        <p:nvSpPr>
          <p:cNvPr id="7" name="Tijdelijke aanduiding voor tekst 6"/>
          <p:cNvSpPr>
            <a:spLocks noGrp="1"/>
          </p:cNvSpPr>
          <p:nvPr>
            <p:ph type="body" sz="quarter" idx="4294967295"/>
          </p:nvPr>
        </p:nvSpPr>
        <p:spPr>
          <a:xfrm>
            <a:off x="1080000" y="16245877"/>
            <a:ext cx="13623925" cy="891605"/>
          </a:xfrm>
          <a:prstGeom prst="rect">
            <a:avLst/>
          </a:prstGeom>
          <a:gradFill>
            <a:gsLst>
              <a:gs pos="0">
                <a:schemeClr val="accent3"/>
              </a:gs>
              <a:gs pos="7000">
                <a:schemeClr val="bg1">
                  <a:alpha val="0"/>
                </a:schemeClr>
              </a:gs>
              <a:gs pos="6000">
                <a:schemeClr val="accent3"/>
              </a:gs>
              <a:gs pos="100000">
                <a:schemeClr val="bg1">
                  <a:alpha val="0"/>
                </a:schemeClr>
              </a:gs>
            </a:gsLst>
            <a:lin ang="5400000" scaled="0"/>
          </a:gradFill>
        </p:spPr>
        <p:txBody>
          <a:bodyPr lIns="0" tIns="396000" rIns="0" bIns="0">
            <a:noAutofit/>
          </a:bodyPr>
          <a:lstStyle/>
          <a:p>
            <a:pPr marL="0" indent="0">
              <a:lnSpc>
                <a:spcPts val="4200"/>
              </a:lnSpc>
              <a:spcBef>
                <a:spcPts val="0"/>
              </a:spcBef>
              <a:buNone/>
            </a:pPr>
            <a:r>
              <a:rPr lang="nl-NL" sz="3300" b="1" dirty="0" err="1"/>
              <a:t>Objective</a:t>
            </a:r>
            <a:endParaRPr lang="nl-NL" sz="3300" b="1" dirty="0"/>
          </a:p>
        </p:txBody>
      </p:sp>
      <p:sp>
        <p:nvSpPr>
          <p:cNvPr id="8" name="Tijdelijke aanduiding voor tekst 7"/>
          <p:cNvSpPr>
            <a:spLocks noGrp="1"/>
          </p:cNvSpPr>
          <p:nvPr>
            <p:ph type="body" sz="quarter" idx="4294967295"/>
          </p:nvPr>
        </p:nvSpPr>
        <p:spPr>
          <a:xfrm>
            <a:off x="15552000" y="29041690"/>
            <a:ext cx="13608000" cy="891605"/>
          </a:xfrm>
          <a:prstGeom prst="rect">
            <a:avLst/>
          </a:prstGeom>
          <a:gradFill>
            <a:gsLst>
              <a:gs pos="0">
                <a:schemeClr val="accent3"/>
              </a:gs>
              <a:gs pos="7000">
                <a:schemeClr val="bg1">
                  <a:alpha val="0"/>
                </a:schemeClr>
              </a:gs>
              <a:gs pos="6000">
                <a:schemeClr val="accent3"/>
              </a:gs>
              <a:gs pos="100000">
                <a:schemeClr val="bg1">
                  <a:alpha val="0"/>
                </a:schemeClr>
              </a:gs>
            </a:gsLst>
            <a:lin ang="5400000" scaled="0"/>
          </a:gradFill>
        </p:spPr>
        <p:txBody>
          <a:bodyPr lIns="0" tIns="396000" rIns="0" bIns="0">
            <a:noAutofit/>
          </a:bodyPr>
          <a:lstStyle/>
          <a:p>
            <a:pPr marL="0" indent="0">
              <a:lnSpc>
                <a:spcPts val="4200"/>
              </a:lnSpc>
              <a:spcBef>
                <a:spcPts val="0"/>
              </a:spcBef>
              <a:buNone/>
            </a:pPr>
            <a:r>
              <a:rPr lang="nl-NL" sz="3300" b="1" dirty="0" err="1"/>
              <a:t>Conclusions</a:t>
            </a:r>
            <a:endParaRPr lang="nl-NL" sz="3300" b="1" dirty="0"/>
          </a:p>
        </p:txBody>
      </p:sp>
      <p:sp>
        <p:nvSpPr>
          <p:cNvPr id="9" name="Tijdelijke aanduiding voor tekst 8"/>
          <p:cNvSpPr>
            <a:spLocks noGrp="1"/>
          </p:cNvSpPr>
          <p:nvPr>
            <p:ph type="body" sz="quarter" idx="4294967295"/>
          </p:nvPr>
        </p:nvSpPr>
        <p:spPr>
          <a:xfrm>
            <a:off x="1080000" y="21717640"/>
            <a:ext cx="13623925" cy="891605"/>
          </a:xfrm>
          <a:prstGeom prst="rect">
            <a:avLst/>
          </a:prstGeom>
          <a:gradFill>
            <a:gsLst>
              <a:gs pos="0">
                <a:schemeClr val="accent3"/>
              </a:gs>
              <a:gs pos="7000">
                <a:schemeClr val="bg1">
                  <a:alpha val="0"/>
                </a:schemeClr>
              </a:gs>
              <a:gs pos="6000">
                <a:schemeClr val="accent3"/>
              </a:gs>
              <a:gs pos="100000">
                <a:schemeClr val="bg1">
                  <a:alpha val="0"/>
                </a:schemeClr>
              </a:gs>
            </a:gsLst>
            <a:lin ang="5400000" scaled="0"/>
          </a:gradFill>
        </p:spPr>
        <p:txBody>
          <a:bodyPr lIns="0" tIns="396000" rIns="0" bIns="0">
            <a:noAutofit/>
          </a:bodyPr>
          <a:lstStyle/>
          <a:p>
            <a:pPr marL="0" indent="0">
              <a:lnSpc>
                <a:spcPts val="4200"/>
              </a:lnSpc>
              <a:spcBef>
                <a:spcPts val="0"/>
              </a:spcBef>
              <a:buNone/>
            </a:pPr>
            <a:r>
              <a:rPr lang="nl-NL" sz="3300" b="1" dirty="0" err="1"/>
              <a:t>Results</a:t>
            </a:r>
            <a:endParaRPr lang="nl-NL" sz="3300" b="1" dirty="0"/>
          </a:p>
        </p:txBody>
      </p:sp>
      <p:sp>
        <p:nvSpPr>
          <p:cNvPr id="10" name="Tijdelijke aanduiding voor tekst 9"/>
          <p:cNvSpPr>
            <a:spLocks noGrp="1"/>
          </p:cNvSpPr>
          <p:nvPr>
            <p:ph type="body" sz="quarter" idx="4294967295"/>
          </p:nvPr>
        </p:nvSpPr>
        <p:spPr>
          <a:xfrm>
            <a:off x="1088360" y="29721240"/>
            <a:ext cx="6372000" cy="1077218"/>
          </a:xfrm>
          <a:prstGeom prst="rect">
            <a:avLst/>
          </a:prstGeom>
        </p:spPr>
        <p:txBody>
          <a:bodyPr lIns="0" tIns="0" rIns="0" bIns="0">
            <a:spAutoFit/>
          </a:bodyPr>
          <a:lstStyle/>
          <a:p>
            <a:pPr marL="0" lvl="0" indent="0">
              <a:lnSpc>
                <a:spcPts val="2800"/>
              </a:lnSpc>
              <a:spcBef>
                <a:spcPts val="0"/>
              </a:spcBef>
              <a:buNone/>
            </a:pPr>
            <a:r>
              <a:rPr lang="en-US" sz="2200" b="1" dirty="0">
                <a:solidFill>
                  <a:srgbClr val="000000"/>
                </a:solidFill>
              </a:rPr>
              <a:t>Figure 1. </a:t>
            </a:r>
            <a:r>
              <a:rPr lang="en-US" sz="2200" dirty="0">
                <a:solidFill>
                  <a:srgbClr val="000000"/>
                </a:solidFill>
              </a:rPr>
              <a:t>Caption Your text the quick brown fox jumps over the lazy dog. The quick brown fox jumps over the lazy dog.</a:t>
            </a:r>
          </a:p>
        </p:txBody>
      </p:sp>
      <p:sp>
        <p:nvSpPr>
          <p:cNvPr id="13" name="Tijdelijke aanduiding voor tekst 12"/>
          <p:cNvSpPr>
            <a:spLocks noGrp="1"/>
          </p:cNvSpPr>
          <p:nvPr>
            <p:ph type="body" sz="quarter" idx="4294967295"/>
          </p:nvPr>
        </p:nvSpPr>
        <p:spPr>
          <a:xfrm>
            <a:off x="15560360" y="35214495"/>
            <a:ext cx="13608000" cy="3590727"/>
          </a:xfrm>
          <a:prstGeom prst="rect">
            <a:avLst/>
          </a:prstGeom>
        </p:spPr>
        <p:txBody>
          <a:bodyPr lIns="0" tIns="0" rIns="0" bIns="0">
            <a:spAutoFit/>
          </a:bodyPr>
          <a:lstStyle/>
          <a:p>
            <a:pPr marL="0" indent="0">
              <a:lnSpc>
                <a:spcPts val="2800"/>
              </a:lnSpc>
              <a:spcBef>
                <a:spcPts val="0"/>
              </a:spcBef>
              <a:buNone/>
            </a:pPr>
            <a:r>
              <a:rPr lang="nl-NL" sz="2200" dirty="0" err="1">
                <a:solidFill>
                  <a:srgbClr val="000000"/>
                </a:solidFill>
              </a:rPr>
              <a:t>Your</a:t>
            </a:r>
            <a:r>
              <a:rPr lang="nl-NL" sz="2200" dirty="0">
                <a:solidFill>
                  <a:srgbClr val="000000"/>
                </a:solidFill>
              </a:rPr>
              <a:t> </a:t>
            </a:r>
            <a:r>
              <a:rPr lang="nl-NL" sz="2200" dirty="0" err="1">
                <a:solidFill>
                  <a:srgbClr val="000000"/>
                </a:solidFill>
              </a:rPr>
              <a:t>text</a:t>
            </a:r>
            <a:r>
              <a:rPr lang="nl-NL" sz="2200" dirty="0">
                <a:solidFill>
                  <a:srgbClr val="000000"/>
                </a:solidFill>
              </a:rPr>
              <a:t> the </a:t>
            </a:r>
            <a:r>
              <a:rPr lang="nl-NL" sz="2200" dirty="0" err="1">
                <a:solidFill>
                  <a:srgbClr val="000000"/>
                </a:solidFill>
              </a:rPr>
              <a:t>quick</a:t>
            </a:r>
            <a:r>
              <a:rPr lang="nl-NL" sz="2200" dirty="0">
                <a:solidFill>
                  <a:srgbClr val="000000"/>
                </a:solidFill>
              </a:rPr>
              <a:t> </a:t>
            </a:r>
            <a:r>
              <a:rPr lang="nl-NL" sz="2200" dirty="0" err="1">
                <a:solidFill>
                  <a:srgbClr val="000000"/>
                </a:solidFill>
              </a:rPr>
              <a:t>brown</a:t>
            </a:r>
            <a:r>
              <a:rPr lang="nl-NL" sz="2200" dirty="0">
                <a:solidFill>
                  <a:srgbClr val="000000"/>
                </a:solidFill>
              </a:rPr>
              <a:t> fox </a:t>
            </a:r>
            <a:r>
              <a:rPr lang="nl-NL" sz="2200" dirty="0" err="1">
                <a:solidFill>
                  <a:srgbClr val="000000"/>
                </a:solidFill>
              </a:rPr>
              <a:t>jumps</a:t>
            </a:r>
            <a:r>
              <a:rPr lang="nl-NL" sz="2200" dirty="0">
                <a:solidFill>
                  <a:srgbClr val="000000"/>
                </a:solidFill>
              </a:rPr>
              <a:t> over the </a:t>
            </a:r>
            <a:r>
              <a:rPr lang="nl-NL" sz="2200" dirty="0" err="1">
                <a:solidFill>
                  <a:srgbClr val="000000"/>
                </a:solidFill>
              </a:rPr>
              <a:t>lazy</a:t>
            </a:r>
            <a:r>
              <a:rPr lang="nl-NL" sz="2200" dirty="0">
                <a:solidFill>
                  <a:srgbClr val="000000"/>
                </a:solidFill>
              </a:rPr>
              <a:t> dog. The </a:t>
            </a:r>
            <a:r>
              <a:rPr lang="nl-NL" sz="2200" dirty="0" err="1">
                <a:solidFill>
                  <a:srgbClr val="000000"/>
                </a:solidFill>
              </a:rPr>
              <a:t>quick</a:t>
            </a:r>
            <a:r>
              <a:rPr lang="nl-NL" sz="2200" dirty="0">
                <a:solidFill>
                  <a:srgbClr val="000000"/>
                </a:solidFill>
              </a:rPr>
              <a:t> </a:t>
            </a:r>
            <a:r>
              <a:rPr lang="nl-NL" sz="2200" dirty="0" err="1">
                <a:solidFill>
                  <a:srgbClr val="000000"/>
                </a:solidFill>
              </a:rPr>
              <a:t>brown</a:t>
            </a:r>
            <a:r>
              <a:rPr lang="nl-NL" sz="2200" dirty="0">
                <a:solidFill>
                  <a:srgbClr val="000000"/>
                </a:solidFill>
              </a:rPr>
              <a:t> fox </a:t>
            </a:r>
            <a:r>
              <a:rPr lang="nl-NL" sz="2200" dirty="0" err="1">
                <a:solidFill>
                  <a:srgbClr val="000000"/>
                </a:solidFill>
              </a:rPr>
              <a:t>jumps</a:t>
            </a:r>
            <a:r>
              <a:rPr lang="nl-NL" sz="2200" dirty="0">
                <a:solidFill>
                  <a:srgbClr val="000000"/>
                </a:solidFill>
              </a:rPr>
              <a:t> over the </a:t>
            </a:r>
            <a:r>
              <a:rPr lang="nl-NL" sz="2200" dirty="0" err="1">
                <a:solidFill>
                  <a:srgbClr val="000000"/>
                </a:solidFill>
              </a:rPr>
              <a:t>lazy</a:t>
            </a:r>
            <a:r>
              <a:rPr lang="nl-NL" sz="2200" dirty="0">
                <a:solidFill>
                  <a:srgbClr val="000000"/>
                </a:solidFill>
              </a:rPr>
              <a:t> dog. The </a:t>
            </a:r>
            <a:r>
              <a:rPr lang="nl-NL" sz="2200" dirty="0" err="1">
                <a:solidFill>
                  <a:srgbClr val="000000"/>
                </a:solidFill>
              </a:rPr>
              <a:t>quick</a:t>
            </a:r>
            <a:r>
              <a:rPr lang="nl-NL" sz="2200" dirty="0">
                <a:solidFill>
                  <a:srgbClr val="000000"/>
                </a:solidFill>
              </a:rPr>
              <a:t> </a:t>
            </a:r>
            <a:r>
              <a:rPr lang="nl-NL" sz="2200" dirty="0" err="1">
                <a:solidFill>
                  <a:srgbClr val="000000"/>
                </a:solidFill>
              </a:rPr>
              <a:t>brown</a:t>
            </a:r>
            <a:r>
              <a:rPr lang="nl-NL" sz="2200" dirty="0">
                <a:solidFill>
                  <a:srgbClr val="000000"/>
                </a:solidFill>
              </a:rPr>
              <a:t> fox </a:t>
            </a:r>
            <a:r>
              <a:rPr lang="nl-NL" sz="2200" dirty="0" err="1">
                <a:solidFill>
                  <a:srgbClr val="000000"/>
                </a:solidFill>
              </a:rPr>
              <a:t>jumps</a:t>
            </a:r>
            <a:r>
              <a:rPr lang="nl-NL" sz="2200" dirty="0">
                <a:solidFill>
                  <a:srgbClr val="000000"/>
                </a:solidFill>
              </a:rPr>
              <a:t> over the </a:t>
            </a:r>
            <a:r>
              <a:rPr lang="nl-NL" sz="2200" dirty="0" err="1">
                <a:solidFill>
                  <a:srgbClr val="000000"/>
                </a:solidFill>
              </a:rPr>
              <a:t>lazy</a:t>
            </a:r>
            <a:r>
              <a:rPr lang="nl-NL" sz="2200" dirty="0">
                <a:solidFill>
                  <a:srgbClr val="000000"/>
                </a:solidFill>
              </a:rPr>
              <a:t> dog. The </a:t>
            </a:r>
            <a:r>
              <a:rPr lang="nl-NL" sz="2200" dirty="0" err="1">
                <a:solidFill>
                  <a:srgbClr val="000000"/>
                </a:solidFill>
              </a:rPr>
              <a:t>quick</a:t>
            </a:r>
            <a:r>
              <a:rPr lang="nl-NL" sz="2200" dirty="0">
                <a:solidFill>
                  <a:srgbClr val="000000"/>
                </a:solidFill>
              </a:rPr>
              <a:t> </a:t>
            </a:r>
            <a:r>
              <a:rPr lang="nl-NL" sz="2200" dirty="0" err="1">
                <a:solidFill>
                  <a:srgbClr val="000000"/>
                </a:solidFill>
              </a:rPr>
              <a:t>brown</a:t>
            </a:r>
            <a:r>
              <a:rPr lang="nl-NL" sz="2200" dirty="0">
                <a:solidFill>
                  <a:srgbClr val="000000"/>
                </a:solidFill>
              </a:rPr>
              <a:t> fox </a:t>
            </a:r>
            <a:r>
              <a:rPr lang="nl-NL" sz="2200" dirty="0" err="1">
                <a:solidFill>
                  <a:srgbClr val="000000"/>
                </a:solidFill>
              </a:rPr>
              <a:t>jumps</a:t>
            </a:r>
            <a:r>
              <a:rPr lang="nl-NL" sz="2200" dirty="0">
                <a:solidFill>
                  <a:srgbClr val="000000"/>
                </a:solidFill>
              </a:rPr>
              <a:t> over the </a:t>
            </a:r>
            <a:r>
              <a:rPr lang="nl-NL" sz="2200" dirty="0" err="1">
                <a:solidFill>
                  <a:srgbClr val="000000"/>
                </a:solidFill>
              </a:rPr>
              <a:t>lazy</a:t>
            </a:r>
            <a:r>
              <a:rPr lang="nl-NL" sz="2200" dirty="0">
                <a:solidFill>
                  <a:srgbClr val="000000"/>
                </a:solidFill>
              </a:rPr>
              <a:t> dog. The </a:t>
            </a:r>
            <a:r>
              <a:rPr lang="nl-NL" sz="2200" dirty="0" err="1">
                <a:solidFill>
                  <a:srgbClr val="000000"/>
                </a:solidFill>
              </a:rPr>
              <a:t>quick</a:t>
            </a:r>
            <a:r>
              <a:rPr lang="nl-NL" sz="2200" dirty="0">
                <a:solidFill>
                  <a:srgbClr val="000000"/>
                </a:solidFill>
              </a:rPr>
              <a:t> </a:t>
            </a:r>
            <a:r>
              <a:rPr lang="nl-NL" sz="2200" dirty="0" err="1">
                <a:solidFill>
                  <a:srgbClr val="000000"/>
                </a:solidFill>
              </a:rPr>
              <a:t>brown</a:t>
            </a:r>
            <a:r>
              <a:rPr lang="nl-NL" sz="2200" dirty="0">
                <a:solidFill>
                  <a:srgbClr val="000000"/>
                </a:solidFill>
              </a:rPr>
              <a:t> fox the </a:t>
            </a:r>
            <a:r>
              <a:rPr lang="nl-NL" sz="2200" dirty="0" err="1">
                <a:solidFill>
                  <a:srgbClr val="000000"/>
                </a:solidFill>
              </a:rPr>
              <a:t>lazy</a:t>
            </a:r>
            <a:r>
              <a:rPr lang="nl-NL" sz="2200" dirty="0">
                <a:solidFill>
                  <a:srgbClr val="000000"/>
                </a:solidFill>
              </a:rPr>
              <a:t> dog. </a:t>
            </a:r>
            <a:r>
              <a:rPr lang="nl-NL" sz="2200" dirty="0" err="1">
                <a:solidFill>
                  <a:srgbClr val="000000"/>
                </a:solidFill>
              </a:rPr>
              <a:t>Your</a:t>
            </a:r>
            <a:r>
              <a:rPr lang="nl-NL" sz="2200" dirty="0">
                <a:solidFill>
                  <a:srgbClr val="000000"/>
                </a:solidFill>
              </a:rPr>
              <a:t> </a:t>
            </a:r>
            <a:r>
              <a:rPr lang="nl-NL" sz="2200" dirty="0" err="1">
                <a:solidFill>
                  <a:srgbClr val="000000"/>
                </a:solidFill>
              </a:rPr>
              <a:t>text</a:t>
            </a:r>
            <a:r>
              <a:rPr lang="nl-NL" sz="2200" dirty="0">
                <a:solidFill>
                  <a:srgbClr val="000000"/>
                </a:solidFill>
              </a:rPr>
              <a:t> the </a:t>
            </a:r>
            <a:r>
              <a:rPr lang="nl-NL" sz="2200" dirty="0" err="1">
                <a:solidFill>
                  <a:srgbClr val="000000"/>
                </a:solidFill>
              </a:rPr>
              <a:t>quick</a:t>
            </a:r>
            <a:r>
              <a:rPr lang="nl-NL" sz="2200" dirty="0">
                <a:solidFill>
                  <a:srgbClr val="000000"/>
                </a:solidFill>
              </a:rPr>
              <a:t> </a:t>
            </a:r>
            <a:r>
              <a:rPr lang="nl-NL" sz="2200" dirty="0" err="1">
                <a:solidFill>
                  <a:srgbClr val="000000"/>
                </a:solidFill>
              </a:rPr>
              <a:t>brown</a:t>
            </a:r>
            <a:r>
              <a:rPr lang="nl-NL" sz="2200" dirty="0">
                <a:solidFill>
                  <a:srgbClr val="000000"/>
                </a:solidFill>
              </a:rPr>
              <a:t> fox </a:t>
            </a:r>
            <a:r>
              <a:rPr lang="nl-NL" sz="2200" dirty="0" err="1">
                <a:solidFill>
                  <a:srgbClr val="000000"/>
                </a:solidFill>
              </a:rPr>
              <a:t>jumps</a:t>
            </a:r>
            <a:r>
              <a:rPr lang="nl-NL" sz="2200" dirty="0">
                <a:solidFill>
                  <a:srgbClr val="000000"/>
                </a:solidFill>
              </a:rPr>
              <a:t> over the </a:t>
            </a:r>
            <a:r>
              <a:rPr lang="nl-NL" sz="2200" dirty="0" err="1">
                <a:solidFill>
                  <a:srgbClr val="000000"/>
                </a:solidFill>
              </a:rPr>
              <a:t>lazy</a:t>
            </a:r>
            <a:r>
              <a:rPr lang="nl-NL" sz="2200" dirty="0">
                <a:solidFill>
                  <a:srgbClr val="000000"/>
                </a:solidFill>
              </a:rPr>
              <a:t> dog. The </a:t>
            </a:r>
            <a:r>
              <a:rPr lang="nl-NL" sz="2200" dirty="0" err="1">
                <a:solidFill>
                  <a:srgbClr val="000000"/>
                </a:solidFill>
              </a:rPr>
              <a:t>quick</a:t>
            </a:r>
            <a:r>
              <a:rPr lang="nl-NL" sz="2200" dirty="0">
                <a:solidFill>
                  <a:srgbClr val="000000"/>
                </a:solidFill>
              </a:rPr>
              <a:t> </a:t>
            </a:r>
            <a:r>
              <a:rPr lang="nl-NL" sz="2200" dirty="0" err="1">
                <a:solidFill>
                  <a:srgbClr val="000000"/>
                </a:solidFill>
              </a:rPr>
              <a:t>brown</a:t>
            </a:r>
            <a:r>
              <a:rPr lang="nl-NL" sz="2200" dirty="0">
                <a:solidFill>
                  <a:srgbClr val="000000"/>
                </a:solidFill>
              </a:rPr>
              <a:t> fox </a:t>
            </a:r>
            <a:r>
              <a:rPr lang="nl-NL" sz="2200" dirty="0" err="1">
                <a:solidFill>
                  <a:srgbClr val="000000"/>
                </a:solidFill>
              </a:rPr>
              <a:t>jumps</a:t>
            </a:r>
            <a:r>
              <a:rPr lang="nl-NL" sz="2200" dirty="0">
                <a:solidFill>
                  <a:srgbClr val="000000"/>
                </a:solidFill>
              </a:rPr>
              <a:t> over the </a:t>
            </a:r>
            <a:r>
              <a:rPr lang="nl-NL" sz="2200" dirty="0" err="1">
                <a:solidFill>
                  <a:srgbClr val="000000"/>
                </a:solidFill>
              </a:rPr>
              <a:t>lazy</a:t>
            </a:r>
            <a:r>
              <a:rPr lang="nl-NL" sz="2200" dirty="0">
                <a:solidFill>
                  <a:srgbClr val="000000"/>
                </a:solidFill>
              </a:rPr>
              <a:t> dog. The </a:t>
            </a:r>
            <a:r>
              <a:rPr lang="nl-NL" sz="2200" dirty="0" err="1">
                <a:solidFill>
                  <a:srgbClr val="000000"/>
                </a:solidFill>
              </a:rPr>
              <a:t>quick</a:t>
            </a:r>
            <a:r>
              <a:rPr lang="nl-NL" sz="2200" dirty="0">
                <a:solidFill>
                  <a:srgbClr val="000000"/>
                </a:solidFill>
              </a:rPr>
              <a:t> </a:t>
            </a:r>
            <a:r>
              <a:rPr lang="nl-NL" sz="2200" dirty="0" err="1">
                <a:solidFill>
                  <a:srgbClr val="000000"/>
                </a:solidFill>
              </a:rPr>
              <a:t>brown</a:t>
            </a:r>
            <a:r>
              <a:rPr lang="nl-NL" sz="2200" dirty="0">
                <a:solidFill>
                  <a:srgbClr val="000000"/>
                </a:solidFill>
              </a:rPr>
              <a:t> fox </a:t>
            </a:r>
            <a:r>
              <a:rPr lang="nl-NL" sz="2200" dirty="0" err="1">
                <a:solidFill>
                  <a:srgbClr val="000000"/>
                </a:solidFill>
              </a:rPr>
              <a:t>jumps</a:t>
            </a:r>
            <a:r>
              <a:rPr lang="nl-NL" sz="2200" dirty="0">
                <a:solidFill>
                  <a:srgbClr val="000000"/>
                </a:solidFill>
              </a:rPr>
              <a:t> over the </a:t>
            </a:r>
            <a:r>
              <a:rPr lang="nl-NL" sz="2200" dirty="0" err="1">
                <a:solidFill>
                  <a:srgbClr val="000000"/>
                </a:solidFill>
              </a:rPr>
              <a:t>lazy</a:t>
            </a:r>
            <a:r>
              <a:rPr lang="nl-NL" sz="2200" dirty="0">
                <a:solidFill>
                  <a:srgbClr val="000000"/>
                </a:solidFill>
              </a:rPr>
              <a:t> dog. The </a:t>
            </a:r>
            <a:r>
              <a:rPr lang="nl-NL" sz="2200" dirty="0" err="1">
                <a:solidFill>
                  <a:srgbClr val="000000"/>
                </a:solidFill>
              </a:rPr>
              <a:t>quick</a:t>
            </a:r>
            <a:r>
              <a:rPr lang="nl-NL" sz="2200" dirty="0">
                <a:solidFill>
                  <a:srgbClr val="000000"/>
                </a:solidFill>
              </a:rPr>
              <a:t> </a:t>
            </a:r>
            <a:r>
              <a:rPr lang="nl-NL" sz="2200" dirty="0" err="1">
                <a:solidFill>
                  <a:srgbClr val="000000"/>
                </a:solidFill>
              </a:rPr>
              <a:t>brown</a:t>
            </a:r>
            <a:r>
              <a:rPr lang="nl-NL" sz="2200" dirty="0">
                <a:solidFill>
                  <a:srgbClr val="000000"/>
                </a:solidFill>
              </a:rPr>
              <a:t> fox </a:t>
            </a:r>
            <a:r>
              <a:rPr lang="nl-NL" sz="2200" dirty="0" err="1">
                <a:solidFill>
                  <a:srgbClr val="000000"/>
                </a:solidFill>
              </a:rPr>
              <a:t>jumps</a:t>
            </a:r>
            <a:r>
              <a:rPr lang="nl-NL" sz="2200" dirty="0">
                <a:solidFill>
                  <a:srgbClr val="000000"/>
                </a:solidFill>
              </a:rPr>
              <a:t> over the </a:t>
            </a:r>
            <a:r>
              <a:rPr lang="nl-NL" sz="2200" dirty="0" err="1">
                <a:solidFill>
                  <a:srgbClr val="000000"/>
                </a:solidFill>
              </a:rPr>
              <a:t>lazy</a:t>
            </a:r>
            <a:r>
              <a:rPr lang="nl-NL" sz="2200" dirty="0">
                <a:solidFill>
                  <a:srgbClr val="000000"/>
                </a:solidFill>
              </a:rPr>
              <a:t> dog. The </a:t>
            </a:r>
            <a:r>
              <a:rPr lang="nl-NL" sz="2200" dirty="0" err="1">
                <a:solidFill>
                  <a:srgbClr val="000000"/>
                </a:solidFill>
              </a:rPr>
              <a:t>quick</a:t>
            </a:r>
            <a:r>
              <a:rPr lang="nl-NL" sz="2200" dirty="0">
                <a:solidFill>
                  <a:srgbClr val="000000"/>
                </a:solidFill>
              </a:rPr>
              <a:t> </a:t>
            </a:r>
            <a:r>
              <a:rPr lang="nl-NL" sz="2200" dirty="0" err="1">
                <a:solidFill>
                  <a:srgbClr val="000000"/>
                </a:solidFill>
              </a:rPr>
              <a:t>brown</a:t>
            </a:r>
            <a:r>
              <a:rPr lang="nl-NL" sz="2200" dirty="0">
                <a:solidFill>
                  <a:srgbClr val="000000"/>
                </a:solidFill>
              </a:rPr>
              <a:t> fox the </a:t>
            </a:r>
            <a:r>
              <a:rPr lang="nl-NL" sz="2200" dirty="0" err="1">
                <a:solidFill>
                  <a:srgbClr val="000000"/>
                </a:solidFill>
              </a:rPr>
              <a:t>lazy</a:t>
            </a:r>
            <a:r>
              <a:rPr lang="nl-NL" sz="2200" dirty="0">
                <a:solidFill>
                  <a:srgbClr val="000000"/>
                </a:solidFill>
              </a:rPr>
              <a:t> dog. </a:t>
            </a:r>
            <a:r>
              <a:rPr lang="nl-NL" sz="2200" dirty="0" err="1">
                <a:solidFill>
                  <a:srgbClr val="000000"/>
                </a:solidFill>
              </a:rPr>
              <a:t>Your</a:t>
            </a:r>
            <a:r>
              <a:rPr lang="nl-NL" sz="2200" dirty="0">
                <a:solidFill>
                  <a:srgbClr val="000000"/>
                </a:solidFill>
              </a:rPr>
              <a:t> </a:t>
            </a:r>
            <a:r>
              <a:rPr lang="nl-NL" sz="2200" dirty="0" err="1">
                <a:solidFill>
                  <a:srgbClr val="000000"/>
                </a:solidFill>
              </a:rPr>
              <a:t>text</a:t>
            </a:r>
            <a:r>
              <a:rPr lang="nl-NL" sz="2200" dirty="0">
                <a:solidFill>
                  <a:srgbClr val="000000"/>
                </a:solidFill>
              </a:rPr>
              <a:t> the </a:t>
            </a:r>
            <a:r>
              <a:rPr lang="nl-NL" sz="2200" dirty="0" err="1">
                <a:solidFill>
                  <a:srgbClr val="000000"/>
                </a:solidFill>
              </a:rPr>
              <a:t>quick</a:t>
            </a:r>
            <a:r>
              <a:rPr lang="nl-NL" sz="2200" dirty="0">
                <a:solidFill>
                  <a:srgbClr val="000000"/>
                </a:solidFill>
              </a:rPr>
              <a:t> </a:t>
            </a:r>
            <a:r>
              <a:rPr lang="nl-NL" sz="2200" dirty="0" err="1">
                <a:solidFill>
                  <a:srgbClr val="000000"/>
                </a:solidFill>
              </a:rPr>
              <a:t>brown</a:t>
            </a:r>
            <a:r>
              <a:rPr lang="nl-NL" sz="2200" dirty="0">
                <a:solidFill>
                  <a:srgbClr val="000000"/>
                </a:solidFill>
              </a:rPr>
              <a:t> fox </a:t>
            </a:r>
            <a:r>
              <a:rPr lang="nl-NL" sz="2200" dirty="0" err="1">
                <a:solidFill>
                  <a:srgbClr val="000000"/>
                </a:solidFill>
              </a:rPr>
              <a:t>jumps</a:t>
            </a:r>
            <a:r>
              <a:rPr lang="nl-NL" sz="2200" dirty="0">
                <a:solidFill>
                  <a:srgbClr val="000000"/>
                </a:solidFill>
              </a:rPr>
              <a:t> over the </a:t>
            </a:r>
            <a:r>
              <a:rPr lang="nl-NL" sz="2200" dirty="0" err="1">
                <a:solidFill>
                  <a:srgbClr val="000000"/>
                </a:solidFill>
              </a:rPr>
              <a:t>lazy</a:t>
            </a:r>
            <a:r>
              <a:rPr lang="nl-NL" sz="2200" dirty="0">
                <a:solidFill>
                  <a:srgbClr val="000000"/>
                </a:solidFill>
              </a:rPr>
              <a:t> dog. The </a:t>
            </a:r>
            <a:r>
              <a:rPr lang="nl-NL" sz="2200" dirty="0" err="1">
                <a:solidFill>
                  <a:srgbClr val="000000"/>
                </a:solidFill>
              </a:rPr>
              <a:t>quick</a:t>
            </a:r>
            <a:r>
              <a:rPr lang="nl-NL" sz="2200" dirty="0">
                <a:solidFill>
                  <a:srgbClr val="000000"/>
                </a:solidFill>
              </a:rPr>
              <a:t> </a:t>
            </a:r>
            <a:r>
              <a:rPr lang="nl-NL" sz="2200" dirty="0" err="1">
                <a:solidFill>
                  <a:srgbClr val="000000"/>
                </a:solidFill>
              </a:rPr>
              <a:t>brown</a:t>
            </a:r>
            <a:r>
              <a:rPr lang="nl-NL" sz="2200" dirty="0">
                <a:solidFill>
                  <a:srgbClr val="000000"/>
                </a:solidFill>
              </a:rPr>
              <a:t> fox </a:t>
            </a:r>
            <a:r>
              <a:rPr lang="nl-NL" sz="2200" dirty="0" err="1">
                <a:solidFill>
                  <a:srgbClr val="000000"/>
                </a:solidFill>
              </a:rPr>
              <a:t>jumps</a:t>
            </a:r>
            <a:r>
              <a:rPr lang="nl-NL" sz="2200" dirty="0">
                <a:solidFill>
                  <a:srgbClr val="000000"/>
                </a:solidFill>
              </a:rPr>
              <a:t> over the </a:t>
            </a:r>
            <a:r>
              <a:rPr lang="nl-NL" sz="2200" dirty="0" err="1">
                <a:solidFill>
                  <a:srgbClr val="000000"/>
                </a:solidFill>
              </a:rPr>
              <a:t>lazy</a:t>
            </a:r>
            <a:r>
              <a:rPr lang="nl-NL" sz="2200" dirty="0">
                <a:solidFill>
                  <a:srgbClr val="000000"/>
                </a:solidFill>
              </a:rPr>
              <a:t> dog. The </a:t>
            </a:r>
            <a:r>
              <a:rPr lang="nl-NL" sz="2200" dirty="0" err="1">
                <a:solidFill>
                  <a:srgbClr val="000000"/>
                </a:solidFill>
              </a:rPr>
              <a:t>quick</a:t>
            </a:r>
            <a:r>
              <a:rPr lang="nl-NL" sz="2200" dirty="0">
                <a:solidFill>
                  <a:srgbClr val="000000"/>
                </a:solidFill>
              </a:rPr>
              <a:t> </a:t>
            </a:r>
            <a:r>
              <a:rPr lang="nl-NL" sz="2200" dirty="0" err="1">
                <a:solidFill>
                  <a:srgbClr val="000000"/>
                </a:solidFill>
              </a:rPr>
              <a:t>brown</a:t>
            </a:r>
            <a:r>
              <a:rPr lang="nl-NL" sz="2200" dirty="0">
                <a:solidFill>
                  <a:srgbClr val="000000"/>
                </a:solidFill>
              </a:rPr>
              <a:t> fox </a:t>
            </a:r>
            <a:r>
              <a:rPr lang="nl-NL" sz="2200" dirty="0" err="1">
                <a:solidFill>
                  <a:srgbClr val="000000"/>
                </a:solidFill>
              </a:rPr>
              <a:t>jumps</a:t>
            </a:r>
            <a:r>
              <a:rPr lang="nl-NL" sz="2200" dirty="0">
                <a:solidFill>
                  <a:srgbClr val="000000"/>
                </a:solidFill>
              </a:rPr>
              <a:t> over the </a:t>
            </a:r>
            <a:r>
              <a:rPr lang="nl-NL" sz="2200" dirty="0" err="1">
                <a:solidFill>
                  <a:srgbClr val="000000"/>
                </a:solidFill>
              </a:rPr>
              <a:t>lazy</a:t>
            </a:r>
            <a:r>
              <a:rPr lang="nl-NL" sz="2200" dirty="0">
                <a:solidFill>
                  <a:srgbClr val="000000"/>
                </a:solidFill>
              </a:rPr>
              <a:t> dog. The </a:t>
            </a:r>
            <a:r>
              <a:rPr lang="nl-NL" sz="2200" dirty="0" err="1">
                <a:solidFill>
                  <a:srgbClr val="000000"/>
                </a:solidFill>
              </a:rPr>
              <a:t>quick</a:t>
            </a:r>
            <a:r>
              <a:rPr lang="nl-NL" sz="2200" dirty="0">
                <a:solidFill>
                  <a:srgbClr val="000000"/>
                </a:solidFill>
              </a:rPr>
              <a:t> </a:t>
            </a:r>
            <a:r>
              <a:rPr lang="nl-NL" sz="2200" dirty="0" err="1">
                <a:solidFill>
                  <a:srgbClr val="000000"/>
                </a:solidFill>
              </a:rPr>
              <a:t>brown</a:t>
            </a:r>
            <a:r>
              <a:rPr lang="nl-NL" sz="2200" dirty="0">
                <a:solidFill>
                  <a:srgbClr val="000000"/>
                </a:solidFill>
              </a:rPr>
              <a:t> fox </a:t>
            </a:r>
            <a:r>
              <a:rPr lang="nl-NL" sz="2200" dirty="0" err="1">
                <a:solidFill>
                  <a:srgbClr val="000000"/>
                </a:solidFill>
              </a:rPr>
              <a:t>jumps</a:t>
            </a:r>
            <a:r>
              <a:rPr lang="nl-NL" sz="2200" dirty="0">
                <a:solidFill>
                  <a:srgbClr val="000000"/>
                </a:solidFill>
              </a:rPr>
              <a:t> over the </a:t>
            </a:r>
            <a:r>
              <a:rPr lang="nl-NL" sz="2200" dirty="0" err="1">
                <a:solidFill>
                  <a:srgbClr val="000000"/>
                </a:solidFill>
              </a:rPr>
              <a:t>lazy</a:t>
            </a:r>
            <a:r>
              <a:rPr lang="nl-NL" sz="2200" dirty="0">
                <a:solidFill>
                  <a:srgbClr val="000000"/>
                </a:solidFill>
              </a:rPr>
              <a:t> dog. The </a:t>
            </a:r>
            <a:r>
              <a:rPr lang="nl-NL" sz="2200" dirty="0" err="1">
                <a:solidFill>
                  <a:srgbClr val="000000"/>
                </a:solidFill>
              </a:rPr>
              <a:t>quick</a:t>
            </a:r>
            <a:r>
              <a:rPr lang="nl-NL" sz="2200" dirty="0">
                <a:solidFill>
                  <a:srgbClr val="000000"/>
                </a:solidFill>
              </a:rPr>
              <a:t> </a:t>
            </a:r>
            <a:r>
              <a:rPr lang="nl-NL" sz="2200" dirty="0" err="1">
                <a:solidFill>
                  <a:srgbClr val="000000"/>
                </a:solidFill>
              </a:rPr>
              <a:t>brown</a:t>
            </a:r>
            <a:r>
              <a:rPr lang="nl-NL" sz="2200" dirty="0">
                <a:solidFill>
                  <a:srgbClr val="000000"/>
                </a:solidFill>
              </a:rPr>
              <a:t> fox the </a:t>
            </a:r>
            <a:r>
              <a:rPr lang="nl-NL" sz="2200" dirty="0" err="1">
                <a:solidFill>
                  <a:srgbClr val="000000"/>
                </a:solidFill>
              </a:rPr>
              <a:t>lazy</a:t>
            </a:r>
            <a:r>
              <a:rPr lang="nl-NL" sz="2200" dirty="0">
                <a:solidFill>
                  <a:srgbClr val="000000"/>
                </a:solidFill>
              </a:rPr>
              <a:t> dog. </a:t>
            </a:r>
            <a:r>
              <a:rPr lang="nl-NL" sz="2400" dirty="0" err="1">
                <a:solidFill>
                  <a:schemeClr val="accent6"/>
                </a:solidFill>
              </a:rPr>
              <a:t>Your</a:t>
            </a:r>
            <a:r>
              <a:rPr lang="nl-NL" sz="2400" dirty="0">
                <a:solidFill>
                  <a:schemeClr val="accent6"/>
                </a:solidFill>
              </a:rPr>
              <a:t> </a:t>
            </a:r>
            <a:r>
              <a:rPr lang="nl-NL" sz="2400" dirty="0" err="1">
                <a:solidFill>
                  <a:schemeClr val="accent6"/>
                </a:solidFill>
              </a:rPr>
              <a:t>text</a:t>
            </a:r>
            <a:r>
              <a:rPr lang="nl-NL" sz="2400" dirty="0">
                <a:solidFill>
                  <a:schemeClr val="accent6"/>
                </a:solidFill>
              </a:rPr>
              <a:t> the </a:t>
            </a:r>
            <a:r>
              <a:rPr lang="nl-NL" sz="2400" dirty="0" err="1">
                <a:solidFill>
                  <a:schemeClr val="accent6"/>
                </a:solidFill>
              </a:rPr>
              <a:t>quick</a:t>
            </a:r>
            <a:r>
              <a:rPr lang="nl-NL" sz="2400" dirty="0">
                <a:solidFill>
                  <a:schemeClr val="accent6"/>
                </a:solidFill>
              </a:rPr>
              <a:t> </a:t>
            </a:r>
            <a:r>
              <a:rPr lang="nl-NL" sz="2400" dirty="0" err="1">
                <a:solidFill>
                  <a:schemeClr val="accent6"/>
                </a:solidFill>
              </a:rPr>
              <a:t>brown</a:t>
            </a:r>
            <a:r>
              <a:rPr lang="nl-NL" sz="2400" dirty="0">
                <a:solidFill>
                  <a:schemeClr val="accent6"/>
                </a:solidFill>
              </a:rPr>
              <a:t> fox </a:t>
            </a:r>
            <a:r>
              <a:rPr lang="nl-NL" sz="2400" dirty="0" err="1">
                <a:solidFill>
                  <a:schemeClr val="accent6"/>
                </a:solidFill>
              </a:rPr>
              <a:t>jumps</a:t>
            </a:r>
            <a:r>
              <a:rPr lang="nl-NL" sz="2400" dirty="0">
                <a:solidFill>
                  <a:schemeClr val="accent6"/>
                </a:solidFill>
              </a:rPr>
              <a:t> over the </a:t>
            </a:r>
            <a:r>
              <a:rPr lang="nl-NL" sz="2400" dirty="0" err="1">
                <a:solidFill>
                  <a:schemeClr val="accent6"/>
                </a:solidFill>
              </a:rPr>
              <a:t>lazy</a:t>
            </a:r>
            <a:r>
              <a:rPr lang="nl-NL" sz="2400" dirty="0">
                <a:solidFill>
                  <a:schemeClr val="accent6"/>
                </a:solidFill>
              </a:rPr>
              <a:t> dog. The </a:t>
            </a:r>
            <a:r>
              <a:rPr lang="nl-NL" sz="2400" dirty="0" err="1">
                <a:solidFill>
                  <a:schemeClr val="accent6"/>
                </a:solidFill>
              </a:rPr>
              <a:t>quick</a:t>
            </a:r>
            <a:r>
              <a:rPr lang="nl-NL" sz="2400" dirty="0">
                <a:solidFill>
                  <a:schemeClr val="accent6"/>
                </a:solidFill>
              </a:rPr>
              <a:t> </a:t>
            </a:r>
            <a:r>
              <a:rPr lang="nl-NL" sz="2400" dirty="0" err="1">
                <a:solidFill>
                  <a:schemeClr val="accent6"/>
                </a:solidFill>
              </a:rPr>
              <a:t>brown</a:t>
            </a:r>
            <a:r>
              <a:rPr lang="nl-NL" sz="2400" dirty="0">
                <a:solidFill>
                  <a:schemeClr val="accent6"/>
                </a:solidFill>
              </a:rPr>
              <a:t> fox </a:t>
            </a:r>
            <a:r>
              <a:rPr lang="nl-NL" sz="2400" dirty="0" err="1">
                <a:solidFill>
                  <a:schemeClr val="accent6"/>
                </a:solidFill>
              </a:rPr>
              <a:t>jumps</a:t>
            </a:r>
            <a:r>
              <a:rPr lang="nl-NL" sz="2400" dirty="0">
                <a:solidFill>
                  <a:schemeClr val="accent6"/>
                </a:solidFill>
              </a:rPr>
              <a:t> over the </a:t>
            </a:r>
            <a:r>
              <a:rPr lang="nl-NL" sz="2400" dirty="0" err="1">
                <a:solidFill>
                  <a:schemeClr val="accent6"/>
                </a:solidFill>
              </a:rPr>
              <a:t>lazy</a:t>
            </a:r>
            <a:r>
              <a:rPr lang="nl-NL" sz="2400" dirty="0">
                <a:solidFill>
                  <a:schemeClr val="accent6"/>
                </a:solidFill>
              </a:rPr>
              <a:t> dog. The </a:t>
            </a:r>
            <a:r>
              <a:rPr lang="nl-NL" sz="2400" dirty="0" err="1">
                <a:solidFill>
                  <a:schemeClr val="accent6"/>
                </a:solidFill>
              </a:rPr>
              <a:t>quick</a:t>
            </a:r>
            <a:r>
              <a:rPr lang="nl-NL" sz="2400" dirty="0">
                <a:solidFill>
                  <a:schemeClr val="accent6"/>
                </a:solidFill>
              </a:rPr>
              <a:t> </a:t>
            </a:r>
            <a:r>
              <a:rPr lang="nl-NL" sz="2400" dirty="0" err="1">
                <a:solidFill>
                  <a:schemeClr val="accent6"/>
                </a:solidFill>
              </a:rPr>
              <a:t>brown</a:t>
            </a:r>
            <a:r>
              <a:rPr lang="nl-NL" sz="2400" dirty="0">
                <a:solidFill>
                  <a:schemeClr val="accent6"/>
                </a:solidFill>
              </a:rPr>
              <a:t> fox </a:t>
            </a:r>
            <a:r>
              <a:rPr lang="nl-NL" sz="2400" dirty="0" err="1">
                <a:solidFill>
                  <a:schemeClr val="accent6"/>
                </a:solidFill>
              </a:rPr>
              <a:t>jumps</a:t>
            </a:r>
            <a:r>
              <a:rPr lang="nl-NL" sz="2400" dirty="0">
                <a:solidFill>
                  <a:schemeClr val="accent6"/>
                </a:solidFill>
              </a:rPr>
              <a:t> over the </a:t>
            </a:r>
            <a:r>
              <a:rPr lang="nl-NL" sz="2400" dirty="0" err="1">
                <a:solidFill>
                  <a:schemeClr val="accent6"/>
                </a:solidFill>
              </a:rPr>
              <a:t>lazy</a:t>
            </a:r>
            <a:r>
              <a:rPr lang="nl-NL" sz="2400" dirty="0">
                <a:solidFill>
                  <a:schemeClr val="accent6"/>
                </a:solidFill>
              </a:rPr>
              <a:t> dog. The </a:t>
            </a:r>
            <a:r>
              <a:rPr lang="nl-NL" sz="2400" dirty="0" err="1">
                <a:solidFill>
                  <a:schemeClr val="accent6"/>
                </a:solidFill>
              </a:rPr>
              <a:t>quick</a:t>
            </a:r>
            <a:r>
              <a:rPr lang="nl-NL" sz="2400" dirty="0">
                <a:solidFill>
                  <a:schemeClr val="accent6"/>
                </a:solidFill>
              </a:rPr>
              <a:t> </a:t>
            </a:r>
            <a:r>
              <a:rPr lang="nl-NL" sz="2400" dirty="0" err="1">
                <a:solidFill>
                  <a:schemeClr val="accent6"/>
                </a:solidFill>
              </a:rPr>
              <a:t>brown</a:t>
            </a:r>
            <a:r>
              <a:rPr lang="nl-NL" sz="2400" dirty="0">
                <a:solidFill>
                  <a:schemeClr val="accent6"/>
                </a:solidFill>
              </a:rPr>
              <a:t> fox </a:t>
            </a:r>
            <a:r>
              <a:rPr lang="nl-NL" sz="2400" dirty="0" err="1">
                <a:solidFill>
                  <a:schemeClr val="accent6"/>
                </a:solidFill>
              </a:rPr>
              <a:t>jumps</a:t>
            </a:r>
            <a:r>
              <a:rPr lang="nl-NL" sz="2400" dirty="0">
                <a:solidFill>
                  <a:schemeClr val="accent6"/>
                </a:solidFill>
              </a:rPr>
              <a:t> over the </a:t>
            </a:r>
            <a:r>
              <a:rPr lang="nl-NL" sz="2400" dirty="0" err="1">
                <a:solidFill>
                  <a:schemeClr val="accent6"/>
                </a:solidFill>
              </a:rPr>
              <a:t>lazy</a:t>
            </a:r>
            <a:r>
              <a:rPr lang="nl-NL" sz="2400" dirty="0">
                <a:solidFill>
                  <a:schemeClr val="accent6"/>
                </a:solidFill>
              </a:rPr>
              <a:t> dog. The </a:t>
            </a:r>
            <a:r>
              <a:rPr lang="nl-NL" sz="2400" dirty="0" err="1">
                <a:solidFill>
                  <a:schemeClr val="accent6"/>
                </a:solidFill>
              </a:rPr>
              <a:t>quick</a:t>
            </a:r>
            <a:r>
              <a:rPr lang="nl-NL" sz="2400" dirty="0">
                <a:solidFill>
                  <a:schemeClr val="accent6"/>
                </a:solidFill>
              </a:rPr>
              <a:t> </a:t>
            </a:r>
            <a:r>
              <a:rPr lang="nl-NL" sz="2400" dirty="0" err="1">
                <a:solidFill>
                  <a:schemeClr val="accent6"/>
                </a:solidFill>
              </a:rPr>
              <a:t>brown</a:t>
            </a:r>
            <a:r>
              <a:rPr lang="nl-NL" sz="2400" dirty="0">
                <a:solidFill>
                  <a:schemeClr val="accent6"/>
                </a:solidFill>
              </a:rPr>
              <a:t> fox the </a:t>
            </a:r>
            <a:r>
              <a:rPr lang="nl-NL" sz="2400" dirty="0" err="1">
                <a:solidFill>
                  <a:schemeClr val="accent6"/>
                </a:solidFill>
              </a:rPr>
              <a:t>lazy</a:t>
            </a:r>
            <a:r>
              <a:rPr lang="nl-NL" sz="2400" dirty="0">
                <a:solidFill>
                  <a:schemeClr val="accent6"/>
                </a:solidFill>
              </a:rPr>
              <a:t> dog. </a:t>
            </a:r>
            <a:endParaRPr lang="nl-NL" sz="2200" dirty="0">
              <a:solidFill>
                <a:schemeClr val="accent6"/>
              </a:solidFill>
            </a:endParaRPr>
          </a:p>
        </p:txBody>
      </p:sp>
      <p:sp>
        <p:nvSpPr>
          <p:cNvPr id="14" name="Tijdelijke aanduiding voor tekst 13"/>
          <p:cNvSpPr>
            <a:spLocks noGrp="1"/>
          </p:cNvSpPr>
          <p:nvPr>
            <p:ph type="body" sz="quarter" idx="4294967295"/>
          </p:nvPr>
        </p:nvSpPr>
        <p:spPr>
          <a:xfrm>
            <a:off x="15560360" y="34312156"/>
            <a:ext cx="13608000" cy="891605"/>
          </a:xfrm>
          <a:prstGeom prst="rect">
            <a:avLst/>
          </a:prstGeom>
          <a:gradFill>
            <a:gsLst>
              <a:gs pos="0">
                <a:schemeClr val="accent3"/>
              </a:gs>
              <a:gs pos="7000">
                <a:schemeClr val="bg1">
                  <a:alpha val="0"/>
                </a:schemeClr>
              </a:gs>
              <a:gs pos="6000">
                <a:schemeClr val="accent3"/>
              </a:gs>
              <a:gs pos="100000">
                <a:schemeClr val="bg1">
                  <a:alpha val="0"/>
                </a:schemeClr>
              </a:gs>
            </a:gsLst>
            <a:lin ang="5400000" scaled="0"/>
          </a:gradFill>
        </p:spPr>
        <p:txBody>
          <a:bodyPr lIns="0" tIns="396000" rIns="0" bIns="0">
            <a:noAutofit/>
          </a:bodyPr>
          <a:lstStyle/>
          <a:p>
            <a:pPr marL="0" indent="0">
              <a:lnSpc>
                <a:spcPts val="4200"/>
              </a:lnSpc>
              <a:spcBef>
                <a:spcPts val="0"/>
              </a:spcBef>
              <a:buNone/>
            </a:pPr>
            <a:r>
              <a:rPr lang="nl-NL" sz="3300" b="1" dirty="0" err="1"/>
              <a:t>Acknowledgements</a:t>
            </a:r>
            <a:endParaRPr lang="nl-NL" sz="3300" b="1" dirty="0"/>
          </a:p>
        </p:txBody>
      </p:sp>
      <p:sp>
        <p:nvSpPr>
          <p:cNvPr id="18" name="Tijdelijke aanduiding voor tekst 17"/>
          <p:cNvSpPr>
            <a:spLocks noGrp="1"/>
          </p:cNvSpPr>
          <p:nvPr>
            <p:ph type="body" sz="quarter" idx="4294967295"/>
          </p:nvPr>
        </p:nvSpPr>
        <p:spPr>
          <a:xfrm>
            <a:off x="1080000" y="17153077"/>
            <a:ext cx="13623925" cy="3715376"/>
          </a:xfrm>
          <a:prstGeom prst="rect">
            <a:avLst/>
          </a:prstGeom>
        </p:spPr>
        <p:txBody>
          <a:bodyPr lIns="0" tIns="0" rIns="0" bIns="0">
            <a:spAutoFit/>
          </a:bodyPr>
          <a:lstStyle/>
          <a:p>
            <a:pPr marL="361950" lvl="0" indent="-361950">
              <a:lnSpc>
                <a:spcPts val="4200"/>
              </a:lnSpc>
              <a:spcBef>
                <a:spcPts val="0"/>
              </a:spcBef>
              <a:buFont typeface="Verdana" pitchFamily="34" charset="0"/>
              <a:buChar char="•"/>
            </a:pPr>
            <a:r>
              <a:rPr lang="nl-NL" sz="3000" dirty="0">
                <a:solidFill>
                  <a:srgbClr val="000000"/>
                </a:solidFill>
              </a:rPr>
              <a:t>The </a:t>
            </a:r>
            <a:r>
              <a:rPr lang="nl-NL" sz="3000" dirty="0" err="1">
                <a:solidFill>
                  <a:srgbClr val="000000"/>
                </a:solidFill>
              </a:rPr>
              <a:t>quick</a:t>
            </a:r>
            <a:r>
              <a:rPr lang="nl-NL" sz="3000" dirty="0">
                <a:solidFill>
                  <a:srgbClr val="000000"/>
                </a:solidFill>
              </a:rPr>
              <a:t> </a:t>
            </a:r>
            <a:r>
              <a:rPr lang="nl-NL" sz="3000" dirty="0" err="1">
                <a:solidFill>
                  <a:srgbClr val="000000"/>
                </a:solidFill>
              </a:rPr>
              <a:t>brown</a:t>
            </a:r>
            <a:r>
              <a:rPr lang="nl-NL" sz="3000" dirty="0">
                <a:solidFill>
                  <a:srgbClr val="000000"/>
                </a:solidFill>
              </a:rPr>
              <a:t> fox </a:t>
            </a:r>
            <a:r>
              <a:rPr lang="nl-NL" sz="3000" dirty="0" err="1">
                <a:solidFill>
                  <a:srgbClr val="000000"/>
                </a:solidFill>
              </a:rPr>
              <a:t>jumps</a:t>
            </a:r>
            <a:r>
              <a:rPr lang="nl-NL" sz="3000" dirty="0">
                <a:solidFill>
                  <a:srgbClr val="000000"/>
                </a:solidFill>
              </a:rPr>
              <a:t> fox </a:t>
            </a:r>
            <a:r>
              <a:rPr lang="nl-NL" sz="3000" dirty="0" err="1">
                <a:solidFill>
                  <a:srgbClr val="000000"/>
                </a:solidFill>
              </a:rPr>
              <a:t>brown</a:t>
            </a:r>
            <a:r>
              <a:rPr lang="nl-NL" sz="3000" dirty="0">
                <a:solidFill>
                  <a:srgbClr val="000000"/>
                </a:solidFill>
              </a:rPr>
              <a:t> </a:t>
            </a:r>
            <a:r>
              <a:rPr lang="nl-NL" sz="3000" dirty="0" err="1">
                <a:solidFill>
                  <a:srgbClr val="000000"/>
                </a:solidFill>
              </a:rPr>
              <a:t>quick</a:t>
            </a:r>
            <a:r>
              <a:rPr lang="nl-NL" sz="3000" dirty="0">
                <a:solidFill>
                  <a:srgbClr val="000000"/>
                </a:solidFill>
              </a:rPr>
              <a:t> over the </a:t>
            </a:r>
            <a:r>
              <a:rPr lang="nl-NL" sz="3000" dirty="0" err="1">
                <a:solidFill>
                  <a:srgbClr val="000000"/>
                </a:solidFill>
              </a:rPr>
              <a:t>lazy</a:t>
            </a:r>
            <a:r>
              <a:rPr lang="nl-NL" sz="3000" dirty="0">
                <a:solidFill>
                  <a:srgbClr val="000000"/>
                </a:solidFill>
              </a:rPr>
              <a:t> dog. The </a:t>
            </a:r>
            <a:r>
              <a:rPr lang="nl-NL" sz="3000" dirty="0" err="1">
                <a:solidFill>
                  <a:srgbClr val="000000"/>
                </a:solidFill>
              </a:rPr>
              <a:t>quick</a:t>
            </a:r>
            <a:r>
              <a:rPr lang="nl-NL" sz="3000" dirty="0">
                <a:solidFill>
                  <a:srgbClr val="000000"/>
                </a:solidFill>
              </a:rPr>
              <a:t> </a:t>
            </a:r>
            <a:r>
              <a:rPr lang="nl-NL" sz="3000" dirty="0" err="1">
                <a:solidFill>
                  <a:srgbClr val="000000"/>
                </a:solidFill>
              </a:rPr>
              <a:t>brown</a:t>
            </a:r>
            <a:r>
              <a:rPr lang="nl-NL" sz="3000" dirty="0">
                <a:solidFill>
                  <a:srgbClr val="000000"/>
                </a:solidFill>
              </a:rPr>
              <a:t> fox </a:t>
            </a:r>
            <a:r>
              <a:rPr lang="nl-NL" sz="3000" dirty="0" err="1">
                <a:solidFill>
                  <a:srgbClr val="000000"/>
                </a:solidFill>
              </a:rPr>
              <a:t>jumps</a:t>
            </a:r>
            <a:r>
              <a:rPr lang="nl-NL" sz="3000" dirty="0">
                <a:solidFill>
                  <a:srgbClr val="000000"/>
                </a:solidFill>
              </a:rPr>
              <a:t> fox </a:t>
            </a:r>
            <a:r>
              <a:rPr lang="nl-NL" sz="3000" dirty="0" err="1">
                <a:solidFill>
                  <a:srgbClr val="000000"/>
                </a:solidFill>
              </a:rPr>
              <a:t>brown</a:t>
            </a:r>
            <a:r>
              <a:rPr lang="nl-NL" sz="3000" dirty="0">
                <a:solidFill>
                  <a:srgbClr val="000000"/>
                </a:solidFill>
              </a:rPr>
              <a:t> </a:t>
            </a:r>
            <a:r>
              <a:rPr lang="nl-NL" sz="3000" dirty="0" err="1">
                <a:solidFill>
                  <a:srgbClr val="000000"/>
                </a:solidFill>
              </a:rPr>
              <a:t>quick</a:t>
            </a:r>
            <a:r>
              <a:rPr lang="nl-NL" sz="3000" dirty="0">
                <a:solidFill>
                  <a:srgbClr val="000000"/>
                </a:solidFill>
              </a:rPr>
              <a:t> over the </a:t>
            </a:r>
            <a:r>
              <a:rPr lang="nl-NL" sz="3000" dirty="0" err="1">
                <a:solidFill>
                  <a:srgbClr val="000000"/>
                </a:solidFill>
              </a:rPr>
              <a:t>lazy</a:t>
            </a:r>
            <a:r>
              <a:rPr lang="nl-NL" sz="3000" dirty="0">
                <a:solidFill>
                  <a:srgbClr val="000000"/>
                </a:solidFill>
              </a:rPr>
              <a:t> dog. The </a:t>
            </a:r>
            <a:r>
              <a:rPr lang="nl-NL" sz="3000" dirty="0" err="1">
                <a:solidFill>
                  <a:srgbClr val="000000"/>
                </a:solidFill>
              </a:rPr>
              <a:t>quick</a:t>
            </a:r>
            <a:r>
              <a:rPr lang="nl-NL" sz="3000" dirty="0">
                <a:solidFill>
                  <a:srgbClr val="000000"/>
                </a:solidFill>
              </a:rPr>
              <a:t> </a:t>
            </a:r>
            <a:r>
              <a:rPr lang="nl-NL" sz="3000" dirty="0" err="1">
                <a:solidFill>
                  <a:srgbClr val="000000"/>
                </a:solidFill>
              </a:rPr>
              <a:t>brown</a:t>
            </a:r>
            <a:r>
              <a:rPr lang="nl-NL" sz="3000" dirty="0">
                <a:solidFill>
                  <a:srgbClr val="000000"/>
                </a:solidFill>
              </a:rPr>
              <a:t> fox </a:t>
            </a:r>
            <a:r>
              <a:rPr lang="nl-NL" sz="3000" dirty="0" err="1">
                <a:solidFill>
                  <a:srgbClr val="000000"/>
                </a:solidFill>
              </a:rPr>
              <a:t>jumps</a:t>
            </a:r>
            <a:r>
              <a:rPr lang="nl-NL" sz="3000" dirty="0">
                <a:solidFill>
                  <a:srgbClr val="000000"/>
                </a:solidFill>
              </a:rPr>
              <a:t> fox </a:t>
            </a:r>
            <a:r>
              <a:rPr lang="nl-NL" sz="3000" dirty="0" err="1">
                <a:solidFill>
                  <a:srgbClr val="000000"/>
                </a:solidFill>
              </a:rPr>
              <a:t>brown</a:t>
            </a:r>
            <a:r>
              <a:rPr lang="nl-NL" sz="3000" dirty="0">
                <a:solidFill>
                  <a:srgbClr val="000000"/>
                </a:solidFill>
              </a:rPr>
              <a:t> </a:t>
            </a:r>
            <a:r>
              <a:rPr lang="nl-NL" sz="3000" dirty="0" err="1">
                <a:solidFill>
                  <a:srgbClr val="000000"/>
                </a:solidFill>
              </a:rPr>
              <a:t>quick</a:t>
            </a:r>
            <a:r>
              <a:rPr lang="nl-NL" sz="3000" dirty="0">
                <a:solidFill>
                  <a:srgbClr val="000000"/>
                </a:solidFill>
              </a:rPr>
              <a:t> over the </a:t>
            </a:r>
            <a:r>
              <a:rPr lang="nl-NL" sz="3000" dirty="0" err="1">
                <a:solidFill>
                  <a:srgbClr val="000000"/>
                </a:solidFill>
              </a:rPr>
              <a:t>lazy</a:t>
            </a:r>
            <a:r>
              <a:rPr lang="nl-NL" sz="3000" dirty="0">
                <a:solidFill>
                  <a:srgbClr val="000000"/>
                </a:solidFill>
              </a:rPr>
              <a:t> dog. The </a:t>
            </a:r>
            <a:r>
              <a:rPr lang="nl-NL" sz="3000" dirty="0" err="1">
                <a:solidFill>
                  <a:srgbClr val="000000"/>
                </a:solidFill>
              </a:rPr>
              <a:t>quick</a:t>
            </a:r>
            <a:r>
              <a:rPr lang="nl-NL" sz="3000" dirty="0">
                <a:solidFill>
                  <a:srgbClr val="000000"/>
                </a:solidFill>
              </a:rPr>
              <a:t> </a:t>
            </a:r>
            <a:r>
              <a:rPr lang="nl-NL" sz="3000" dirty="0" err="1">
                <a:solidFill>
                  <a:srgbClr val="000000"/>
                </a:solidFill>
              </a:rPr>
              <a:t>brown</a:t>
            </a:r>
            <a:r>
              <a:rPr lang="nl-NL" sz="3000" dirty="0">
                <a:solidFill>
                  <a:srgbClr val="000000"/>
                </a:solidFill>
              </a:rPr>
              <a:t> fox </a:t>
            </a:r>
            <a:r>
              <a:rPr lang="nl-NL" sz="3000" dirty="0" err="1">
                <a:solidFill>
                  <a:srgbClr val="000000"/>
                </a:solidFill>
              </a:rPr>
              <a:t>jumps</a:t>
            </a:r>
            <a:r>
              <a:rPr lang="nl-NL" sz="3000" dirty="0">
                <a:solidFill>
                  <a:srgbClr val="000000"/>
                </a:solidFill>
              </a:rPr>
              <a:t> fox </a:t>
            </a:r>
            <a:r>
              <a:rPr lang="nl-NL" sz="3000" dirty="0" err="1">
                <a:solidFill>
                  <a:srgbClr val="000000"/>
                </a:solidFill>
              </a:rPr>
              <a:t>brown</a:t>
            </a:r>
            <a:r>
              <a:rPr lang="nl-NL" sz="3000" dirty="0">
                <a:solidFill>
                  <a:srgbClr val="000000"/>
                </a:solidFill>
              </a:rPr>
              <a:t> </a:t>
            </a:r>
            <a:r>
              <a:rPr lang="nl-NL" sz="3000" dirty="0" err="1">
                <a:solidFill>
                  <a:srgbClr val="000000"/>
                </a:solidFill>
              </a:rPr>
              <a:t>quick</a:t>
            </a:r>
            <a:r>
              <a:rPr lang="nl-NL" sz="3000" dirty="0">
                <a:solidFill>
                  <a:srgbClr val="000000"/>
                </a:solidFill>
              </a:rPr>
              <a:t> over the </a:t>
            </a:r>
            <a:r>
              <a:rPr lang="nl-NL" sz="3000" dirty="0" err="1">
                <a:solidFill>
                  <a:srgbClr val="000000"/>
                </a:solidFill>
              </a:rPr>
              <a:t>lazy</a:t>
            </a:r>
            <a:r>
              <a:rPr lang="nl-NL" sz="3000" dirty="0">
                <a:solidFill>
                  <a:srgbClr val="000000"/>
                </a:solidFill>
              </a:rPr>
              <a:t> dog.</a:t>
            </a:r>
          </a:p>
          <a:p>
            <a:pPr marL="361950" lvl="0" indent="-361950">
              <a:lnSpc>
                <a:spcPts val="4200"/>
              </a:lnSpc>
              <a:spcBef>
                <a:spcPts val="0"/>
              </a:spcBef>
              <a:buFont typeface="Verdana" pitchFamily="34" charset="0"/>
              <a:buChar char="•"/>
            </a:pPr>
            <a:r>
              <a:rPr lang="nl-NL" sz="3000" dirty="0">
                <a:solidFill>
                  <a:srgbClr val="000000"/>
                </a:solidFill>
              </a:rPr>
              <a:t>Over the </a:t>
            </a:r>
            <a:r>
              <a:rPr lang="nl-NL" sz="3000" dirty="0" err="1">
                <a:solidFill>
                  <a:srgbClr val="000000"/>
                </a:solidFill>
              </a:rPr>
              <a:t>lazy</a:t>
            </a:r>
            <a:r>
              <a:rPr lang="nl-NL" sz="3000" dirty="0">
                <a:solidFill>
                  <a:srgbClr val="000000"/>
                </a:solidFill>
              </a:rPr>
              <a:t> dog the </a:t>
            </a:r>
            <a:r>
              <a:rPr lang="nl-NL" sz="3000" dirty="0" err="1">
                <a:solidFill>
                  <a:srgbClr val="000000"/>
                </a:solidFill>
              </a:rPr>
              <a:t>quick</a:t>
            </a:r>
            <a:r>
              <a:rPr lang="nl-NL" sz="3000" dirty="0">
                <a:solidFill>
                  <a:srgbClr val="000000"/>
                </a:solidFill>
              </a:rPr>
              <a:t> </a:t>
            </a:r>
            <a:r>
              <a:rPr lang="nl-NL" sz="3000" dirty="0" err="1">
                <a:solidFill>
                  <a:srgbClr val="000000"/>
                </a:solidFill>
              </a:rPr>
              <a:t>brown</a:t>
            </a:r>
            <a:r>
              <a:rPr lang="nl-NL" sz="3000" dirty="0">
                <a:solidFill>
                  <a:srgbClr val="000000"/>
                </a:solidFill>
              </a:rPr>
              <a:t> fox </a:t>
            </a:r>
            <a:r>
              <a:rPr lang="nl-NL" sz="3000" dirty="0" err="1">
                <a:solidFill>
                  <a:srgbClr val="000000"/>
                </a:solidFill>
              </a:rPr>
              <a:t>jumps</a:t>
            </a:r>
            <a:r>
              <a:rPr lang="nl-NL" sz="3000" dirty="0">
                <a:solidFill>
                  <a:srgbClr val="000000"/>
                </a:solidFill>
              </a:rPr>
              <a:t>. The </a:t>
            </a:r>
            <a:r>
              <a:rPr lang="nl-NL" sz="3000" dirty="0" err="1">
                <a:solidFill>
                  <a:srgbClr val="000000"/>
                </a:solidFill>
              </a:rPr>
              <a:t>quick</a:t>
            </a:r>
            <a:r>
              <a:rPr lang="nl-NL" sz="3000" dirty="0">
                <a:solidFill>
                  <a:srgbClr val="000000"/>
                </a:solidFill>
              </a:rPr>
              <a:t> </a:t>
            </a:r>
            <a:r>
              <a:rPr lang="nl-NL" sz="3000" dirty="0" err="1">
                <a:solidFill>
                  <a:srgbClr val="000000"/>
                </a:solidFill>
              </a:rPr>
              <a:t>brown</a:t>
            </a:r>
            <a:r>
              <a:rPr lang="nl-NL" sz="3000" dirty="0">
                <a:solidFill>
                  <a:srgbClr val="000000"/>
                </a:solidFill>
              </a:rPr>
              <a:t> fox </a:t>
            </a:r>
            <a:r>
              <a:rPr lang="nl-NL" sz="3000" dirty="0" err="1">
                <a:solidFill>
                  <a:srgbClr val="000000"/>
                </a:solidFill>
              </a:rPr>
              <a:t>jumps</a:t>
            </a:r>
            <a:r>
              <a:rPr lang="nl-NL" sz="3000" dirty="0">
                <a:solidFill>
                  <a:srgbClr val="000000"/>
                </a:solidFill>
              </a:rPr>
              <a:t> fox </a:t>
            </a:r>
            <a:r>
              <a:rPr lang="nl-NL" sz="3000" dirty="0" err="1">
                <a:solidFill>
                  <a:srgbClr val="000000"/>
                </a:solidFill>
              </a:rPr>
              <a:t>brown</a:t>
            </a:r>
            <a:r>
              <a:rPr lang="nl-NL" sz="3000" dirty="0">
                <a:solidFill>
                  <a:srgbClr val="000000"/>
                </a:solidFill>
              </a:rPr>
              <a:t> </a:t>
            </a:r>
            <a:r>
              <a:rPr lang="nl-NL" sz="3000" dirty="0" err="1">
                <a:solidFill>
                  <a:srgbClr val="000000"/>
                </a:solidFill>
              </a:rPr>
              <a:t>quick</a:t>
            </a:r>
            <a:r>
              <a:rPr lang="nl-NL" sz="3000" dirty="0">
                <a:solidFill>
                  <a:srgbClr val="000000"/>
                </a:solidFill>
              </a:rPr>
              <a:t> over the </a:t>
            </a:r>
            <a:r>
              <a:rPr lang="nl-NL" sz="3000" dirty="0" err="1">
                <a:solidFill>
                  <a:srgbClr val="000000"/>
                </a:solidFill>
              </a:rPr>
              <a:t>lazy</a:t>
            </a:r>
            <a:r>
              <a:rPr lang="nl-NL" sz="3000" dirty="0">
                <a:solidFill>
                  <a:srgbClr val="000000"/>
                </a:solidFill>
              </a:rPr>
              <a:t> dog. The </a:t>
            </a:r>
            <a:r>
              <a:rPr lang="nl-NL" sz="3000" dirty="0" err="1">
                <a:solidFill>
                  <a:srgbClr val="000000"/>
                </a:solidFill>
              </a:rPr>
              <a:t>quick</a:t>
            </a:r>
            <a:r>
              <a:rPr lang="nl-NL" sz="3000" dirty="0">
                <a:solidFill>
                  <a:srgbClr val="000000"/>
                </a:solidFill>
              </a:rPr>
              <a:t> </a:t>
            </a:r>
            <a:r>
              <a:rPr lang="nl-NL" sz="3000" dirty="0" err="1">
                <a:solidFill>
                  <a:srgbClr val="000000"/>
                </a:solidFill>
              </a:rPr>
              <a:t>brown</a:t>
            </a:r>
            <a:r>
              <a:rPr lang="nl-NL" sz="3000" dirty="0">
                <a:solidFill>
                  <a:srgbClr val="000000"/>
                </a:solidFill>
              </a:rPr>
              <a:t> fox </a:t>
            </a:r>
            <a:r>
              <a:rPr lang="nl-NL" sz="3000" dirty="0" err="1">
                <a:solidFill>
                  <a:srgbClr val="000000"/>
                </a:solidFill>
              </a:rPr>
              <a:t>jumps</a:t>
            </a:r>
            <a:r>
              <a:rPr lang="nl-NL" sz="3000" dirty="0">
                <a:solidFill>
                  <a:srgbClr val="000000"/>
                </a:solidFill>
              </a:rPr>
              <a:t> fox </a:t>
            </a:r>
            <a:r>
              <a:rPr lang="nl-NL" sz="3000" dirty="0" err="1">
                <a:solidFill>
                  <a:srgbClr val="000000"/>
                </a:solidFill>
              </a:rPr>
              <a:t>brown</a:t>
            </a:r>
            <a:r>
              <a:rPr lang="nl-NL" sz="3000" dirty="0">
                <a:solidFill>
                  <a:srgbClr val="000000"/>
                </a:solidFill>
              </a:rPr>
              <a:t> </a:t>
            </a:r>
            <a:r>
              <a:rPr lang="nl-NL" sz="3000" dirty="0" err="1">
                <a:solidFill>
                  <a:srgbClr val="000000"/>
                </a:solidFill>
              </a:rPr>
              <a:t>quick</a:t>
            </a:r>
            <a:r>
              <a:rPr lang="nl-NL" sz="3000" dirty="0">
                <a:solidFill>
                  <a:srgbClr val="000000"/>
                </a:solidFill>
              </a:rPr>
              <a:t> over the </a:t>
            </a:r>
            <a:r>
              <a:rPr lang="nl-NL" sz="3000" dirty="0" err="1">
                <a:solidFill>
                  <a:srgbClr val="000000"/>
                </a:solidFill>
              </a:rPr>
              <a:t>lazy</a:t>
            </a:r>
            <a:r>
              <a:rPr lang="nl-NL" sz="3000" dirty="0">
                <a:solidFill>
                  <a:srgbClr val="000000"/>
                </a:solidFill>
              </a:rPr>
              <a:t> dog.</a:t>
            </a:r>
          </a:p>
        </p:txBody>
      </p:sp>
      <p:sp>
        <p:nvSpPr>
          <p:cNvPr id="19" name="Tijdelijke aanduiding voor tekst 18"/>
          <p:cNvSpPr>
            <a:spLocks noGrp="1"/>
          </p:cNvSpPr>
          <p:nvPr>
            <p:ph type="body" sz="quarter" idx="4294967295"/>
          </p:nvPr>
        </p:nvSpPr>
        <p:spPr>
          <a:xfrm>
            <a:off x="8316000" y="29738658"/>
            <a:ext cx="6372000" cy="1077218"/>
          </a:xfrm>
          <a:prstGeom prst="rect">
            <a:avLst/>
          </a:prstGeom>
        </p:spPr>
        <p:txBody>
          <a:bodyPr lIns="0" tIns="0" rIns="0" bIns="0">
            <a:spAutoFit/>
          </a:bodyPr>
          <a:lstStyle/>
          <a:p>
            <a:pPr marL="0" lvl="0" indent="0">
              <a:lnSpc>
                <a:spcPts val="2800"/>
              </a:lnSpc>
              <a:spcBef>
                <a:spcPts val="0"/>
              </a:spcBef>
              <a:buNone/>
            </a:pPr>
            <a:r>
              <a:rPr lang="en-US" sz="2200" b="1" dirty="0">
                <a:solidFill>
                  <a:srgbClr val="000000"/>
                </a:solidFill>
              </a:rPr>
              <a:t>Figure 2. </a:t>
            </a:r>
            <a:r>
              <a:rPr lang="en-US" sz="2200" dirty="0">
                <a:solidFill>
                  <a:srgbClr val="000000"/>
                </a:solidFill>
              </a:rPr>
              <a:t>Caption Your text the quick brown fox jumps over the lazy dog. The quick brown fox jumps over the lazy dog.</a:t>
            </a:r>
          </a:p>
        </p:txBody>
      </p:sp>
      <p:sp>
        <p:nvSpPr>
          <p:cNvPr id="20" name="Tijdelijke aanduiding voor tekst 19"/>
          <p:cNvSpPr>
            <a:spLocks noGrp="1"/>
          </p:cNvSpPr>
          <p:nvPr>
            <p:ph type="body" sz="quarter" idx="4294967295"/>
          </p:nvPr>
        </p:nvSpPr>
        <p:spPr>
          <a:xfrm>
            <a:off x="15552000" y="14695147"/>
            <a:ext cx="13608000" cy="686855"/>
          </a:xfrm>
          <a:prstGeom prst="rect">
            <a:avLst/>
          </a:prstGeom>
        </p:spPr>
        <p:txBody>
          <a:bodyPr lIns="0" tIns="0" rIns="0" bIns="0">
            <a:spAutoFit/>
          </a:bodyPr>
          <a:lstStyle/>
          <a:p>
            <a:pPr marL="0" lvl="0" indent="0">
              <a:lnSpc>
                <a:spcPts val="2800"/>
              </a:lnSpc>
              <a:spcBef>
                <a:spcPts val="0"/>
              </a:spcBef>
              <a:buNone/>
            </a:pPr>
            <a:r>
              <a:rPr lang="en-US" sz="2200" b="1" dirty="0">
                <a:solidFill>
                  <a:srgbClr val="000000"/>
                </a:solidFill>
              </a:rPr>
              <a:t>Table 2. </a:t>
            </a:r>
            <a:r>
              <a:rPr lang="en-US" sz="2200" dirty="0">
                <a:solidFill>
                  <a:srgbClr val="000000"/>
                </a:solidFill>
              </a:rPr>
              <a:t>Caption Your text the quick brown fox jumps over the lazy dog. The quick brown fox jumps over the lazy dog. Your text the quick brown fox jumps over the lazy dog. 	</a:t>
            </a:r>
          </a:p>
        </p:txBody>
      </p:sp>
      <p:sp>
        <p:nvSpPr>
          <p:cNvPr id="24" name="Tijdelijke aanduiding voor tekst 23"/>
          <p:cNvSpPr>
            <a:spLocks noGrp="1"/>
          </p:cNvSpPr>
          <p:nvPr>
            <p:ph type="body" sz="quarter" idx="4294967295"/>
          </p:nvPr>
        </p:nvSpPr>
        <p:spPr>
          <a:xfrm>
            <a:off x="1080000" y="22828454"/>
            <a:ext cx="13623925" cy="891605"/>
          </a:xfrm>
          <a:prstGeom prst="rect">
            <a:avLst/>
          </a:prstGeom>
        </p:spPr>
        <p:txBody>
          <a:bodyPr lIns="0" tIns="396000" rIns="0" bIns="0">
            <a:spAutoFit/>
          </a:bodyPr>
          <a:lstStyle/>
          <a:p>
            <a:pPr marL="0" lvl="0" indent="0">
              <a:lnSpc>
                <a:spcPts val="4200"/>
              </a:lnSpc>
              <a:spcBef>
                <a:spcPts val="0"/>
              </a:spcBef>
              <a:buNone/>
            </a:pPr>
            <a:r>
              <a:rPr lang="nl-NL" sz="3300" i="1" dirty="0" err="1">
                <a:solidFill>
                  <a:srgbClr val="005172"/>
                </a:solidFill>
              </a:rPr>
              <a:t>Heading</a:t>
            </a:r>
            <a:endParaRPr lang="nl-NL" sz="3300" i="1" dirty="0">
              <a:solidFill>
                <a:srgbClr val="005172"/>
              </a:solidFill>
            </a:endParaRPr>
          </a:p>
        </p:txBody>
      </p:sp>
      <p:sp>
        <p:nvSpPr>
          <p:cNvPr id="25" name="Tijdelijke aanduiding voor tekst 24"/>
          <p:cNvSpPr>
            <a:spLocks noGrp="1"/>
          </p:cNvSpPr>
          <p:nvPr>
            <p:ph type="body" sz="quarter" idx="4294967295"/>
          </p:nvPr>
        </p:nvSpPr>
        <p:spPr>
          <a:xfrm>
            <a:off x="1080000" y="23788782"/>
            <a:ext cx="13623925" cy="1022331"/>
          </a:xfrm>
          <a:prstGeom prst="rect">
            <a:avLst/>
          </a:prstGeom>
        </p:spPr>
        <p:txBody>
          <a:bodyPr lIns="0" tIns="0" rIns="0" bIns="0">
            <a:spAutoFit/>
          </a:bodyPr>
          <a:lstStyle/>
          <a:p>
            <a:pPr marL="0" lvl="0" indent="0">
              <a:lnSpc>
                <a:spcPts val="4200"/>
              </a:lnSpc>
              <a:spcBef>
                <a:spcPts val="0"/>
              </a:spcBef>
              <a:buNone/>
            </a:pPr>
            <a:r>
              <a:rPr lang="en-US" sz="3000" dirty="0">
                <a:solidFill>
                  <a:srgbClr val="000000"/>
                </a:solidFill>
              </a:rPr>
              <a:t>Your text the quick brown fox jumps over the lazy dog. The quick brown fox jumps over the lazy dog. The quick brown fox jumps.</a:t>
            </a:r>
          </a:p>
        </p:txBody>
      </p:sp>
      <p:sp>
        <p:nvSpPr>
          <p:cNvPr id="26" name="Tijdelijke aanduiding voor tekst 25"/>
          <p:cNvSpPr>
            <a:spLocks noGrp="1"/>
          </p:cNvSpPr>
          <p:nvPr>
            <p:ph type="body" sz="quarter" idx="4294967295"/>
          </p:nvPr>
        </p:nvSpPr>
        <p:spPr>
          <a:xfrm>
            <a:off x="15552000" y="20022589"/>
            <a:ext cx="13608000" cy="907699"/>
          </a:xfrm>
          <a:prstGeom prst="rect">
            <a:avLst/>
          </a:prstGeom>
        </p:spPr>
        <p:txBody>
          <a:bodyPr lIns="0" tIns="396000" rIns="0" bIns="0">
            <a:spAutoFit/>
          </a:bodyPr>
          <a:lstStyle/>
          <a:p>
            <a:pPr marL="0" indent="0">
              <a:buNone/>
            </a:pPr>
            <a:r>
              <a:rPr lang="nl-NL" sz="3300" i="1" dirty="0" err="1">
                <a:solidFill>
                  <a:srgbClr val="005172"/>
                </a:solidFill>
              </a:rPr>
              <a:t>Heading</a:t>
            </a:r>
            <a:endParaRPr lang="nl-NL" dirty="0"/>
          </a:p>
        </p:txBody>
      </p:sp>
      <p:sp>
        <p:nvSpPr>
          <p:cNvPr id="27" name="Tijdelijke aanduiding voor tekst 26"/>
          <p:cNvSpPr>
            <a:spLocks noGrp="1"/>
          </p:cNvSpPr>
          <p:nvPr>
            <p:ph type="body" sz="quarter" idx="4294967295"/>
          </p:nvPr>
        </p:nvSpPr>
        <p:spPr>
          <a:xfrm>
            <a:off x="15552000" y="20935619"/>
            <a:ext cx="13608000" cy="1560940"/>
          </a:xfrm>
          <a:prstGeom prst="rect">
            <a:avLst/>
          </a:prstGeom>
        </p:spPr>
        <p:txBody>
          <a:bodyPr lIns="0" tIns="0" rIns="0" bIns="0">
            <a:spAutoFit/>
          </a:bodyPr>
          <a:lstStyle/>
          <a:p>
            <a:pPr marL="0" lvl="0" indent="0">
              <a:lnSpc>
                <a:spcPts val="4200"/>
              </a:lnSpc>
              <a:spcBef>
                <a:spcPts val="0"/>
              </a:spcBef>
              <a:buNone/>
            </a:pPr>
            <a:r>
              <a:rPr lang="en-US" sz="3000" dirty="0">
                <a:solidFill>
                  <a:srgbClr val="000000"/>
                </a:solidFill>
              </a:rPr>
              <a:t>Your text the quick brown fox jumps over the lazy dog. The quick brown fox jumps over the lazy dog. The quick brown fox jumps. Your text the quick brown fox jumps over the lazy dog. Your text the quick.</a:t>
            </a:r>
          </a:p>
        </p:txBody>
      </p:sp>
      <p:sp>
        <p:nvSpPr>
          <p:cNvPr id="28" name="Tijdelijke aanduiding voor tekst 27"/>
          <p:cNvSpPr>
            <a:spLocks noGrp="1"/>
          </p:cNvSpPr>
          <p:nvPr>
            <p:ph type="body" sz="quarter" idx="4294967295"/>
          </p:nvPr>
        </p:nvSpPr>
        <p:spPr>
          <a:xfrm>
            <a:off x="15552000" y="23143614"/>
            <a:ext cx="13608000" cy="718145"/>
          </a:xfrm>
          <a:prstGeom prst="rect">
            <a:avLst/>
          </a:prstGeom>
        </p:spPr>
        <p:txBody>
          <a:bodyPr lIns="0" tIns="0" rIns="0" bIns="0">
            <a:spAutoFit/>
          </a:bodyPr>
          <a:lstStyle/>
          <a:p>
            <a:pPr marL="0" lvl="0" indent="0">
              <a:lnSpc>
                <a:spcPts val="2800"/>
              </a:lnSpc>
              <a:spcBef>
                <a:spcPts val="0"/>
              </a:spcBef>
              <a:buNone/>
            </a:pPr>
            <a:r>
              <a:rPr lang="en-US" sz="2200" b="1" dirty="0">
                <a:solidFill>
                  <a:srgbClr val="000000"/>
                </a:solidFill>
              </a:rPr>
              <a:t>Table 3. </a:t>
            </a:r>
            <a:r>
              <a:rPr lang="en-US" sz="2200" dirty="0">
                <a:solidFill>
                  <a:srgbClr val="000000"/>
                </a:solidFill>
              </a:rPr>
              <a:t>Caption Your text the quick brown fox jumps over the lazy dog. The quick brown fox jumps over the lazy dog. Your text the quick brown fox jumps over the lazy dog. </a:t>
            </a:r>
          </a:p>
        </p:txBody>
      </p:sp>
      <p:sp>
        <p:nvSpPr>
          <p:cNvPr id="30" name="Tijdelijke aanduiding voor tekst 29"/>
          <p:cNvSpPr>
            <a:spLocks noGrp="1"/>
          </p:cNvSpPr>
          <p:nvPr>
            <p:ph type="body" sz="quarter" idx="4294967295"/>
          </p:nvPr>
        </p:nvSpPr>
        <p:spPr>
          <a:xfrm>
            <a:off x="1088360" y="31486310"/>
            <a:ext cx="13646150" cy="686855"/>
          </a:xfrm>
          <a:prstGeom prst="rect">
            <a:avLst/>
          </a:prstGeom>
        </p:spPr>
        <p:txBody>
          <a:bodyPr lIns="0" tIns="0" rIns="0" bIns="0">
            <a:spAutoFit/>
          </a:bodyPr>
          <a:lstStyle/>
          <a:p>
            <a:pPr marL="0" lvl="0" indent="0">
              <a:lnSpc>
                <a:spcPts val="2800"/>
              </a:lnSpc>
              <a:spcBef>
                <a:spcPts val="0"/>
              </a:spcBef>
              <a:buNone/>
            </a:pPr>
            <a:r>
              <a:rPr lang="en-US" sz="2200" b="1" dirty="0">
                <a:solidFill>
                  <a:srgbClr val="000000"/>
                </a:solidFill>
              </a:rPr>
              <a:t>Table 1. </a:t>
            </a:r>
            <a:r>
              <a:rPr lang="en-US" sz="2200" dirty="0">
                <a:solidFill>
                  <a:srgbClr val="000000"/>
                </a:solidFill>
              </a:rPr>
              <a:t>Caption Your text the quick brown fox jumps over the lazy dog. The quick brown fox jumps over the lazy dog. Your text the quick brown fox jumps over the lazy dog. 	</a:t>
            </a:r>
          </a:p>
        </p:txBody>
      </p:sp>
      <p:sp>
        <p:nvSpPr>
          <p:cNvPr id="15" name="Tijdelijke aanduiding voor tekst 14"/>
          <p:cNvSpPr>
            <a:spLocks noGrp="1"/>
          </p:cNvSpPr>
          <p:nvPr>
            <p:ph type="body" sz="quarter" idx="4294967295"/>
          </p:nvPr>
        </p:nvSpPr>
        <p:spPr>
          <a:xfrm>
            <a:off x="15552000" y="29940066"/>
            <a:ext cx="13608000" cy="3816429"/>
          </a:xfrm>
          <a:prstGeom prst="rect">
            <a:avLst/>
          </a:prstGeom>
        </p:spPr>
        <p:txBody>
          <a:bodyPr lIns="0" tIns="0" rIns="0" bIns="0">
            <a:spAutoFit/>
          </a:bodyPr>
          <a:lstStyle/>
          <a:p>
            <a:pPr marL="361950" lvl="0" indent="-361950">
              <a:lnSpc>
                <a:spcPts val="4200"/>
              </a:lnSpc>
              <a:spcBef>
                <a:spcPts val="0"/>
              </a:spcBef>
              <a:buFont typeface="Verdana" pitchFamily="34" charset="0"/>
              <a:buChar char="•"/>
            </a:pPr>
            <a:r>
              <a:rPr lang="nl-NL" sz="3000" dirty="0">
                <a:solidFill>
                  <a:srgbClr val="000000"/>
                </a:solidFill>
              </a:rPr>
              <a:t>The </a:t>
            </a:r>
            <a:r>
              <a:rPr lang="nl-NL" sz="3000" dirty="0" err="1">
                <a:solidFill>
                  <a:srgbClr val="000000"/>
                </a:solidFill>
              </a:rPr>
              <a:t>quick</a:t>
            </a:r>
            <a:r>
              <a:rPr lang="nl-NL" sz="3000" dirty="0">
                <a:solidFill>
                  <a:srgbClr val="000000"/>
                </a:solidFill>
              </a:rPr>
              <a:t> </a:t>
            </a:r>
            <a:r>
              <a:rPr lang="nl-NL" sz="3000" dirty="0" err="1">
                <a:solidFill>
                  <a:srgbClr val="000000"/>
                </a:solidFill>
              </a:rPr>
              <a:t>brown</a:t>
            </a:r>
            <a:r>
              <a:rPr lang="nl-NL" sz="3000" dirty="0">
                <a:solidFill>
                  <a:srgbClr val="000000"/>
                </a:solidFill>
              </a:rPr>
              <a:t> fox </a:t>
            </a:r>
            <a:r>
              <a:rPr lang="nl-NL" sz="3000" dirty="0" err="1">
                <a:solidFill>
                  <a:srgbClr val="000000"/>
                </a:solidFill>
              </a:rPr>
              <a:t>jumps</a:t>
            </a:r>
            <a:r>
              <a:rPr lang="nl-NL" sz="3000" dirty="0">
                <a:solidFill>
                  <a:srgbClr val="000000"/>
                </a:solidFill>
              </a:rPr>
              <a:t> fox </a:t>
            </a:r>
            <a:r>
              <a:rPr lang="nl-NL" sz="3000" dirty="0" err="1">
                <a:solidFill>
                  <a:srgbClr val="000000"/>
                </a:solidFill>
              </a:rPr>
              <a:t>brown</a:t>
            </a:r>
            <a:r>
              <a:rPr lang="nl-NL" sz="3000" dirty="0">
                <a:solidFill>
                  <a:srgbClr val="000000"/>
                </a:solidFill>
              </a:rPr>
              <a:t> </a:t>
            </a:r>
            <a:r>
              <a:rPr lang="nl-NL" sz="3000" dirty="0" err="1">
                <a:solidFill>
                  <a:srgbClr val="000000"/>
                </a:solidFill>
              </a:rPr>
              <a:t>quick</a:t>
            </a:r>
            <a:r>
              <a:rPr lang="nl-NL" sz="3000" dirty="0">
                <a:solidFill>
                  <a:srgbClr val="000000"/>
                </a:solidFill>
              </a:rPr>
              <a:t> over the </a:t>
            </a:r>
            <a:r>
              <a:rPr lang="nl-NL" sz="3000" dirty="0" err="1">
                <a:solidFill>
                  <a:srgbClr val="000000"/>
                </a:solidFill>
              </a:rPr>
              <a:t>lazy</a:t>
            </a:r>
            <a:r>
              <a:rPr lang="nl-NL" sz="3000" dirty="0">
                <a:solidFill>
                  <a:srgbClr val="000000"/>
                </a:solidFill>
              </a:rPr>
              <a:t> dog. The </a:t>
            </a:r>
            <a:r>
              <a:rPr lang="nl-NL" sz="3000" dirty="0" err="1">
                <a:solidFill>
                  <a:srgbClr val="000000"/>
                </a:solidFill>
              </a:rPr>
              <a:t>quick</a:t>
            </a:r>
            <a:r>
              <a:rPr lang="nl-NL" sz="3000" dirty="0">
                <a:solidFill>
                  <a:srgbClr val="000000"/>
                </a:solidFill>
              </a:rPr>
              <a:t> </a:t>
            </a:r>
            <a:r>
              <a:rPr lang="nl-NL" sz="3000" dirty="0" err="1">
                <a:solidFill>
                  <a:srgbClr val="000000"/>
                </a:solidFill>
              </a:rPr>
              <a:t>brown</a:t>
            </a:r>
            <a:r>
              <a:rPr lang="nl-NL" sz="3000" dirty="0">
                <a:solidFill>
                  <a:srgbClr val="000000"/>
                </a:solidFill>
              </a:rPr>
              <a:t> fox </a:t>
            </a:r>
            <a:r>
              <a:rPr lang="nl-NL" sz="3000" dirty="0" err="1">
                <a:solidFill>
                  <a:srgbClr val="000000"/>
                </a:solidFill>
              </a:rPr>
              <a:t>jumps</a:t>
            </a:r>
            <a:r>
              <a:rPr lang="nl-NL" sz="3000" dirty="0">
                <a:solidFill>
                  <a:srgbClr val="000000"/>
                </a:solidFill>
              </a:rPr>
              <a:t> fox </a:t>
            </a:r>
            <a:r>
              <a:rPr lang="nl-NL" sz="3000" dirty="0" err="1">
                <a:solidFill>
                  <a:srgbClr val="000000"/>
                </a:solidFill>
              </a:rPr>
              <a:t>brown</a:t>
            </a:r>
            <a:r>
              <a:rPr lang="nl-NL" sz="3000" dirty="0">
                <a:solidFill>
                  <a:srgbClr val="000000"/>
                </a:solidFill>
              </a:rPr>
              <a:t> </a:t>
            </a:r>
            <a:r>
              <a:rPr lang="nl-NL" sz="3000" dirty="0" err="1">
                <a:solidFill>
                  <a:srgbClr val="000000"/>
                </a:solidFill>
              </a:rPr>
              <a:t>quick</a:t>
            </a:r>
            <a:r>
              <a:rPr lang="nl-NL" sz="3000" dirty="0">
                <a:solidFill>
                  <a:srgbClr val="000000"/>
                </a:solidFill>
              </a:rPr>
              <a:t> over the </a:t>
            </a:r>
            <a:r>
              <a:rPr lang="nl-NL" sz="3000" dirty="0" err="1">
                <a:solidFill>
                  <a:srgbClr val="000000"/>
                </a:solidFill>
              </a:rPr>
              <a:t>lazy</a:t>
            </a:r>
            <a:r>
              <a:rPr lang="nl-NL" sz="3000" dirty="0">
                <a:solidFill>
                  <a:srgbClr val="000000"/>
                </a:solidFill>
              </a:rPr>
              <a:t> dog. The </a:t>
            </a:r>
            <a:r>
              <a:rPr lang="nl-NL" sz="3000" dirty="0" err="1">
                <a:solidFill>
                  <a:srgbClr val="000000"/>
                </a:solidFill>
              </a:rPr>
              <a:t>quick</a:t>
            </a:r>
            <a:r>
              <a:rPr lang="nl-NL" sz="3000" dirty="0">
                <a:solidFill>
                  <a:srgbClr val="000000"/>
                </a:solidFill>
              </a:rPr>
              <a:t> </a:t>
            </a:r>
            <a:r>
              <a:rPr lang="nl-NL" sz="3000" dirty="0" err="1">
                <a:solidFill>
                  <a:srgbClr val="000000"/>
                </a:solidFill>
              </a:rPr>
              <a:t>brown</a:t>
            </a:r>
            <a:r>
              <a:rPr lang="nl-NL" sz="3000" dirty="0">
                <a:solidFill>
                  <a:srgbClr val="000000"/>
                </a:solidFill>
              </a:rPr>
              <a:t> fox </a:t>
            </a:r>
            <a:r>
              <a:rPr lang="nl-NL" sz="3000" dirty="0" err="1">
                <a:solidFill>
                  <a:srgbClr val="000000"/>
                </a:solidFill>
              </a:rPr>
              <a:t>jumps</a:t>
            </a:r>
            <a:r>
              <a:rPr lang="nl-NL" sz="3000" dirty="0">
                <a:solidFill>
                  <a:srgbClr val="000000"/>
                </a:solidFill>
              </a:rPr>
              <a:t> fox </a:t>
            </a:r>
            <a:r>
              <a:rPr lang="nl-NL" sz="3000" dirty="0" err="1">
                <a:solidFill>
                  <a:srgbClr val="000000"/>
                </a:solidFill>
              </a:rPr>
              <a:t>brown</a:t>
            </a:r>
            <a:r>
              <a:rPr lang="nl-NL" sz="3000" dirty="0">
                <a:solidFill>
                  <a:srgbClr val="000000"/>
                </a:solidFill>
              </a:rPr>
              <a:t> </a:t>
            </a:r>
            <a:r>
              <a:rPr lang="nl-NL" sz="3000" dirty="0" err="1">
                <a:solidFill>
                  <a:srgbClr val="000000"/>
                </a:solidFill>
              </a:rPr>
              <a:t>quick</a:t>
            </a:r>
            <a:r>
              <a:rPr lang="nl-NL" sz="3000" dirty="0">
                <a:solidFill>
                  <a:srgbClr val="000000"/>
                </a:solidFill>
              </a:rPr>
              <a:t> over the </a:t>
            </a:r>
            <a:r>
              <a:rPr lang="nl-NL" sz="3000" dirty="0" err="1">
                <a:solidFill>
                  <a:srgbClr val="000000"/>
                </a:solidFill>
              </a:rPr>
              <a:t>lazy</a:t>
            </a:r>
            <a:r>
              <a:rPr lang="nl-NL" sz="3000" dirty="0">
                <a:solidFill>
                  <a:srgbClr val="000000"/>
                </a:solidFill>
              </a:rPr>
              <a:t> dog. The </a:t>
            </a:r>
            <a:r>
              <a:rPr lang="nl-NL" sz="3000" dirty="0" err="1">
                <a:solidFill>
                  <a:srgbClr val="000000"/>
                </a:solidFill>
              </a:rPr>
              <a:t>quick</a:t>
            </a:r>
            <a:r>
              <a:rPr lang="nl-NL" sz="3000" dirty="0">
                <a:solidFill>
                  <a:srgbClr val="000000"/>
                </a:solidFill>
              </a:rPr>
              <a:t> </a:t>
            </a:r>
            <a:r>
              <a:rPr lang="nl-NL" sz="3000" dirty="0" err="1">
                <a:solidFill>
                  <a:srgbClr val="000000"/>
                </a:solidFill>
              </a:rPr>
              <a:t>brown</a:t>
            </a:r>
            <a:r>
              <a:rPr lang="nl-NL" sz="3000" dirty="0">
                <a:solidFill>
                  <a:srgbClr val="000000"/>
                </a:solidFill>
              </a:rPr>
              <a:t> fox </a:t>
            </a:r>
            <a:r>
              <a:rPr lang="nl-NL" sz="3000" dirty="0" err="1">
                <a:solidFill>
                  <a:srgbClr val="000000"/>
                </a:solidFill>
              </a:rPr>
              <a:t>jumps</a:t>
            </a:r>
            <a:r>
              <a:rPr lang="nl-NL" sz="3000" dirty="0">
                <a:solidFill>
                  <a:srgbClr val="000000"/>
                </a:solidFill>
              </a:rPr>
              <a:t> fox </a:t>
            </a:r>
            <a:r>
              <a:rPr lang="nl-NL" sz="3000" dirty="0" err="1">
                <a:solidFill>
                  <a:srgbClr val="000000"/>
                </a:solidFill>
              </a:rPr>
              <a:t>brown</a:t>
            </a:r>
            <a:r>
              <a:rPr lang="nl-NL" sz="3000" dirty="0">
                <a:solidFill>
                  <a:srgbClr val="000000"/>
                </a:solidFill>
              </a:rPr>
              <a:t> </a:t>
            </a:r>
            <a:r>
              <a:rPr lang="nl-NL" sz="3000" dirty="0" err="1">
                <a:solidFill>
                  <a:srgbClr val="000000"/>
                </a:solidFill>
              </a:rPr>
              <a:t>quick</a:t>
            </a:r>
            <a:r>
              <a:rPr lang="nl-NL" sz="3000" dirty="0">
                <a:solidFill>
                  <a:srgbClr val="000000"/>
                </a:solidFill>
              </a:rPr>
              <a:t> over the </a:t>
            </a:r>
            <a:r>
              <a:rPr lang="nl-NL" sz="3000" dirty="0" err="1">
                <a:solidFill>
                  <a:srgbClr val="000000"/>
                </a:solidFill>
              </a:rPr>
              <a:t>lazy</a:t>
            </a:r>
            <a:r>
              <a:rPr lang="nl-NL" sz="3000" dirty="0">
                <a:solidFill>
                  <a:srgbClr val="000000"/>
                </a:solidFill>
              </a:rPr>
              <a:t> dog.</a:t>
            </a:r>
          </a:p>
          <a:p>
            <a:pPr marL="361950" lvl="0" indent="-361950">
              <a:lnSpc>
                <a:spcPts val="4200"/>
              </a:lnSpc>
              <a:spcBef>
                <a:spcPts val="0"/>
              </a:spcBef>
              <a:buFont typeface="Verdana" pitchFamily="34" charset="0"/>
              <a:buChar char="•"/>
            </a:pPr>
            <a:r>
              <a:rPr lang="nl-NL" sz="3000" dirty="0">
                <a:solidFill>
                  <a:srgbClr val="000000"/>
                </a:solidFill>
              </a:rPr>
              <a:t>Over the </a:t>
            </a:r>
            <a:r>
              <a:rPr lang="nl-NL" sz="3000" dirty="0" err="1">
                <a:solidFill>
                  <a:srgbClr val="000000"/>
                </a:solidFill>
              </a:rPr>
              <a:t>lazy</a:t>
            </a:r>
            <a:r>
              <a:rPr lang="nl-NL" sz="3000" dirty="0">
                <a:solidFill>
                  <a:srgbClr val="000000"/>
                </a:solidFill>
              </a:rPr>
              <a:t> dog the </a:t>
            </a:r>
            <a:r>
              <a:rPr lang="nl-NL" sz="3000" dirty="0" err="1">
                <a:solidFill>
                  <a:srgbClr val="000000"/>
                </a:solidFill>
              </a:rPr>
              <a:t>quick</a:t>
            </a:r>
            <a:r>
              <a:rPr lang="nl-NL" sz="3000" dirty="0">
                <a:solidFill>
                  <a:srgbClr val="000000"/>
                </a:solidFill>
              </a:rPr>
              <a:t> </a:t>
            </a:r>
            <a:r>
              <a:rPr lang="nl-NL" sz="3000" dirty="0" err="1">
                <a:solidFill>
                  <a:srgbClr val="000000"/>
                </a:solidFill>
              </a:rPr>
              <a:t>brown</a:t>
            </a:r>
            <a:r>
              <a:rPr lang="nl-NL" sz="3000" dirty="0">
                <a:solidFill>
                  <a:srgbClr val="000000"/>
                </a:solidFill>
              </a:rPr>
              <a:t> fox </a:t>
            </a:r>
            <a:r>
              <a:rPr lang="nl-NL" sz="3000" dirty="0" err="1">
                <a:solidFill>
                  <a:srgbClr val="000000"/>
                </a:solidFill>
              </a:rPr>
              <a:t>jumps</a:t>
            </a:r>
            <a:r>
              <a:rPr lang="nl-NL" sz="3000" dirty="0">
                <a:solidFill>
                  <a:srgbClr val="000000"/>
                </a:solidFill>
              </a:rPr>
              <a:t>. The </a:t>
            </a:r>
            <a:r>
              <a:rPr lang="nl-NL" sz="3000" dirty="0" err="1">
                <a:solidFill>
                  <a:srgbClr val="000000"/>
                </a:solidFill>
              </a:rPr>
              <a:t>quick</a:t>
            </a:r>
            <a:r>
              <a:rPr lang="nl-NL" sz="3000" dirty="0">
                <a:solidFill>
                  <a:srgbClr val="000000"/>
                </a:solidFill>
              </a:rPr>
              <a:t> </a:t>
            </a:r>
            <a:r>
              <a:rPr lang="nl-NL" sz="3000" dirty="0" err="1">
                <a:solidFill>
                  <a:srgbClr val="000000"/>
                </a:solidFill>
              </a:rPr>
              <a:t>brown</a:t>
            </a:r>
            <a:r>
              <a:rPr lang="nl-NL" sz="3000" dirty="0">
                <a:solidFill>
                  <a:srgbClr val="000000"/>
                </a:solidFill>
              </a:rPr>
              <a:t> fox </a:t>
            </a:r>
            <a:r>
              <a:rPr lang="nl-NL" sz="3000" dirty="0" err="1">
                <a:solidFill>
                  <a:srgbClr val="000000"/>
                </a:solidFill>
              </a:rPr>
              <a:t>jumps</a:t>
            </a:r>
            <a:r>
              <a:rPr lang="nl-NL" sz="3000" dirty="0">
                <a:solidFill>
                  <a:srgbClr val="000000"/>
                </a:solidFill>
              </a:rPr>
              <a:t> fox </a:t>
            </a:r>
            <a:r>
              <a:rPr lang="nl-NL" sz="3000" dirty="0" err="1">
                <a:solidFill>
                  <a:srgbClr val="000000"/>
                </a:solidFill>
              </a:rPr>
              <a:t>brown</a:t>
            </a:r>
            <a:r>
              <a:rPr lang="nl-NL" sz="3000" dirty="0">
                <a:solidFill>
                  <a:srgbClr val="000000"/>
                </a:solidFill>
              </a:rPr>
              <a:t> </a:t>
            </a:r>
            <a:r>
              <a:rPr lang="nl-NL" sz="3000" dirty="0" err="1">
                <a:solidFill>
                  <a:srgbClr val="000000"/>
                </a:solidFill>
              </a:rPr>
              <a:t>quick</a:t>
            </a:r>
            <a:r>
              <a:rPr lang="nl-NL" sz="3000" dirty="0">
                <a:solidFill>
                  <a:srgbClr val="000000"/>
                </a:solidFill>
              </a:rPr>
              <a:t> over the </a:t>
            </a:r>
            <a:r>
              <a:rPr lang="nl-NL" sz="3000" dirty="0" err="1">
                <a:solidFill>
                  <a:srgbClr val="000000"/>
                </a:solidFill>
              </a:rPr>
              <a:t>lazy</a:t>
            </a:r>
            <a:r>
              <a:rPr lang="nl-NL" sz="3000" dirty="0">
                <a:solidFill>
                  <a:srgbClr val="000000"/>
                </a:solidFill>
              </a:rPr>
              <a:t> dog. The </a:t>
            </a:r>
            <a:r>
              <a:rPr lang="nl-NL" sz="3000" dirty="0" err="1">
                <a:solidFill>
                  <a:srgbClr val="000000"/>
                </a:solidFill>
              </a:rPr>
              <a:t>quick</a:t>
            </a:r>
            <a:r>
              <a:rPr lang="nl-NL" sz="3000" dirty="0">
                <a:solidFill>
                  <a:srgbClr val="000000"/>
                </a:solidFill>
              </a:rPr>
              <a:t> </a:t>
            </a:r>
            <a:r>
              <a:rPr lang="nl-NL" sz="3000" dirty="0" err="1">
                <a:solidFill>
                  <a:srgbClr val="000000"/>
                </a:solidFill>
              </a:rPr>
              <a:t>brown</a:t>
            </a:r>
            <a:r>
              <a:rPr lang="nl-NL" sz="3000" dirty="0">
                <a:solidFill>
                  <a:srgbClr val="000000"/>
                </a:solidFill>
              </a:rPr>
              <a:t> fox </a:t>
            </a:r>
            <a:r>
              <a:rPr lang="nl-NL" sz="3000" dirty="0" err="1">
                <a:solidFill>
                  <a:srgbClr val="000000"/>
                </a:solidFill>
              </a:rPr>
              <a:t>jumps</a:t>
            </a:r>
            <a:r>
              <a:rPr lang="nl-NL" sz="3000" dirty="0">
                <a:solidFill>
                  <a:srgbClr val="000000"/>
                </a:solidFill>
              </a:rPr>
              <a:t> fox </a:t>
            </a:r>
            <a:r>
              <a:rPr lang="nl-NL" sz="3000" dirty="0" err="1">
                <a:solidFill>
                  <a:srgbClr val="000000"/>
                </a:solidFill>
              </a:rPr>
              <a:t>brown</a:t>
            </a:r>
            <a:r>
              <a:rPr lang="nl-NL" sz="3000" dirty="0">
                <a:solidFill>
                  <a:srgbClr val="000000"/>
                </a:solidFill>
              </a:rPr>
              <a:t> </a:t>
            </a:r>
            <a:r>
              <a:rPr lang="nl-NL" sz="3000" dirty="0" err="1">
                <a:solidFill>
                  <a:srgbClr val="000000"/>
                </a:solidFill>
              </a:rPr>
              <a:t>quick</a:t>
            </a:r>
            <a:r>
              <a:rPr lang="nl-NL" sz="3000" dirty="0">
                <a:solidFill>
                  <a:srgbClr val="000000"/>
                </a:solidFill>
              </a:rPr>
              <a:t> over the </a:t>
            </a:r>
            <a:r>
              <a:rPr lang="nl-NL" sz="3000" dirty="0" err="1">
                <a:solidFill>
                  <a:srgbClr val="000000"/>
                </a:solidFill>
              </a:rPr>
              <a:t>lazy</a:t>
            </a:r>
            <a:r>
              <a:rPr lang="nl-NL" sz="3000" dirty="0">
                <a:solidFill>
                  <a:srgbClr val="000000"/>
                </a:solidFill>
              </a:rPr>
              <a:t> dog.</a:t>
            </a:r>
          </a:p>
        </p:txBody>
      </p:sp>
      <p:grpSp>
        <p:nvGrpSpPr>
          <p:cNvPr id="22" name="Groep 21"/>
          <p:cNvGrpSpPr/>
          <p:nvPr/>
        </p:nvGrpSpPr>
        <p:grpSpPr>
          <a:xfrm>
            <a:off x="8316913" y="7831759"/>
            <a:ext cx="20843087" cy="1619250"/>
            <a:chOff x="8316913" y="7831759"/>
            <a:chExt cx="20843087" cy="1619250"/>
          </a:xfrm>
        </p:grpSpPr>
        <p:sp>
          <p:nvSpPr>
            <p:cNvPr id="32" name="Rechthoek 31"/>
            <p:cNvSpPr/>
            <p:nvPr/>
          </p:nvSpPr>
          <p:spPr>
            <a:xfrm>
              <a:off x="8316913" y="7831759"/>
              <a:ext cx="20843087" cy="16192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Tekstvak 32"/>
            <p:cNvSpPr txBox="1"/>
            <p:nvPr/>
          </p:nvSpPr>
          <p:spPr>
            <a:xfrm>
              <a:off x="15493353" y="8373214"/>
              <a:ext cx="5538760" cy="492443"/>
            </a:xfrm>
            <a:prstGeom prst="rect">
              <a:avLst/>
            </a:prstGeom>
            <a:noFill/>
          </p:spPr>
          <p:txBody>
            <a:bodyPr wrap="none" rtlCol="0">
              <a:spAutoFit/>
            </a:bodyPr>
            <a:lstStyle/>
            <a:p>
              <a:pPr algn="ctr"/>
              <a:r>
                <a:rPr lang="en-US" sz="2600" dirty="0">
                  <a:solidFill>
                    <a:schemeClr val="accent6"/>
                  </a:solidFill>
                  <a:latin typeface="+mn-lt"/>
                </a:rPr>
                <a:t>Space for partner logo’s, level 1</a:t>
              </a:r>
            </a:p>
          </p:txBody>
        </p:sp>
        <p:cxnSp>
          <p:nvCxnSpPr>
            <p:cNvPr id="34" name="Rechte verbindingslijn met pijl 33"/>
            <p:cNvCxnSpPr/>
            <p:nvPr/>
          </p:nvCxnSpPr>
          <p:spPr>
            <a:xfrm flipH="1">
              <a:off x="8686803" y="8641384"/>
              <a:ext cx="4403555" cy="0"/>
            </a:xfrm>
            <a:prstGeom prst="straightConnector1">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5" name="Rechte verbindingslijn met pijl 34"/>
            <p:cNvCxnSpPr/>
            <p:nvPr/>
          </p:nvCxnSpPr>
          <p:spPr>
            <a:xfrm>
              <a:off x="23863010" y="8641384"/>
              <a:ext cx="5071138" cy="0"/>
            </a:xfrm>
            <a:prstGeom prst="straightConnector1">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7" name="Rechte verbindingslijn 56"/>
          <p:cNvCxnSpPr/>
          <p:nvPr/>
        </p:nvCxnSpPr>
        <p:spPr>
          <a:xfrm>
            <a:off x="15552000" y="11520000"/>
            <a:ext cx="13608000"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6" name="Groep 15"/>
          <p:cNvGrpSpPr/>
          <p:nvPr/>
        </p:nvGrpSpPr>
        <p:grpSpPr>
          <a:xfrm>
            <a:off x="1089154" y="25289860"/>
            <a:ext cx="13607206" cy="4099034"/>
            <a:chOff x="1080794" y="25350952"/>
            <a:chExt cx="13607206" cy="4099034"/>
          </a:xfrm>
        </p:grpSpPr>
        <p:sp>
          <p:nvSpPr>
            <p:cNvPr id="12" name="Rechthoek 11"/>
            <p:cNvSpPr/>
            <p:nvPr/>
          </p:nvSpPr>
          <p:spPr>
            <a:xfrm>
              <a:off x="1080794" y="25350952"/>
              <a:ext cx="6372000" cy="40990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accent6"/>
                </a:solidFill>
              </a:endParaRPr>
            </a:p>
          </p:txBody>
        </p:sp>
        <p:sp>
          <p:nvSpPr>
            <p:cNvPr id="58" name="Rechthoek 57"/>
            <p:cNvSpPr/>
            <p:nvPr/>
          </p:nvSpPr>
          <p:spPr>
            <a:xfrm>
              <a:off x="8316000" y="25350952"/>
              <a:ext cx="6372000" cy="40990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accent6"/>
                </a:solidFill>
              </a:endParaRPr>
            </a:p>
          </p:txBody>
        </p:sp>
      </p:grpSp>
      <p:sp>
        <p:nvSpPr>
          <p:cNvPr id="65" name="Rechthoek 64"/>
          <p:cNvSpPr/>
          <p:nvPr/>
        </p:nvSpPr>
        <p:spPr>
          <a:xfrm>
            <a:off x="1088360" y="32484981"/>
            <a:ext cx="13608000" cy="62581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accent6"/>
              </a:solidFill>
            </a:endParaRPr>
          </a:p>
        </p:txBody>
      </p:sp>
      <p:sp>
        <p:nvSpPr>
          <p:cNvPr id="66" name="Rechthoek 65"/>
          <p:cNvSpPr/>
          <p:nvPr/>
        </p:nvSpPr>
        <p:spPr>
          <a:xfrm>
            <a:off x="15552795" y="15655964"/>
            <a:ext cx="13608000" cy="40572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accent6"/>
              </a:solidFill>
            </a:endParaRPr>
          </a:p>
        </p:txBody>
      </p:sp>
      <p:sp>
        <p:nvSpPr>
          <p:cNvPr id="67" name="Rechthoek 66"/>
          <p:cNvSpPr/>
          <p:nvPr/>
        </p:nvSpPr>
        <p:spPr>
          <a:xfrm>
            <a:off x="15552795" y="24149488"/>
            <a:ext cx="13608000" cy="40727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accent6"/>
              </a:solidFill>
            </a:endParaRPr>
          </a:p>
        </p:txBody>
      </p:sp>
      <p:grpSp>
        <p:nvGrpSpPr>
          <p:cNvPr id="23" name="Groep 22"/>
          <p:cNvGrpSpPr/>
          <p:nvPr/>
        </p:nvGrpSpPr>
        <p:grpSpPr>
          <a:xfrm>
            <a:off x="1080000" y="39677394"/>
            <a:ext cx="28080000" cy="2110789"/>
            <a:chOff x="1080000" y="39677394"/>
            <a:chExt cx="28080000" cy="2110789"/>
          </a:xfrm>
        </p:grpSpPr>
        <p:cxnSp>
          <p:nvCxnSpPr>
            <p:cNvPr id="60" name="Rechte verbindingslijn 59"/>
            <p:cNvCxnSpPr/>
            <p:nvPr/>
          </p:nvCxnSpPr>
          <p:spPr>
            <a:xfrm>
              <a:off x="1080000" y="39677394"/>
              <a:ext cx="28080000"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1" name="Tekstvak 60"/>
            <p:cNvSpPr txBox="1"/>
            <p:nvPr/>
          </p:nvSpPr>
          <p:spPr>
            <a:xfrm>
              <a:off x="2302643" y="39992820"/>
              <a:ext cx="7088479" cy="1795363"/>
            </a:xfrm>
            <a:prstGeom prst="rect">
              <a:avLst/>
            </a:prstGeom>
            <a:noFill/>
          </p:spPr>
          <p:txBody>
            <a:bodyPr wrap="none" lIns="0" tIns="0" rIns="0" bIns="0" rtlCol="0">
              <a:spAutoFit/>
            </a:bodyPr>
            <a:lstStyle/>
            <a:p>
              <a:pPr>
                <a:lnSpc>
                  <a:spcPts val="2800"/>
                </a:lnSpc>
              </a:pPr>
              <a:r>
                <a:rPr lang="en-US" sz="2200" dirty="0">
                  <a:solidFill>
                    <a:schemeClr val="bg2"/>
                  </a:solidFill>
                  <a:latin typeface="+mn-lt"/>
                </a:rPr>
                <a:t>Wageningen University &amp; Research </a:t>
              </a:r>
            </a:p>
            <a:p>
              <a:pPr>
                <a:lnSpc>
                  <a:spcPts val="2800"/>
                </a:lnSpc>
              </a:pPr>
              <a:r>
                <a:rPr lang="en-US" sz="2200" dirty="0">
                  <a:solidFill>
                    <a:schemeClr val="bg2"/>
                  </a:solidFill>
                  <a:latin typeface="+mn-lt"/>
                </a:rPr>
                <a:t>P.O. Box 123, 6700 AB </a:t>
              </a:r>
              <a:r>
                <a:rPr lang="en-US" sz="2200" dirty="0" err="1">
                  <a:solidFill>
                    <a:schemeClr val="bg2"/>
                  </a:solidFill>
                  <a:latin typeface="+mn-lt"/>
                </a:rPr>
                <a:t>Wageningen</a:t>
              </a:r>
              <a:endParaRPr lang="en-US" sz="2200" dirty="0">
                <a:solidFill>
                  <a:schemeClr val="bg2"/>
                </a:solidFill>
                <a:latin typeface="+mn-lt"/>
              </a:endParaRPr>
            </a:p>
            <a:p>
              <a:pPr>
                <a:lnSpc>
                  <a:spcPts val="2800"/>
                </a:lnSpc>
              </a:pPr>
              <a:r>
                <a:rPr lang="en-US" sz="2200" dirty="0">
                  <a:solidFill>
                    <a:schemeClr val="bg2"/>
                  </a:solidFill>
                  <a:latin typeface="+mn-lt"/>
                </a:rPr>
                <a:t>Contact: name.surname@wur.nl</a:t>
              </a:r>
            </a:p>
            <a:p>
              <a:pPr>
                <a:lnSpc>
                  <a:spcPts val="2800"/>
                </a:lnSpc>
              </a:pPr>
              <a:r>
                <a:rPr lang="en-US" sz="2200" dirty="0">
                  <a:solidFill>
                    <a:schemeClr val="bg2"/>
                  </a:solidFill>
                  <a:latin typeface="+mn-lt"/>
                </a:rPr>
                <a:t>T + 31 (0)317 12 34 56, M +31 (0)6 12 34 56 78</a:t>
              </a:r>
            </a:p>
            <a:p>
              <a:pPr>
                <a:lnSpc>
                  <a:spcPts val="2800"/>
                </a:lnSpc>
              </a:pPr>
              <a:r>
                <a:rPr lang="en-US" sz="2200" dirty="0">
                  <a:solidFill>
                    <a:schemeClr val="bg2"/>
                  </a:solidFill>
                  <a:latin typeface="+mn-lt"/>
                </a:rPr>
                <a:t>www.wur.nl/xxxxx</a:t>
              </a:r>
            </a:p>
          </p:txBody>
        </p:sp>
        <p:sp>
          <p:nvSpPr>
            <p:cNvPr id="63" name="Tekstvak 62"/>
            <p:cNvSpPr txBox="1"/>
            <p:nvPr/>
          </p:nvSpPr>
          <p:spPr>
            <a:xfrm>
              <a:off x="16774643" y="39992820"/>
              <a:ext cx="7088479" cy="1795363"/>
            </a:xfrm>
            <a:prstGeom prst="rect">
              <a:avLst/>
            </a:prstGeom>
            <a:noFill/>
          </p:spPr>
          <p:txBody>
            <a:bodyPr wrap="none" lIns="0" tIns="0" rIns="0" bIns="0" rtlCol="0">
              <a:spAutoFit/>
            </a:bodyPr>
            <a:lstStyle/>
            <a:p>
              <a:pPr>
                <a:lnSpc>
                  <a:spcPts val="2800"/>
                </a:lnSpc>
              </a:pPr>
              <a:r>
                <a:rPr lang="en-US" sz="2200" dirty="0">
                  <a:solidFill>
                    <a:schemeClr val="bg2"/>
                  </a:solidFill>
                  <a:latin typeface="+mn-lt"/>
                </a:rPr>
                <a:t>Name Partner </a:t>
              </a:r>
              <a:r>
                <a:rPr lang="en-US" sz="2200" dirty="0" err="1">
                  <a:solidFill>
                    <a:schemeClr val="bg2"/>
                  </a:solidFill>
                  <a:latin typeface="+mn-lt"/>
                </a:rPr>
                <a:t>Organisation</a:t>
              </a:r>
              <a:endParaRPr lang="en-US" sz="2200" dirty="0">
                <a:solidFill>
                  <a:schemeClr val="bg2"/>
                </a:solidFill>
                <a:latin typeface="+mn-lt"/>
              </a:endParaRPr>
            </a:p>
            <a:p>
              <a:pPr>
                <a:lnSpc>
                  <a:spcPts val="2800"/>
                </a:lnSpc>
              </a:pPr>
              <a:r>
                <a:rPr lang="en-US" sz="2200" dirty="0">
                  <a:solidFill>
                    <a:schemeClr val="bg2"/>
                  </a:solidFill>
                  <a:latin typeface="+mn-lt"/>
                </a:rPr>
                <a:t>P.O. Box 123, 1234 AB City</a:t>
              </a:r>
            </a:p>
            <a:p>
              <a:pPr>
                <a:lnSpc>
                  <a:spcPts val="2800"/>
                </a:lnSpc>
              </a:pPr>
              <a:r>
                <a:rPr lang="en-US" sz="2200" dirty="0">
                  <a:solidFill>
                    <a:schemeClr val="bg2"/>
                  </a:solidFill>
                  <a:latin typeface="+mn-lt"/>
                </a:rPr>
                <a:t>Contact: name.surname@xxxxxxx.nl, </a:t>
              </a:r>
            </a:p>
            <a:p>
              <a:pPr>
                <a:lnSpc>
                  <a:spcPts val="2800"/>
                </a:lnSpc>
              </a:pPr>
              <a:r>
                <a:rPr lang="en-US" sz="2200" dirty="0">
                  <a:solidFill>
                    <a:schemeClr val="bg2"/>
                  </a:solidFill>
                  <a:latin typeface="+mn-lt"/>
                </a:rPr>
                <a:t>T + 31 (0)317 12 34 56, M +31 (0)6 12 34 56 78</a:t>
              </a:r>
            </a:p>
            <a:p>
              <a:pPr>
                <a:lnSpc>
                  <a:spcPts val="2800"/>
                </a:lnSpc>
              </a:pPr>
              <a:r>
                <a:rPr lang="en-US" sz="2200" dirty="0">
                  <a:solidFill>
                    <a:schemeClr val="bg2"/>
                  </a:solidFill>
                  <a:latin typeface="+mn-lt"/>
                </a:rPr>
                <a:t>www.xxxxxxx.xx</a:t>
              </a:r>
            </a:p>
          </p:txBody>
        </p:sp>
        <p:pic>
          <p:nvPicPr>
            <p:cNvPr id="64" name="Afbeelding 6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52795" y="40057109"/>
              <a:ext cx="914402" cy="914402"/>
            </a:xfrm>
            <a:prstGeom prst="rect">
              <a:avLst/>
            </a:prstGeom>
          </p:spPr>
        </p:pic>
        <p:pic>
          <p:nvPicPr>
            <p:cNvPr id="68" name="Afbeelding 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478" y="40053441"/>
              <a:ext cx="914400" cy="914400"/>
            </a:xfrm>
            <a:prstGeom prst="rect">
              <a:avLst/>
            </a:prstGeom>
          </p:spPr>
        </p:pic>
      </p:grpSp>
    </p:spTree>
    <p:extLst>
      <p:ext uri="{BB962C8B-B14F-4D97-AF65-F5344CB8AC3E}">
        <p14:creationId xmlns:p14="http://schemas.microsoft.com/office/powerpoint/2010/main" val="4106646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2742EFAA-F5F2-4900-BEEC-AC8B9B250B81}"/>
              </a:ext>
            </a:extLst>
          </p:cNvPr>
          <p:cNvSpPr txBox="1">
            <a:spLocks/>
          </p:cNvSpPr>
          <p:nvPr/>
        </p:nvSpPr>
        <p:spPr>
          <a:xfrm>
            <a:off x="1234487" y="1816080"/>
            <a:ext cx="28080788" cy="3026980"/>
          </a:xfrm>
          <a:prstGeom prst="rect">
            <a:avLst/>
          </a:prstGeom>
        </p:spPr>
        <p:txBody>
          <a:bodyPr lIns="540000" tIns="0" rIns="540000" bIns="0" anchor="t" anchorCtr="0">
            <a:noAutofit/>
          </a:bodyPr>
          <a:lstStyle>
            <a:lvl1pPr algn="l" defTabSz="914400" rtl="0" eaLnBrk="1" latinLnBrk="0" hangingPunct="1">
              <a:lnSpc>
                <a:spcPts val="10500"/>
              </a:lnSpc>
              <a:spcBef>
                <a:spcPct val="0"/>
              </a:spcBef>
              <a:buNone/>
              <a:defRPr sz="8800" kern="1200">
                <a:solidFill>
                  <a:schemeClr val="bg1"/>
                </a:solidFill>
                <a:latin typeface="+mn-lt"/>
                <a:ea typeface="+mj-ea"/>
                <a:cs typeface="+mj-cs"/>
              </a:defRPr>
            </a:lvl1pPr>
          </a:lstStyle>
          <a:p>
            <a:pPr fontAlgn="auto">
              <a:spcAft>
                <a:spcPts val="0"/>
              </a:spcAft>
            </a:pPr>
            <a:r>
              <a:rPr lang="en-US" dirty="0"/>
              <a:t>ECONOMY: Title maximum two lines the quick brown fox jumps over the lazy dog</a:t>
            </a:r>
            <a:endParaRPr lang="nl-NL" dirty="0"/>
          </a:p>
        </p:txBody>
      </p:sp>
      <p:sp>
        <p:nvSpPr>
          <p:cNvPr id="5" name="Ondertitel 2">
            <a:extLst>
              <a:ext uri="{FF2B5EF4-FFF2-40B4-BE49-F238E27FC236}">
                <a16:creationId xmlns:a16="http://schemas.microsoft.com/office/drawing/2014/main" id="{841D03B0-1ED7-468F-8C3E-2838602687F5}"/>
              </a:ext>
            </a:extLst>
          </p:cNvPr>
          <p:cNvSpPr txBox="1">
            <a:spLocks/>
          </p:cNvSpPr>
          <p:nvPr/>
        </p:nvSpPr>
        <p:spPr>
          <a:xfrm>
            <a:off x="1508846" y="4843060"/>
            <a:ext cx="28082875" cy="1276350"/>
          </a:xfrm>
          <a:prstGeom prst="rect">
            <a:avLst/>
          </a:prstGeom>
        </p:spPr>
        <p:txBody>
          <a:bodyPr lIns="540000" tIns="0" rIns="540000" bIns="0" anchor="b" anchorCtr="0">
            <a:noAutofit/>
          </a:bodyPr>
          <a:lstStyle>
            <a:lvl1pPr marL="0" indent="0" algn="l" defTabSz="914400" rtl="0" eaLnBrk="1" latinLnBrk="0" hangingPunct="1">
              <a:lnSpc>
                <a:spcPts val="4200"/>
              </a:lnSpc>
              <a:spcBef>
                <a:spcPts val="0"/>
              </a:spcBef>
              <a:buFont typeface="Arial" pitchFamily="34" charset="0"/>
              <a:buNone/>
              <a:defRPr sz="3000" kern="120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pPr>
            <a:r>
              <a:rPr lang="nl-NL" dirty="0"/>
              <a:t>Author </a:t>
            </a:r>
            <a:r>
              <a:rPr lang="nl-NL" dirty="0" err="1"/>
              <a:t>Solupta</a:t>
            </a:r>
            <a:r>
              <a:rPr lang="nl-NL" dirty="0"/>
              <a:t>, Maximum </a:t>
            </a:r>
            <a:r>
              <a:rPr lang="nl-NL" dirty="0" err="1"/>
              <a:t>Two</a:t>
            </a:r>
            <a:r>
              <a:rPr lang="nl-NL" dirty="0"/>
              <a:t> Lines, </a:t>
            </a:r>
            <a:r>
              <a:rPr lang="nl-NL" dirty="0" err="1"/>
              <a:t>Tibuscia</a:t>
            </a:r>
            <a:r>
              <a:rPr lang="nl-NL" dirty="0"/>
              <a:t> van </a:t>
            </a:r>
            <a:r>
              <a:rPr lang="nl-NL" dirty="0" err="1"/>
              <a:t>Excea</a:t>
            </a:r>
            <a:r>
              <a:rPr lang="nl-NL" dirty="0"/>
              <a:t>, </a:t>
            </a:r>
            <a:r>
              <a:rPr lang="nl-NL" dirty="0" err="1"/>
              <a:t>Dolupta</a:t>
            </a:r>
            <a:r>
              <a:rPr lang="nl-NL" dirty="0"/>
              <a:t> </a:t>
            </a:r>
            <a:r>
              <a:rPr lang="nl-NL" dirty="0" err="1"/>
              <a:t>Experia</a:t>
            </a:r>
            <a:r>
              <a:rPr lang="nl-NL" dirty="0"/>
              <a:t>, </a:t>
            </a:r>
            <a:r>
              <a:rPr lang="nl-NL" dirty="0" err="1"/>
              <a:t>Suntium</a:t>
            </a:r>
            <a:r>
              <a:rPr lang="nl-NL" dirty="0"/>
              <a:t> </a:t>
            </a:r>
            <a:r>
              <a:rPr lang="nl-NL" dirty="0" err="1"/>
              <a:t>Sequatius</a:t>
            </a:r>
            <a:r>
              <a:rPr lang="nl-NL" dirty="0"/>
              <a:t>, </a:t>
            </a:r>
            <a:r>
              <a:rPr lang="nl-NL" dirty="0" err="1"/>
              <a:t>Voluptatio</a:t>
            </a:r>
            <a:r>
              <a:rPr lang="nl-NL" dirty="0"/>
              <a:t> </a:t>
            </a:r>
            <a:r>
              <a:rPr lang="nl-NL" dirty="0" err="1"/>
              <a:t>Cullabo</a:t>
            </a:r>
            <a:r>
              <a:rPr lang="nl-NL" dirty="0"/>
              <a:t>, Author </a:t>
            </a:r>
            <a:r>
              <a:rPr lang="nl-NL" dirty="0" err="1"/>
              <a:t>Solupta</a:t>
            </a:r>
            <a:r>
              <a:rPr lang="nl-NL" dirty="0"/>
              <a:t>, </a:t>
            </a:r>
          </a:p>
          <a:p>
            <a:pPr fontAlgn="auto">
              <a:spcAft>
                <a:spcPts val="0"/>
              </a:spcAft>
            </a:pPr>
            <a:r>
              <a:rPr lang="nl-NL" dirty="0" err="1"/>
              <a:t>Tibuscia</a:t>
            </a:r>
            <a:r>
              <a:rPr lang="nl-NL" dirty="0"/>
              <a:t> van </a:t>
            </a:r>
            <a:r>
              <a:rPr lang="nl-NL" dirty="0" err="1"/>
              <a:t>Excea</a:t>
            </a:r>
            <a:r>
              <a:rPr lang="nl-NL" dirty="0"/>
              <a:t>, </a:t>
            </a:r>
            <a:r>
              <a:rPr lang="nl-NL" dirty="0" err="1"/>
              <a:t>Dolupta</a:t>
            </a:r>
            <a:r>
              <a:rPr lang="nl-NL" dirty="0"/>
              <a:t> </a:t>
            </a:r>
            <a:r>
              <a:rPr lang="nl-NL" dirty="0" err="1"/>
              <a:t>Experia</a:t>
            </a:r>
            <a:r>
              <a:rPr lang="nl-NL" dirty="0"/>
              <a:t>, </a:t>
            </a:r>
            <a:r>
              <a:rPr lang="nl-NL" dirty="0" err="1"/>
              <a:t>Suntium</a:t>
            </a:r>
            <a:r>
              <a:rPr lang="nl-NL" dirty="0"/>
              <a:t> </a:t>
            </a:r>
            <a:r>
              <a:rPr lang="nl-NL" dirty="0" err="1"/>
              <a:t>Sequatius</a:t>
            </a:r>
            <a:endParaRPr lang="nl-NL" dirty="0"/>
          </a:p>
        </p:txBody>
      </p:sp>
      <p:grpSp>
        <p:nvGrpSpPr>
          <p:cNvPr id="6" name="Groep 21">
            <a:extLst>
              <a:ext uri="{FF2B5EF4-FFF2-40B4-BE49-F238E27FC236}">
                <a16:creationId xmlns:a16="http://schemas.microsoft.com/office/drawing/2014/main" id="{A3DD801A-7B06-46CC-9E60-51F9EAFC814D}"/>
              </a:ext>
            </a:extLst>
          </p:cNvPr>
          <p:cNvGrpSpPr/>
          <p:nvPr/>
        </p:nvGrpSpPr>
        <p:grpSpPr>
          <a:xfrm>
            <a:off x="7955406" y="7704169"/>
            <a:ext cx="20843087" cy="1619250"/>
            <a:chOff x="8316913" y="7831759"/>
            <a:chExt cx="20843087" cy="1619250"/>
          </a:xfrm>
        </p:grpSpPr>
        <p:sp>
          <p:nvSpPr>
            <p:cNvPr id="7" name="Rechthoek 31">
              <a:extLst>
                <a:ext uri="{FF2B5EF4-FFF2-40B4-BE49-F238E27FC236}">
                  <a16:creationId xmlns:a16="http://schemas.microsoft.com/office/drawing/2014/main" id="{AEB76E86-CA3D-4941-A67C-4FA0E2642EED}"/>
                </a:ext>
              </a:extLst>
            </p:cNvPr>
            <p:cNvSpPr/>
            <p:nvPr/>
          </p:nvSpPr>
          <p:spPr>
            <a:xfrm>
              <a:off x="8316913" y="7831759"/>
              <a:ext cx="20843087" cy="16192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32">
              <a:extLst>
                <a:ext uri="{FF2B5EF4-FFF2-40B4-BE49-F238E27FC236}">
                  <a16:creationId xmlns:a16="http://schemas.microsoft.com/office/drawing/2014/main" id="{F8019679-95EA-4F9A-BB08-88866A2F289C}"/>
                </a:ext>
              </a:extLst>
            </p:cNvPr>
            <p:cNvSpPr txBox="1"/>
            <p:nvPr/>
          </p:nvSpPr>
          <p:spPr>
            <a:xfrm>
              <a:off x="15493353" y="8373214"/>
              <a:ext cx="5538760" cy="492443"/>
            </a:xfrm>
            <a:prstGeom prst="rect">
              <a:avLst/>
            </a:prstGeom>
            <a:noFill/>
          </p:spPr>
          <p:txBody>
            <a:bodyPr wrap="none" rtlCol="0">
              <a:spAutoFit/>
            </a:bodyPr>
            <a:lstStyle/>
            <a:p>
              <a:pPr algn="ctr"/>
              <a:r>
                <a:rPr lang="en-US" sz="2600" dirty="0">
                  <a:solidFill>
                    <a:schemeClr val="accent6"/>
                  </a:solidFill>
                  <a:latin typeface="+mn-lt"/>
                </a:rPr>
                <a:t>Space for partner logo’s, level 1</a:t>
              </a:r>
            </a:p>
          </p:txBody>
        </p:sp>
        <p:cxnSp>
          <p:nvCxnSpPr>
            <p:cNvPr id="9" name="Rechte verbindingslijn met pijl 33">
              <a:extLst>
                <a:ext uri="{FF2B5EF4-FFF2-40B4-BE49-F238E27FC236}">
                  <a16:creationId xmlns:a16="http://schemas.microsoft.com/office/drawing/2014/main" id="{D6E24A32-213C-4488-98FE-EF66920AE785}"/>
                </a:ext>
              </a:extLst>
            </p:cNvPr>
            <p:cNvCxnSpPr/>
            <p:nvPr/>
          </p:nvCxnSpPr>
          <p:spPr>
            <a:xfrm flipH="1">
              <a:off x="8686803" y="8641384"/>
              <a:ext cx="4403555" cy="0"/>
            </a:xfrm>
            <a:prstGeom prst="straightConnector1">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0" name="Rechte verbindingslijn met pijl 34">
              <a:extLst>
                <a:ext uri="{FF2B5EF4-FFF2-40B4-BE49-F238E27FC236}">
                  <a16:creationId xmlns:a16="http://schemas.microsoft.com/office/drawing/2014/main" id="{A01F2D2C-B265-4D4B-B2AD-1B300A53CA36}"/>
                </a:ext>
              </a:extLst>
            </p:cNvPr>
            <p:cNvCxnSpPr/>
            <p:nvPr/>
          </p:nvCxnSpPr>
          <p:spPr>
            <a:xfrm>
              <a:off x="23863010" y="8641384"/>
              <a:ext cx="5071138" cy="0"/>
            </a:xfrm>
            <a:prstGeom prst="straightConnector1">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sp>
        <p:nvSpPr>
          <p:cNvPr id="11" name="Tijdelijke aanduiding voor tekst 3">
            <a:extLst>
              <a:ext uri="{FF2B5EF4-FFF2-40B4-BE49-F238E27FC236}">
                <a16:creationId xmlns:a16="http://schemas.microsoft.com/office/drawing/2014/main" id="{25BF20C5-DCA8-48A4-8E76-1775DD2CAA6C}"/>
              </a:ext>
            </a:extLst>
          </p:cNvPr>
          <p:cNvSpPr txBox="1">
            <a:spLocks/>
          </p:cNvSpPr>
          <p:nvPr/>
        </p:nvSpPr>
        <p:spPr>
          <a:xfrm>
            <a:off x="1080000" y="11520000"/>
            <a:ext cx="13623925" cy="891605"/>
          </a:xfrm>
          <a:prstGeom prst="rect">
            <a:avLst/>
          </a:prstGeom>
          <a:gradFill>
            <a:gsLst>
              <a:gs pos="0">
                <a:schemeClr val="accent3"/>
              </a:gs>
              <a:gs pos="7000">
                <a:schemeClr val="bg1">
                  <a:alpha val="0"/>
                </a:schemeClr>
              </a:gs>
              <a:gs pos="6000">
                <a:schemeClr val="accent3"/>
              </a:gs>
              <a:gs pos="100000">
                <a:schemeClr val="bg1">
                  <a:alpha val="0"/>
                </a:schemeClr>
              </a:gs>
            </a:gsLst>
            <a:lin ang="5400000" scaled="0"/>
          </a:gradFill>
        </p:spPr>
        <p:txBody>
          <a:bodyPr lIns="0" tIns="396000" rIns="0" bIns="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ts val="4200"/>
              </a:lnSpc>
              <a:spcBef>
                <a:spcPts val="0"/>
              </a:spcBef>
              <a:spcAft>
                <a:spcPts val="0"/>
              </a:spcAft>
              <a:buFont typeface="Arial" pitchFamily="34" charset="0"/>
              <a:buNone/>
            </a:pPr>
            <a:r>
              <a:rPr lang="nl-NL" sz="3300" b="1"/>
              <a:t>Background</a:t>
            </a:r>
            <a:endParaRPr lang="nl-NL" sz="3300" b="1" dirty="0"/>
          </a:p>
        </p:txBody>
      </p:sp>
      <p:sp>
        <p:nvSpPr>
          <p:cNvPr id="12" name="Tijdelijke aanduiding voor tekst 4">
            <a:extLst>
              <a:ext uri="{FF2B5EF4-FFF2-40B4-BE49-F238E27FC236}">
                <a16:creationId xmlns:a16="http://schemas.microsoft.com/office/drawing/2014/main" id="{41D724D0-70F3-4B1F-8DB7-2E5B7DBD08E5}"/>
              </a:ext>
            </a:extLst>
          </p:cNvPr>
          <p:cNvSpPr txBox="1">
            <a:spLocks/>
          </p:cNvSpPr>
          <p:nvPr/>
        </p:nvSpPr>
        <p:spPr>
          <a:xfrm>
            <a:off x="1080000" y="12460153"/>
            <a:ext cx="13623925" cy="3277820"/>
          </a:xfrm>
          <a:prstGeom prst="rect">
            <a:avLst/>
          </a:prstGeom>
        </p:spPr>
        <p:txBody>
          <a:bodyPr lIns="0" tIns="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ts val="4200"/>
              </a:lnSpc>
              <a:spcBef>
                <a:spcPts val="0"/>
              </a:spcBef>
              <a:spcAft>
                <a:spcPts val="0"/>
              </a:spcAft>
              <a:buFont typeface="Arial" pitchFamily="34" charset="0"/>
              <a:buNone/>
            </a:pPr>
            <a:r>
              <a:rPr lang="nl-NL" sz="3000">
                <a:solidFill>
                  <a:srgbClr val="000000"/>
                </a:solidFill>
              </a:rPr>
              <a:t>Your text the quick brown fox jumps over the lazy dog. The quick brown fox jumps over the lazy dog. The quick brown fox jumps over the lazy dog. The quick brown fox jumps over the lazy dog. The quick brown fox jumps over the lazy dog. The quick brown fox jumps over the lazy dog. The quick brown fox jumps over the lazy dog. The quick brown fox jumps over the lazy dog. </a:t>
            </a:r>
            <a:endParaRPr lang="nl-NL" sz="3000" dirty="0">
              <a:solidFill>
                <a:srgbClr val="000000"/>
              </a:solidFill>
            </a:endParaRPr>
          </a:p>
        </p:txBody>
      </p:sp>
      <p:sp>
        <p:nvSpPr>
          <p:cNvPr id="13" name="Tijdelijke aanduiding voor tekst 5">
            <a:extLst>
              <a:ext uri="{FF2B5EF4-FFF2-40B4-BE49-F238E27FC236}">
                <a16:creationId xmlns:a16="http://schemas.microsoft.com/office/drawing/2014/main" id="{FBE908EF-B1AC-4C37-A72C-74B9F5BA50E7}"/>
              </a:ext>
            </a:extLst>
          </p:cNvPr>
          <p:cNvSpPr txBox="1">
            <a:spLocks/>
          </p:cNvSpPr>
          <p:nvPr/>
        </p:nvSpPr>
        <p:spPr>
          <a:xfrm>
            <a:off x="15552000" y="11901572"/>
            <a:ext cx="13608000" cy="2099549"/>
          </a:xfrm>
          <a:prstGeom prst="rect">
            <a:avLst/>
          </a:prstGeom>
        </p:spPr>
        <p:txBody>
          <a:bodyPr lIns="0" tIns="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ts val="4200"/>
              </a:lnSpc>
              <a:spcBef>
                <a:spcPts val="0"/>
              </a:spcBef>
              <a:spcAft>
                <a:spcPts val="0"/>
              </a:spcAft>
              <a:buFont typeface="Arial" pitchFamily="34" charset="0"/>
              <a:buNone/>
            </a:pPr>
            <a:r>
              <a:rPr lang="nl-NL" sz="3000">
                <a:solidFill>
                  <a:srgbClr val="000000"/>
                </a:solidFill>
              </a:rPr>
              <a:t>Your text the quick brown fox jumps over the lazy dog. The quick brown fox jumps over the lazy dog. The quick brown fox jumps. Your text the quick brown fox jumps over the lazy dog. Your text the quick brown fox jumps over the lazy dog. </a:t>
            </a:r>
            <a:endParaRPr lang="nl-NL" sz="3000" dirty="0">
              <a:solidFill>
                <a:srgbClr val="000000"/>
              </a:solidFill>
            </a:endParaRPr>
          </a:p>
        </p:txBody>
      </p:sp>
      <p:sp>
        <p:nvSpPr>
          <p:cNvPr id="14" name="Tijdelijke aanduiding voor tekst 6">
            <a:extLst>
              <a:ext uri="{FF2B5EF4-FFF2-40B4-BE49-F238E27FC236}">
                <a16:creationId xmlns:a16="http://schemas.microsoft.com/office/drawing/2014/main" id="{A89EC065-A441-4CB6-9463-28FE9F19926C}"/>
              </a:ext>
            </a:extLst>
          </p:cNvPr>
          <p:cNvSpPr txBox="1">
            <a:spLocks/>
          </p:cNvSpPr>
          <p:nvPr/>
        </p:nvSpPr>
        <p:spPr>
          <a:xfrm>
            <a:off x="1080000" y="16245877"/>
            <a:ext cx="13623925" cy="891605"/>
          </a:xfrm>
          <a:prstGeom prst="rect">
            <a:avLst/>
          </a:prstGeom>
          <a:gradFill>
            <a:gsLst>
              <a:gs pos="0">
                <a:schemeClr val="accent3"/>
              </a:gs>
              <a:gs pos="7000">
                <a:schemeClr val="bg1">
                  <a:alpha val="0"/>
                </a:schemeClr>
              </a:gs>
              <a:gs pos="6000">
                <a:schemeClr val="accent3"/>
              </a:gs>
              <a:gs pos="100000">
                <a:schemeClr val="bg1">
                  <a:alpha val="0"/>
                </a:schemeClr>
              </a:gs>
            </a:gsLst>
            <a:lin ang="5400000" scaled="0"/>
          </a:gradFill>
        </p:spPr>
        <p:txBody>
          <a:bodyPr lIns="0" tIns="396000" rIns="0" bIns="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ts val="4200"/>
              </a:lnSpc>
              <a:spcBef>
                <a:spcPts val="0"/>
              </a:spcBef>
              <a:spcAft>
                <a:spcPts val="0"/>
              </a:spcAft>
              <a:buFont typeface="Arial" pitchFamily="34" charset="0"/>
              <a:buNone/>
            </a:pPr>
            <a:r>
              <a:rPr lang="nl-NL" sz="3300" b="1"/>
              <a:t>Objective</a:t>
            </a:r>
            <a:endParaRPr lang="nl-NL" sz="3300" b="1" dirty="0"/>
          </a:p>
        </p:txBody>
      </p:sp>
      <p:sp>
        <p:nvSpPr>
          <p:cNvPr id="15" name="Tijdelijke aanduiding voor tekst 7">
            <a:extLst>
              <a:ext uri="{FF2B5EF4-FFF2-40B4-BE49-F238E27FC236}">
                <a16:creationId xmlns:a16="http://schemas.microsoft.com/office/drawing/2014/main" id="{BE70B5CC-C55D-4BD5-8830-2A812241D3AE}"/>
              </a:ext>
            </a:extLst>
          </p:cNvPr>
          <p:cNvSpPr txBox="1">
            <a:spLocks/>
          </p:cNvSpPr>
          <p:nvPr/>
        </p:nvSpPr>
        <p:spPr>
          <a:xfrm>
            <a:off x="15552000" y="29041690"/>
            <a:ext cx="13608000" cy="891605"/>
          </a:xfrm>
          <a:prstGeom prst="rect">
            <a:avLst/>
          </a:prstGeom>
          <a:gradFill>
            <a:gsLst>
              <a:gs pos="0">
                <a:schemeClr val="accent3"/>
              </a:gs>
              <a:gs pos="7000">
                <a:schemeClr val="bg1">
                  <a:alpha val="0"/>
                </a:schemeClr>
              </a:gs>
              <a:gs pos="6000">
                <a:schemeClr val="accent3"/>
              </a:gs>
              <a:gs pos="100000">
                <a:schemeClr val="bg1">
                  <a:alpha val="0"/>
                </a:schemeClr>
              </a:gs>
            </a:gsLst>
            <a:lin ang="5400000" scaled="0"/>
          </a:gradFill>
        </p:spPr>
        <p:txBody>
          <a:bodyPr lIns="0" tIns="396000" rIns="0" bIns="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ts val="4200"/>
              </a:lnSpc>
              <a:spcBef>
                <a:spcPts val="0"/>
              </a:spcBef>
              <a:spcAft>
                <a:spcPts val="0"/>
              </a:spcAft>
              <a:buFont typeface="Arial" pitchFamily="34" charset="0"/>
              <a:buNone/>
            </a:pPr>
            <a:r>
              <a:rPr lang="nl-NL" sz="3300" b="1"/>
              <a:t>Conclusions</a:t>
            </a:r>
            <a:endParaRPr lang="nl-NL" sz="3300" b="1" dirty="0"/>
          </a:p>
        </p:txBody>
      </p:sp>
      <p:sp>
        <p:nvSpPr>
          <p:cNvPr id="16" name="Tijdelijke aanduiding voor tekst 8">
            <a:extLst>
              <a:ext uri="{FF2B5EF4-FFF2-40B4-BE49-F238E27FC236}">
                <a16:creationId xmlns:a16="http://schemas.microsoft.com/office/drawing/2014/main" id="{1DFE8E9D-BA82-41AA-B573-32329C6543B3}"/>
              </a:ext>
            </a:extLst>
          </p:cNvPr>
          <p:cNvSpPr txBox="1">
            <a:spLocks/>
          </p:cNvSpPr>
          <p:nvPr/>
        </p:nvSpPr>
        <p:spPr>
          <a:xfrm>
            <a:off x="1080000" y="21717640"/>
            <a:ext cx="13623925" cy="891605"/>
          </a:xfrm>
          <a:prstGeom prst="rect">
            <a:avLst/>
          </a:prstGeom>
          <a:gradFill>
            <a:gsLst>
              <a:gs pos="0">
                <a:schemeClr val="accent3"/>
              </a:gs>
              <a:gs pos="7000">
                <a:schemeClr val="bg1">
                  <a:alpha val="0"/>
                </a:schemeClr>
              </a:gs>
              <a:gs pos="6000">
                <a:schemeClr val="accent3"/>
              </a:gs>
              <a:gs pos="100000">
                <a:schemeClr val="bg1">
                  <a:alpha val="0"/>
                </a:schemeClr>
              </a:gs>
            </a:gsLst>
            <a:lin ang="5400000" scaled="0"/>
          </a:gradFill>
        </p:spPr>
        <p:txBody>
          <a:bodyPr lIns="0" tIns="396000" rIns="0" bIns="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ts val="4200"/>
              </a:lnSpc>
              <a:spcBef>
                <a:spcPts val="0"/>
              </a:spcBef>
              <a:spcAft>
                <a:spcPts val="0"/>
              </a:spcAft>
              <a:buFont typeface="Arial" pitchFamily="34" charset="0"/>
              <a:buNone/>
            </a:pPr>
            <a:r>
              <a:rPr lang="nl-NL" sz="3300" b="1"/>
              <a:t>Results</a:t>
            </a:r>
            <a:endParaRPr lang="nl-NL" sz="3300" b="1" dirty="0"/>
          </a:p>
        </p:txBody>
      </p:sp>
      <p:sp>
        <p:nvSpPr>
          <p:cNvPr id="17" name="Tijdelijke aanduiding voor tekst 9">
            <a:extLst>
              <a:ext uri="{FF2B5EF4-FFF2-40B4-BE49-F238E27FC236}">
                <a16:creationId xmlns:a16="http://schemas.microsoft.com/office/drawing/2014/main" id="{8A347EB2-E4D0-4BA8-9ADB-30A548BC9656}"/>
              </a:ext>
            </a:extLst>
          </p:cNvPr>
          <p:cNvSpPr txBox="1">
            <a:spLocks/>
          </p:cNvSpPr>
          <p:nvPr/>
        </p:nvSpPr>
        <p:spPr>
          <a:xfrm>
            <a:off x="1088360" y="29721240"/>
            <a:ext cx="6372000" cy="1077218"/>
          </a:xfrm>
          <a:prstGeom prst="rect">
            <a:avLst/>
          </a:prstGeom>
        </p:spPr>
        <p:txBody>
          <a:bodyPr lIns="0" tIns="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ts val="2800"/>
              </a:lnSpc>
              <a:spcBef>
                <a:spcPts val="0"/>
              </a:spcBef>
              <a:spcAft>
                <a:spcPts val="0"/>
              </a:spcAft>
              <a:buFont typeface="Arial" pitchFamily="34" charset="0"/>
              <a:buNone/>
            </a:pPr>
            <a:r>
              <a:rPr lang="en-US" sz="2200" b="1">
                <a:solidFill>
                  <a:srgbClr val="000000"/>
                </a:solidFill>
              </a:rPr>
              <a:t>Figure 1. </a:t>
            </a:r>
            <a:r>
              <a:rPr lang="en-US" sz="2200">
                <a:solidFill>
                  <a:srgbClr val="000000"/>
                </a:solidFill>
              </a:rPr>
              <a:t>Caption Your text the quick brown fox jumps over the lazy dog. The quick brown fox jumps over the lazy dog.</a:t>
            </a:r>
            <a:endParaRPr lang="en-US" sz="2200" dirty="0">
              <a:solidFill>
                <a:srgbClr val="000000"/>
              </a:solidFill>
            </a:endParaRPr>
          </a:p>
        </p:txBody>
      </p:sp>
      <p:sp>
        <p:nvSpPr>
          <p:cNvPr id="18" name="Tijdelijke aanduiding voor tekst 12">
            <a:extLst>
              <a:ext uri="{FF2B5EF4-FFF2-40B4-BE49-F238E27FC236}">
                <a16:creationId xmlns:a16="http://schemas.microsoft.com/office/drawing/2014/main" id="{573F1B57-FAAF-4BB2-AE4F-C1A6FBA0D494}"/>
              </a:ext>
            </a:extLst>
          </p:cNvPr>
          <p:cNvSpPr txBox="1">
            <a:spLocks/>
          </p:cNvSpPr>
          <p:nvPr/>
        </p:nvSpPr>
        <p:spPr>
          <a:xfrm>
            <a:off x="15560360" y="35214495"/>
            <a:ext cx="13608000" cy="3590727"/>
          </a:xfrm>
          <a:prstGeom prst="rect">
            <a:avLst/>
          </a:prstGeom>
        </p:spPr>
        <p:txBody>
          <a:bodyPr lIns="0" tIns="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ts val="2800"/>
              </a:lnSpc>
              <a:spcBef>
                <a:spcPts val="0"/>
              </a:spcBef>
              <a:spcAft>
                <a:spcPts val="0"/>
              </a:spcAft>
              <a:buFont typeface="Arial" pitchFamily="34" charset="0"/>
              <a:buNone/>
            </a:pPr>
            <a:r>
              <a:rPr lang="nl-NL" sz="2200">
                <a:solidFill>
                  <a:srgbClr val="000000"/>
                </a:solidFill>
              </a:rPr>
              <a:t>Your text the quick brown fox jumps over the lazy dog. The quick brown fox jumps over the lazy dog. The quick brown fox jumps over the lazy dog. The quick brown fox jumps over the lazy dog. The quick brown fox the lazy dog. Your text the quick brown fox jumps over the lazy dog. The quick brown fox jumps over the lazy dog. The quick brown fox jumps over the lazy dog. The quick brown fox jumps over the lazy dog. The quick brown fox the lazy dog. Your text the quick brown fox jumps over the lazy dog. The quick brown fox jumps over the lazy dog. The quick brown fox jumps over the lazy dog. The quick brown fox jumps over the lazy dog. The quick brown fox the lazy dog. </a:t>
            </a:r>
            <a:r>
              <a:rPr lang="nl-NL" sz="2400">
                <a:solidFill>
                  <a:schemeClr val="accent6"/>
                </a:solidFill>
              </a:rPr>
              <a:t>Your text the quick brown fox jumps over the lazy dog. The quick brown fox jumps over the lazy dog. The quick brown fox jumps over the lazy dog. The quick brown fox jumps over the lazy dog. The quick brown fox the lazy dog. </a:t>
            </a:r>
            <a:endParaRPr lang="nl-NL" sz="2200" dirty="0">
              <a:solidFill>
                <a:schemeClr val="accent6"/>
              </a:solidFill>
            </a:endParaRPr>
          </a:p>
        </p:txBody>
      </p:sp>
      <p:sp>
        <p:nvSpPr>
          <p:cNvPr id="19" name="Tijdelijke aanduiding voor tekst 13">
            <a:extLst>
              <a:ext uri="{FF2B5EF4-FFF2-40B4-BE49-F238E27FC236}">
                <a16:creationId xmlns:a16="http://schemas.microsoft.com/office/drawing/2014/main" id="{F3372EF6-E83E-4D6B-B19C-2B064AB4DEC2}"/>
              </a:ext>
            </a:extLst>
          </p:cNvPr>
          <p:cNvSpPr txBox="1">
            <a:spLocks/>
          </p:cNvSpPr>
          <p:nvPr/>
        </p:nvSpPr>
        <p:spPr>
          <a:xfrm>
            <a:off x="15560360" y="34312156"/>
            <a:ext cx="13608000" cy="891605"/>
          </a:xfrm>
          <a:prstGeom prst="rect">
            <a:avLst/>
          </a:prstGeom>
          <a:gradFill>
            <a:gsLst>
              <a:gs pos="0">
                <a:schemeClr val="accent3"/>
              </a:gs>
              <a:gs pos="7000">
                <a:schemeClr val="bg1">
                  <a:alpha val="0"/>
                </a:schemeClr>
              </a:gs>
              <a:gs pos="6000">
                <a:schemeClr val="accent3"/>
              </a:gs>
              <a:gs pos="100000">
                <a:schemeClr val="bg1">
                  <a:alpha val="0"/>
                </a:schemeClr>
              </a:gs>
            </a:gsLst>
            <a:lin ang="5400000" scaled="0"/>
          </a:gradFill>
        </p:spPr>
        <p:txBody>
          <a:bodyPr lIns="0" tIns="396000" rIns="0" bIns="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ts val="4200"/>
              </a:lnSpc>
              <a:spcBef>
                <a:spcPts val="0"/>
              </a:spcBef>
              <a:spcAft>
                <a:spcPts val="0"/>
              </a:spcAft>
              <a:buFont typeface="Arial" pitchFamily="34" charset="0"/>
              <a:buNone/>
            </a:pPr>
            <a:r>
              <a:rPr lang="nl-NL" sz="3300" b="1" dirty="0" err="1"/>
              <a:t>Acknowledgements</a:t>
            </a:r>
            <a:endParaRPr lang="nl-NL" sz="3300" b="1" dirty="0"/>
          </a:p>
        </p:txBody>
      </p:sp>
      <p:sp>
        <p:nvSpPr>
          <p:cNvPr id="20" name="Tijdelijke aanduiding voor tekst 17">
            <a:extLst>
              <a:ext uri="{FF2B5EF4-FFF2-40B4-BE49-F238E27FC236}">
                <a16:creationId xmlns:a16="http://schemas.microsoft.com/office/drawing/2014/main" id="{52DBE8A2-693D-4D22-B95C-88ECCAE28D27}"/>
              </a:ext>
            </a:extLst>
          </p:cNvPr>
          <p:cNvSpPr txBox="1">
            <a:spLocks/>
          </p:cNvSpPr>
          <p:nvPr/>
        </p:nvSpPr>
        <p:spPr>
          <a:xfrm>
            <a:off x="1080000" y="17153077"/>
            <a:ext cx="13623925" cy="3715376"/>
          </a:xfrm>
          <a:prstGeom prst="rect">
            <a:avLst/>
          </a:prstGeom>
        </p:spPr>
        <p:txBody>
          <a:bodyPr lIns="0" tIns="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1950" indent="-361950" fontAlgn="auto">
              <a:lnSpc>
                <a:spcPts val="4200"/>
              </a:lnSpc>
              <a:spcBef>
                <a:spcPts val="0"/>
              </a:spcBef>
              <a:spcAft>
                <a:spcPts val="0"/>
              </a:spcAft>
              <a:buFont typeface="Verdana" pitchFamily="34" charset="0"/>
              <a:buChar char="•"/>
            </a:pPr>
            <a:r>
              <a:rPr lang="nl-NL" sz="3000">
                <a:solidFill>
                  <a:srgbClr val="000000"/>
                </a:solidFill>
              </a:rPr>
              <a:t>The quick brown fox jumps fox brown quick over the lazy dog. The quick brown fox jumps fox brown quick over the lazy dog. The quick brown fox jumps fox brown quick over the lazy dog. The quick brown fox jumps fox brown quick over the lazy dog.</a:t>
            </a:r>
          </a:p>
          <a:p>
            <a:pPr marL="361950" indent="-361950" fontAlgn="auto">
              <a:lnSpc>
                <a:spcPts val="4200"/>
              </a:lnSpc>
              <a:spcBef>
                <a:spcPts val="0"/>
              </a:spcBef>
              <a:spcAft>
                <a:spcPts val="0"/>
              </a:spcAft>
              <a:buFont typeface="Verdana" pitchFamily="34" charset="0"/>
              <a:buChar char="•"/>
            </a:pPr>
            <a:r>
              <a:rPr lang="nl-NL" sz="3000">
                <a:solidFill>
                  <a:srgbClr val="000000"/>
                </a:solidFill>
              </a:rPr>
              <a:t>Over the lazy dog the quick brown fox jumps. The quick brown fox jumps fox brown quick over the lazy dog. The quick brown fox jumps fox brown quick over the lazy dog.</a:t>
            </a:r>
            <a:endParaRPr lang="nl-NL" sz="3000" dirty="0">
              <a:solidFill>
                <a:srgbClr val="000000"/>
              </a:solidFill>
            </a:endParaRPr>
          </a:p>
        </p:txBody>
      </p:sp>
      <p:sp>
        <p:nvSpPr>
          <p:cNvPr id="21" name="Tijdelijke aanduiding voor tekst 18">
            <a:extLst>
              <a:ext uri="{FF2B5EF4-FFF2-40B4-BE49-F238E27FC236}">
                <a16:creationId xmlns:a16="http://schemas.microsoft.com/office/drawing/2014/main" id="{18FBBFB5-D62A-4569-93C5-5562CAC38C5E}"/>
              </a:ext>
            </a:extLst>
          </p:cNvPr>
          <p:cNvSpPr txBox="1">
            <a:spLocks/>
          </p:cNvSpPr>
          <p:nvPr/>
        </p:nvSpPr>
        <p:spPr>
          <a:xfrm>
            <a:off x="8316000" y="29738658"/>
            <a:ext cx="6372000" cy="1077218"/>
          </a:xfrm>
          <a:prstGeom prst="rect">
            <a:avLst/>
          </a:prstGeom>
        </p:spPr>
        <p:txBody>
          <a:bodyPr lIns="0" tIns="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ts val="2800"/>
              </a:lnSpc>
              <a:spcBef>
                <a:spcPts val="0"/>
              </a:spcBef>
              <a:spcAft>
                <a:spcPts val="0"/>
              </a:spcAft>
              <a:buFont typeface="Arial" pitchFamily="34" charset="0"/>
              <a:buNone/>
            </a:pPr>
            <a:r>
              <a:rPr lang="en-US" sz="2200" b="1">
                <a:solidFill>
                  <a:srgbClr val="000000"/>
                </a:solidFill>
              </a:rPr>
              <a:t>Figure 2. </a:t>
            </a:r>
            <a:r>
              <a:rPr lang="en-US" sz="2200">
                <a:solidFill>
                  <a:srgbClr val="000000"/>
                </a:solidFill>
              </a:rPr>
              <a:t>Caption Your text the quick brown fox jumps over the lazy dog. The quick brown fox jumps over the lazy dog.</a:t>
            </a:r>
            <a:endParaRPr lang="en-US" sz="2200" dirty="0">
              <a:solidFill>
                <a:srgbClr val="000000"/>
              </a:solidFill>
            </a:endParaRPr>
          </a:p>
        </p:txBody>
      </p:sp>
      <p:sp>
        <p:nvSpPr>
          <p:cNvPr id="22" name="Tijdelijke aanduiding voor tekst 19">
            <a:extLst>
              <a:ext uri="{FF2B5EF4-FFF2-40B4-BE49-F238E27FC236}">
                <a16:creationId xmlns:a16="http://schemas.microsoft.com/office/drawing/2014/main" id="{5353F48F-5D44-449A-94F4-8389396187DF}"/>
              </a:ext>
            </a:extLst>
          </p:cNvPr>
          <p:cNvSpPr txBox="1">
            <a:spLocks/>
          </p:cNvSpPr>
          <p:nvPr/>
        </p:nvSpPr>
        <p:spPr>
          <a:xfrm>
            <a:off x="15552000" y="14695147"/>
            <a:ext cx="13608000" cy="686855"/>
          </a:xfrm>
          <a:prstGeom prst="rect">
            <a:avLst/>
          </a:prstGeom>
        </p:spPr>
        <p:txBody>
          <a:bodyPr lIns="0" tIns="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ts val="2800"/>
              </a:lnSpc>
              <a:spcBef>
                <a:spcPts val="0"/>
              </a:spcBef>
              <a:spcAft>
                <a:spcPts val="0"/>
              </a:spcAft>
              <a:buFont typeface="Arial" pitchFamily="34" charset="0"/>
              <a:buNone/>
            </a:pPr>
            <a:r>
              <a:rPr lang="en-US" sz="2200" b="1">
                <a:solidFill>
                  <a:srgbClr val="000000"/>
                </a:solidFill>
              </a:rPr>
              <a:t>Table 2. </a:t>
            </a:r>
            <a:r>
              <a:rPr lang="en-US" sz="2200">
                <a:solidFill>
                  <a:srgbClr val="000000"/>
                </a:solidFill>
              </a:rPr>
              <a:t>Caption Your text the quick brown fox jumps over the lazy dog. The quick brown fox jumps over the lazy dog. Your text the quick brown fox jumps over the lazy dog. 	</a:t>
            </a:r>
            <a:endParaRPr lang="en-US" sz="2200" dirty="0">
              <a:solidFill>
                <a:srgbClr val="000000"/>
              </a:solidFill>
            </a:endParaRPr>
          </a:p>
        </p:txBody>
      </p:sp>
      <p:sp>
        <p:nvSpPr>
          <p:cNvPr id="23" name="Tijdelijke aanduiding voor tekst 23">
            <a:extLst>
              <a:ext uri="{FF2B5EF4-FFF2-40B4-BE49-F238E27FC236}">
                <a16:creationId xmlns:a16="http://schemas.microsoft.com/office/drawing/2014/main" id="{D61787DB-7774-4587-A59E-411CC1A76B06}"/>
              </a:ext>
            </a:extLst>
          </p:cNvPr>
          <p:cNvSpPr txBox="1">
            <a:spLocks/>
          </p:cNvSpPr>
          <p:nvPr/>
        </p:nvSpPr>
        <p:spPr>
          <a:xfrm>
            <a:off x="1080000" y="22828454"/>
            <a:ext cx="13623925" cy="891605"/>
          </a:xfrm>
          <a:prstGeom prst="rect">
            <a:avLst/>
          </a:prstGeom>
        </p:spPr>
        <p:txBody>
          <a:bodyPr lIns="0" tIns="39600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ts val="4200"/>
              </a:lnSpc>
              <a:spcBef>
                <a:spcPts val="0"/>
              </a:spcBef>
              <a:spcAft>
                <a:spcPts val="0"/>
              </a:spcAft>
              <a:buFont typeface="Arial" pitchFamily="34" charset="0"/>
              <a:buNone/>
            </a:pPr>
            <a:r>
              <a:rPr lang="nl-NL" sz="3300" i="1">
                <a:solidFill>
                  <a:srgbClr val="005172"/>
                </a:solidFill>
              </a:rPr>
              <a:t>Heading</a:t>
            </a:r>
            <a:endParaRPr lang="nl-NL" sz="3300" i="1" dirty="0">
              <a:solidFill>
                <a:srgbClr val="005172"/>
              </a:solidFill>
            </a:endParaRPr>
          </a:p>
        </p:txBody>
      </p:sp>
      <p:sp>
        <p:nvSpPr>
          <p:cNvPr id="24" name="Tijdelijke aanduiding voor tekst 24">
            <a:extLst>
              <a:ext uri="{FF2B5EF4-FFF2-40B4-BE49-F238E27FC236}">
                <a16:creationId xmlns:a16="http://schemas.microsoft.com/office/drawing/2014/main" id="{F2BA7C31-1693-47C1-8442-9D213E3299DF}"/>
              </a:ext>
            </a:extLst>
          </p:cNvPr>
          <p:cNvSpPr txBox="1">
            <a:spLocks/>
          </p:cNvSpPr>
          <p:nvPr/>
        </p:nvSpPr>
        <p:spPr>
          <a:xfrm>
            <a:off x="1080000" y="23788782"/>
            <a:ext cx="13623925" cy="1022331"/>
          </a:xfrm>
          <a:prstGeom prst="rect">
            <a:avLst/>
          </a:prstGeom>
        </p:spPr>
        <p:txBody>
          <a:bodyPr lIns="0" tIns="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ts val="4200"/>
              </a:lnSpc>
              <a:spcBef>
                <a:spcPts val="0"/>
              </a:spcBef>
              <a:spcAft>
                <a:spcPts val="0"/>
              </a:spcAft>
              <a:buFont typeface="Arial" pitchFamily="34" charset="0"/>
              <a:buNone/>
            </a:pPr>
            <a:r>
              <a:rPr lang="en-US" sz="3000">
                <a:solidFill>
                  <a:srgbClr val="000000"/>
                </a:solidFill>
              </a:rPr>
              <a:t>Your text the quick brown fox jumps over the lazy dog. The quick brown fox jumps over the lazy dog. The quick brown fox jumps.</a:t>
            </a:r>
            <a:endParaRPr lang="en-US" sz="3000" dirty="0">
              <a:solidFill>
                <a:srgbClr val="000000"/>
              </a:solidFill>
            </a:endParaRPr>
          </a:p>
        </p:txBody>
      </p:sp>
      <p:sp>
        <p:nvSpPr>
          <p:cNvPr id="25" name="Tijdelijke aanduiding voor tekst 25">
            <a:extLst>
              <a:ext uri="{FF2B5EF4-FFF2-40B4-BE49-F238E27FC236}">
                <a16:creationId xmlns:a16="http://schemas.microsoft.com/office/drawing/2014/main" id="{3129A36E-8D63-43F5-9210-8FAAF57CEBD0}"/>
              </a:ext>
            </a:extLst>
          </p:cNvPr>
          <p:cNvSpPr txBox="1">
            <a:spLocks/>
          </p:cNvSpPr>
          <p:nvPr/>
        </p:nvSpPr>
        <p:spPr>
          <a:xfrm>
            <a:off x="15552000" y="20022589"/>
            <a:ext cx="13608000" cy="907699"/>
          </a:xfrm>
          <a:prstGeom prst="rect">
            <a:avLst/>
          </a:prstGeom>
        </p:spPr>
        <p:txBody>
          <a:bodyPr lIns="0" tIns="39600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nl-NL" sz="3300" i="1">
                <a:solidFill>
                  <a:srgbClr val="005172"/>
                </a:solidFill>
              </a:rPr>
              <a:t>Heading</a:t>
            </a:r>
            <a:endParaRPr lang="nl-NL" dirty="0"/>
          </a:p>
        </p:txBody>
      </p:sp>
      <p:sp>
        <p:nvSpPr>
          <p:cNvPr id="26" name="Tijdelijke aanduiding voor tekst 26">
            <a:extLst>
              <a:ext uri="{FF2B5EF4-FFF2-40B4-BE49-F238E27FC236}">
                <a16:creationId xmlns:a16="http://schemas.microsoft.com/office/drawing/2014/main" id="{B8B44A70-E290-4D6E-8608-C471935A2D3F}"/>
              </a:ext>
            </a:extLst>
          </p:cNvPr>
          <p:cNvSpPr txBox="1">
            <a:spLocks/>
          </p:cNvSpPr>
          <p:nvPr/>
        </p:nvSpPr>
        <p:spPr>
          <a:xfrm>
            <a:off x="15552000" y="20935619"/>
            <a:ext cx="13608000" cy="1560940"/>
          </a:xfrm>
          <a:prstGeom prst="rect">
            <a:avLst/>
          </a:prstGeom>
        </p:spPr>
        <p:txBody>
          <a:bodyPr lIns="0" tIns="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ts val="4200"/>
              </a:lnSpc>
              <a:spcBef>
                <a:spcPts val="0"/>
              </a:spcBef>
              <a:spcAft>
                <a:spcPts val="0"/>
              </a:spcAft>
              <a:buFont typeface="Arial" pitchFamily="34" charset="0"/>
              <a:buNone/>
            </a:pPr>
            <a:r>
              <a:rPr lang="en-US" sz="3000">
                <a:solidFill>
                  <a:srgbClr val="000000"/>
                </a:solidFill>
              </a:rPr>
              <a:t>Your text the quick brown fox jumps over the lazy dog. The quick brown fox jumps over the lazy dog. The quick brown fox jumps. Your text the quick brown fox jumps over the lazy dog. Your text the quick.</a:t>
            </a:r>
            <a:endParaRPr lang="en-US" sz="3000" dirty="0">
              <a:solidFill>
                <a:srgbClr val="000000"/>
              </a:solidFill>
            </a:endParaRPr>
          </a:p>
        </p:txBody>
      </p:sp>
      <p:sp>
        <p:nvSpPr>
          <p:cNvPr id="27" name="Tijdelijke aanduiding voor tekst 27">
            <a:extLst>
              <a:ext uri="{FF2B5EF4-FFF2-40B4-BE49-F238E27FC236}">
                <a16:creationId xmlns:a16="http://schemas.microsoft.com/office/drawing/2014/main" id="{7E992608-66D6-4D35-B6C4-ED007DBE2B9D}"/>
              </a:ext>
            </a:extLst>
          </p:cNvPr>
          <p:cNvSpPr txBox="1">
            <a:spLocks/>
          </p:cNvSpPr>
          <p:nvPr/>
        </p:nvSpPr>
        <p:spPr>
          <a:xfrm>
            <a:off x="15552000" y="23143614"/>
            <a:ext cx="13608000" cy="718145"/>
          </a:xfrm>
          <a:prstGeom prst="rect">
            <a:avLst/>
          </a:prstGeom>
        </p:spPr>
        <p:txBody>
          <a:bodyPr lIns="0" tIns="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ts val="2800"/>
              </a:lnSpc>
              <a:spcBef>
                <a:spcPts val="0"/>
              </a:spcBef>
              <a:spcAft>
                <a:spcPts val="0"/>
              </a:spcAft>
              <a:buFont typeface="Arial" pitchFamily="34" charset="0"/>
              <a:buNone/>
            </a:pPr>
            <a:r>
              <a:rPr lang="en-US" sz="2200" b="1">
                <a:solidFill>
                  <a:srgbClr val="000000"/>
                </a:solidFill>
              </a:rPr>
              <a:t>Table 3. </a:t>
            </a:r>
            <a:r>
              <a:rPr lang="en-US" sz="2200">
                <a:solidFill>
                  <a:srgbClr val="000000"/>
                </a:solidFill>
              </a:rPr>
              <a:t>Caption Your text the quick brown fox jumps over the lazy dog. The quick brown fox jumps over the lazy dog. Your text the quick brown fox jumps over the lazy dog. </a:t>
            </a:r>
            <a:endParaRPr lang="en-US" sz="2200" dirty="0">
              <a:solidFill>
                <a:srgbClr val="000000"/>
              </a:solidFill>
            </a:endParaRPr>
          </a:p>
        </p:txBody>
      </p:sp>
      <p:sp>
        <p:nvSpPr>
          <p:cNvPr id="28" name="Tijdelijke aanduiding voor tekst 29">
            <a:extLst>
              <a:ext uri="{FF2B5EF4-FFF2-40B4-BE49-F238E27FC236}">
                <a16:creationId xmlns:a16="http://schemas.microsoft.com/office/drawing/2014/main" id="{86D569AF-BAB0-40BA-A116-E28C0D402FCD}"/>
              </a:ext>
            </a:extLst>
          </p:cNvPr>
          <p:cNvSpPr txBox="1">
            <a:spLocks/>
          </p:cNvSpPr>
          <p:nvPr/>
        </p:nvSpPr>
        <p:spPr>
          <a:xfrm>
            <a:off x="1088360" y="31486310"/>
            <a:ext cx="13646150" cy="686855"/>
          </a:xfrm>
          <a:prstGeom prst="rect">
            <a:avLst/>
          </a:prstGeom>
        </p:spPr>
        <p:txBody>
          <a:bodyPr lIns="0" tIns="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ts val="2800"/>
              </a:lnSpc>
              <a:spcBef>
                <a:spcPts val="0"/>
              </a:spcBef>
              <a:spcAft>
                <a:spcPts val="0"/>
              </a:spcAft>
              <a:buFont typeface="Arial" pitchFamily="34" charset="0"/>
              <a:buNone/>
            </a:pPr>
            <a:r>
              <a:rPr lang="en-US" sz="2200" b="1">
                <a:solidFill>
                  <a:srgbClr val="000000"/>
                </a:solidFill>
              </a:rPr>
              <a:t>Table 1. </a:t>
            </a:r>
            <a:r>
              <a:rPr lang="en-US" sz="2200">
                <a:solidFill>
                  <a:srgbClr val="000000"/>
                </a:solidFill>
              </a:rPr>
              <a:t>Caption Your text the quick brown fox jumps over the lazy dog. The quick brown fox jumps over the lazy dog. Your text the quick brown fox jumps over the lazy dog. 	</a:t>
            </a:r>
            <a:endParaRPr lang="en-US" sz="2200" dirty="0">
              <a:solidFill>
                <a:srgbClr val="000000"/>
              </a:solidFill>
            </a:endParaRPr>
          </a:p>
        </p:txBody>
      </p:sp>
      <p:sp>
        <p:nvSpPr>
          <p:cNvPr id="29" name="Tijdelijke aanduiding voor tekst 14">
            <a:extLst>
              <a:ext uri="{FF2B5EF4-FFF2-40B4-BE49-F238E27FC236}">
                <a16:creationId xmlns:a16="http://schemas.microsoft.com/office/drawing/2014/main" id="{FD4FBC87-EF78-4283-9925-A9667467B036}"/>
              </a:ext>
            </a:extLst>
          </p:cNvPr>
          <p:cNvSpPr txBox="1">
            <a:spLocks/>
          </p:cNvSpPr>
          <p:nvPr/>
        </p:nvSpPr>
        <p:spPr>
          <a:xfrm>
            <a:off x="15552000" y="29940066"/>
            <a:ext cx="13608000" cy="3816429"/>
          </a:xfrm>
          <a:prstGeom prst="rect">
            <a:avLst/>
          </a:prstGeom>
        </p:spPr>
        <p:txBody>
          <a:bodyPr lIns="0" tIns="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1950" indent="-361950" fontAlgn="auto">
              <a:lnSpc>
                <a:spcPts val="4200"/>
              </a:lnSpc>
              <a:spcBef>
                <a:spcPts val="0"/>
              </a:spcBef>
              <a:spcAft>
                <a:spcPts val="0"/>
              </a:spcAft>
              <a:buFont typeface="Verdana" pitchFamily="34" charset="0"/>
              <a:buChar char="•"/>
            </a:pPr>
            <a:r>
              <a:rPr lang="nl-NL" sz="3000">
                <a:solidFill>
                  <a:srgbClr val="000000"/>
                </a:solidFill>
              </a:rPr>
              <a:t>The quick brown fox jumps fox brown quick over the lazy dog. The quick brown fox jumps fox brown quick over the lazy dog. The quick brown fox jumps fox brown quick over the lazy dog. The quick brown fox jumps fox brown quick over the lazy dog.</a:t>
            </a:r>
          </a:p>
          <a:p>
            <a:pPr marL="361950" indent="-361950" fontAlgn="auto">
              <a:lnSpc>
                <a:spcPts val="4200"/>
              </a:lnSpc>
              <a:spcBef>
                <a:spcPts val="0"/>
              </a:spcBef>
              <a:spcAft>
                <a:spcPts val="0"/>
              </a:spcAft>
              <a:buFont typeface="Verdana" pitchFamily="34" charset="0"/>
              <a:buChar char="•"/>
            </a:pPr>
            <a:r>
              <a:rPr lang="nl-NL" sz="3000">
                <a:solidFill>
                  <a:srgbClr val="000000"/>
                </a:solidFill>
              </a:rPr>
              <a:t>Over the lazy dog the quick brown fox jumps. The quick brown fox jumps fox brown quick over the lazy dog. The quick brown fox jumps fox brown quick over the lazy dog.</a:t>
            </a:r>
            <a:endParaRPr lang="nl-NL" sz="3000" dirty="0">
              <a:solidFill>
                <a:srgbClr val="000000"/>
              </a:solidFill>
            </a:endParaRPr>
          </a:p>
        </p:txBody>
      </p:sp>
      <p:grpSp>
        <p:nvGrpSpPr>
          <p:cNvPr id="30" name="Groep 15">
            <a:extLst>
              <a:ext uri="{FF2B5EF4-FFF2-40B4-BE49-F238E27FC236}">
                <a16:creationId xmlns:a16="http://schemas.microsoft.com/office/drawing/2014/main" id="{E597E1AD-00FC-4374-846B-A4AE01D21021}"/>
              </a:ext>
            </a:extLst>
          </p:cNvPr>
          <p:cNvGrpSpPr/>
          <p:nvPr/>
        </p:nvGrpSpPr>
        <p:grpSpPr>
          <a:xfrm>
            <a:off x="1089154" y="25289860"/>
            <a:ext cx="13607206" cy="4099034"/>
            <a:chOff x="1080794" y="25350952"/>
            <a:chExt cx="13607206" cy="4099034"/>
          </a:xfrm>
        </p:grpSpPr>
        <p:sp>
          <p:nvSpPr>
            <p:cNvPr id="31" name="Rechthoek 11">
              <a:extLst>
                <a:ext uri="{FF2B5EF4-FFF2-40B4-BE49-F238E27FC236}">
                  <a16:creationId xmlns:a16="http://schemas.microsoft.com/office/drawing/2014/main" id="{9C5ED89A-DCC2-463F-AB31-B06B9D8EBDB0}"/>
                </a:ext>
              </a:extLst>
            </p:cNvPr>
            <p:cNvSpPr/>
            <p:nvPr/>
          </p:nvSpPr>
          <p:spPr>
            <a:xfrm>
              <a:off x="1080794" y="25350952"/>
              <a:ext cx="6372000" cy="40990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accent6"/>
                </a:solidFill>
              </a:endParaRPr>
            </a:p>
          </p:txBody>
        </p:sp>
        <p:sp>
          <p:nvSpPr>
            <p:cNvPr id="32" name="Rechthoek 57">
              <a:extLst>
                <a:ext uri="{FF2B5EF4-FFF2-40B4-BE49-F238E27FC236}">
                  <a16:creationId xmlns:a16="http://schemas.microsoft.com/office/drawing/2014/main" id="{1C1C1756-A325-40C3-9BCA-9E788CA04AD2}"/>
                </a:ext>
              </a:extLst>
            </p:cNvPr>
            <p:cNvSpPr/>
            <p:nvPr/>
          </p:nvSpPr>
          <p:spPr>
            <a:xfrm>
              <a:off x="8316000" y="25350952"/>
              <a:ext cx="6372000" cy="40990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accent6"/>
                </a:solidFill>
              </a:endParaRPr>
            </a:p>
          </p:txBody>
        </p:sp>
      </p:grpSp>
      <p:sp>
        <p:nvSpPr>
          <p:cNvPr id="33" name="Rechthoek 64">
            <a:extLst>
              <a:ext uri="{FF2B5EF4-FFF2-40B4-BE49-F238E27FC236}">
                <a16:creationId xmlns:a16="http://schemas.microsoft.com/office/drawing/2014/main" id="{879F4E1E-8A00-4451-9AD0-D3D9B322760D}"/>
              </a:ext>
            </a:extLst>
          </p:cNvPr>
          <p:cNvSpPr/>
          <p:nvPr/>
        </p:nvSpPr>
        <p:spPr>
          <a:xfrm>
            <a:off x="1088360" y="32484981"/>
            <a:ext cx="13608000" cy="62581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accent6"/>
              </a:solidFill>
            </a:endParaRPr>
          </a:p>
        </p:txBody>
      </p:sp>
      <p:sp>
        <p:nvSpPr>
          <p:cNvPr id="34" name="Rechthoek 65">
            <a:extLst>
              <a:ext uri="{FF2B5EF4-FFF2-40B4-BE49-F238E27FC236}">
                <a16:creationId xmlns:a16="http://schemas.microsoft.com/office/drawing/2014/main" id="{3085C84D-B520-4247-A4FD-634801E6EF6B}"/>
              </a:ext>
            </a:extLst>
          </p:cNvPr>
          <p:cNvSpPr/>
          <p:nvPr/>
        </p:nvSpPr>
        <p:spPr>
          <a:xfrm>
            <a:off x="15552795" y="15655964"/>
            <a:ext cx="13608000" cy="40572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accent6"/>
              </a:solidFill>
            </a:endParaRPr>
          </a:p>
        </p:txBody>
      </p:sp>
      <p:sp>
        <p:nvSpPr>
          <p:cNvPr id="35" name="Rechthoek 66">
            <a:extLst>
              <a:ext uri="{FF2B5EF4-FFF2-40B4-BE49-F238E27FC236}">
                <a16:creationId xmlns:a16="http://schemas.microsoft.com/office/drawing/2014/main" id="{0FE10AA8-43CB-4B0B-BAB5-179DC07D4EB7}"/>
              </a:ext>
            </a:extLst>
          </p:cNvPr>
          <p:cNvSpPr/>
          <p:nvPr/>
        </p:nvSpPr>
        <p:spPr>
          <a:xfrm>
            <a:off x="15552795" y="24149488"/>
            <a:ext cx="13608000" cy="40727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accent6"/>
              </a:solidFill>
            </a:endParaRPr>
          </a:p>
        </p:txBody>
      </p:sp>
      <p:sp>
        <p:nvSpPr>
          <p:cNvPr id="36" name="Tekstvak 60">
            <a:extLst>
              <a:ext uri="{FF2B5EF4-FFF2-40B4-BE49-F238E27FC236}">
                <a16:creationId xmlns:a16="http://schemas.microsoft.com/office/drawing/2014/main" id="{52C45C99-3061-4765-8419-6250E93B96F8}"/>
              </a:ext>
            </a:extLst>
          </p:cNvPr>
          <p:cNvSpPr txBox="1"/>
          <p:nvPr/>
        </p:nvSpPr>
        <p:spPr>
          <a:xfrm>
            <a:off x="2302643" y="39992820"/>
            <a:ext cx="7088479" cy="1795363"/>
          </a:xfrm>
          <a:prstGeom prst="rect">
            <a:avLst/>
          </a:prstGeom>
          <a:noFill/>
        </p:spPr>
        <p:txBody>
          <a:bodyPr wrap="none" lIns="0" tIns="0" rIns="0" bIns="0" rtlCol="0">
            <a:spAutoFit/>
          </a:bodyPr>
          <a:lstStyle/>
          <a:p>
            <a:pPr>
              <a:lnSpc>
                <a:spcPts val="2800"/>
              </a:lnSpc>
            </a:pPr>
            <a:r>
              <a:rPr lang="en-US" sz="2200" dirty="0">
                <a:solidFill>
                  <a:schemeClr val="bg2"/>
                </a:solidFill>
                <a:latin typeface="+mn-lt"/>
              </a:rPr>
              <a:t>Wageningen University &amp; Research </a:t>
            </a:r>
          </a:p>
          <a:p>
            <a:pPr>
              <a:lnSpc>
                <a:spcPts val="2800"/>
              </a:lnSpc>
            </a:pPr>
            <a:r>
              <a:rPr lang="en-US" sz="2200" dirty="0">
                <a:solidFill>
                  <a:schemeClr val="bg2"/>
                </a:solidFill>
                <a:latin typeface="+mn-lt"/>
              </a:rPr>
              <a:t>P.O. Box 123, 6700 AB </a:t>
            </a:r>
            <a:r>
              <a:rPr lang="en-US" sz="2200" dirty="0" err="1">
                <a:solidFill>
                  <a:schemeClr val="bg2"/>
                </a:solidFill>
                <a:latin typeface="+mn-lt"/>
              </a:rPr>
              <a:t>Wageningen</a:t>
            </a:r>
            <a:endParaRPr lang="en-US" sz="2200" dirty="0">
              <a:solidFill>
                <a:schemeClr val="bg2"/>
              </a:solidFill>
              <a:latin typeface="+mn-lt"/>
            </a:endParaRPr>
          </a:p>
          <a:p>
            <a:pPr>
              <a:lnSpc>
                <a:spcPts val="2800"/>
              </a:lnSpc>
            </a:pPr>
            <a:r>
              <a:rPr lang="en-US" sz="2200" dirty="0">
                <a:solidFill>
                  <a:schemeClr val="bg2"/>
                </a:solidFill>
                <a:latin typeface="+mn-lt"/>
              </a:rPr>
              <a:t>Contact: name.surname@wur.nl</a:t>
            </a:r>
          </a:p>
          <a:p>
            <a:pPr>
              <a:lnSpc>
                <a:spcPts val="2800"/>
              </a:lnSpc>
            </a:pPr>
            <a:r>
              <a:rPr lang="en-US" sz="2200" dirty="0">
                <a:solidFill>
                  <a:schemeClr val="bg2"/>
                </a:solidFill>
                <a:latin typeface="+mn-lt"/>
              </a:rPr>
              <a:t>T + 31 (0)317 12 34 56, M +31 (0)6 12 34 56 78</a:t>
            </a:r>
          </a:p>
          <a:p>
            <a:pPr>
              <a:lnSpc>
                <a:spcPts val="2800"/>
              </a:lnSpc>
            </a:pPr>
            <a:r>
              <a:rPr lang="en-US" sz="2200" dirty="0">
                <a:solidFill>
                  <a:schemeClr val="bg2"/>
                </a:solidFill>
                <a:latin typeface="+mn-lt"/>
              </a:rPr>
              <a:t>www.wur.nl/xxxxx</a:t>
            </a:r>
          </a:p>
        </p:txBody>
      </p:sp>
      <p:sp>
        <p:nvSpPr>
          <p:cNvPr id="37" name="Tekstvak 62">
            <a:extLst>
              <a:ext uri="{FF2B5EF4-FFF2-40B4-BE49-F238E27FC236}">
                <a16:creationId xmlns:a16="http://schemas.microsoft.com/office/drawing/2014/main" id="{0667DE8D-CD85-4961-B865-196E12DAFB4D}"/>
              </a:ext>
            </a:extLst>
          </p:cNvPr>
          <p:cNvSpPr txBox="1"/>
          <p:nvPr/>
        </p:nvSpPr>
        <p:spPr>
          <a:xfrm>
            <a:off x="16774643" y="39992820"/>
            <a:ext cx="7088479" cy="1795363"/>
          </a:xfrm>
          <a:prstGeom prst="rect">
            <a:avLst/>
          </a:prstGeom>
          <a:noFill/>
        </p:spPr>
        <p:txBody>
          <a:bodyPr wrap="none" lIns="0" tIns="0" rIns="0" bIns="0" rtlCol="0">
            <a:spAutoFit/>
          </a:bodyPr>
          <a:lstStyle/>
          <a:p>
            <a:pPr>
              <a:lnSpc>
                <a:spcPts val="2800"/>
              </a:lnSpc>
            </a:pPr>
            <a:r>
              <a:rPr lang="en-US" sz="2200" dirty="0">
                <a:solidFill>
                  <a:schemeClr val="bg2"/>
                </a:solidFill>
                <a:latin typeface="+mn-lt"/>
              </a:rPr>
              <a:t>Name Partner </a:t>
            </a:r>
            <a:r>
              <a:rPr lang="en-US" sz="2200" dirty="0" err="1">
                <a:solidFill>
                  <a:schemeClr val="bg2"/>
                </a:solidFill>
                <a:latin typeface="+mn-lt"/>
              </a:rPr>
              <a:t>Organisation</a:t>
            </a:r>
            <a:endParaRPr lang="en-US" sz="2200" dirty="0">
              <a:solidFill>
                <a:schemeClr val="bg2"/>
              </a:solidFill>
              <a:latin typeface="+mn-lt"/>
            </a:endParaRPr>
          </a:p>
          <a:p>
            <a:pPr>
              <a:lnSpc>
                <a:spcPts val="2800"/>
              </a:lnSpc>
            </a:pPr>
            <a:r>
              <a:rPr lang="en-US" sz="2200" dirty="0">
                <a:solidFill>
                  <a:schemeClr val="bg2"/>
                </a:solidFill>
                <a:latin typeface="+mn-lt"/>
              </a:rPr>
              <a:t>P.O. Box 123, 1234 AB City</a:t>
            </a:r>
          </a:p>
          <a:p>
            <a:pPr>
              <a:lnSpc>
                <a:spcPts val="2800"/>
              </a:lnSpc>
            </a:pPr>
            <a:r>
              <a:rPr lang="en-US" sz="2200" dirty="0">
                <a:solidFill>
                  <a:schemeClr val="bg2"/>
                </a:solidFill>
                <a:latin typeface="+mn-lt"/>
              </a:rPr>
              <a:t>Contact: name.surname@xxxxxxx.nl, </a:t>
            </a:r>
          </a:p>
          <a:p>
            <a:pPr>
              <a:lnSpc>
                <a:spcPts val="2800"/>
              </a:lnSpc>
            </a:pPr>
            <a:r>
              <a:rPr lang="en-US" sz="2200" dirty="0">
                <a:solidFill>
                  <a:schemeClr val="bg2"/>
                </a:solidFill>
                <a:latin typeface="+mn-lt"/>
              </a:rPr>
              <a:t>T + 31 (0)317 12 34 56, M +31 (0)6 12 34 56 78</a:t>
            </a:r>
          </a:p>
          <a:p>
            <a:pPr>
              <a:lnSpc>
                <a:spcPts val="2800"/>
              </a:lnSpc>
            </a:pPr>
            <a:r>
              <a:rPr lang="en-US" sz="2200" dirty="0">
                <a:solidFill>
                  <a:schemeClr val="bg2"/>
                </a:solidFill>
                <a:latin typeface="+mn-lt"/>
              </a:rPr>
              <a:t>www.xxxxxxx.xx</a:t>
            </a:r>
          </a:p>
        </p:txBody>
      </p:sp>
      <p:pic>
        <p:nvPicPr>
          <p:cNvPr id="38" name="Afbeelding 63">
            <a:extLst>
              <a:ext uri="{FF2B5EF4-FFF2-40B4-BE49-F238E27FC236}">
                <a16:creationId xmlns:a16="http://schemas.microsoft.com/office/drawing/2014/main" id="{A3007362-67BC-41D3-9BB1-FEBBF8ED96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52795" y="40057109"/>
            <a:ext cx="914402" cy="914402"/>
          </a:xfrm>
          <a:prstGeom prst="rect">
            <a:avLst/>
          </a:prstGeom>
        </p:spPr>
      </p:pic>
      <p:pic>
        <p:nvPicPr>
          <p:cNvPr id="39" name="Afbeelding 67">
            <a:extLst>
              <a:ext uri="{FF2B5EF4-FFF2-40B4-BE49-F238E27FC236}">
                <a16:creationId xmlns:a16="http://schemas.microsoft.com/office/drawing/2014/main" id="{9318B2DE-6203-4849-BD35-8B0AE45123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478" y="40053441"/>
            <a:ext cx="914400" cy="914400"/>
          </a:xfrm>
          <a:prstGeom prst="rect">
            <a:avLst/>
          </a:prstGeom>
        </p:spPr>
      </p:pic>
      <p:grpSp>
        <p:nvGrpSpPr>
          <p:cNvPr id="40" name="Groep 22">
            <a:extLst>
              <a:ext uri="{FF2B5EF4-FFF2-40B4-BE49-F238E27FC236}">
                <a16:creationId xmlns:a16="http://schemas.microsoft.com/office/drawing/2014/main" id="{EA87F0AF-45F0-4DB5-8F57-381CCC2D6FEC}"/>
              </a:ext>
            </a:extLst>
          </p:cNvPr>
          <p:cNvGrpSpPr/>
          <p:nvPr/>
        </p:nvGrpSpPr>
        <p:grpSpPr>
          <a:xfrm>
            <a:off x="1080000" y="39677394"/>
            <a:ext cx="28080000" cy="2110789"/>
            <a:chOff x="1080000" y="39677394"/>
            <a:chExt cx="28080000" cy="2110789"/>
          </a:xfrm>
        </p:grpSpPr>
        <p:cxnSp>
          <p:nvCxnSpPr>
            <p:cNvPr id="41" name="Rechte verbindingslijn 59">
              <a:extLst>
                <a:ext uri="{FF2B5EF4-FFF2-40B4-BE49-F238E27FC236}">
                  <a16:creationId xmlns:a16="http://schemas.microsoft.com/office/drawing/2014/main" id="{BF4C18D0-F742-47DB-AB97-40ADB6DDA9E4}"/>
                </a:ext>
              </a:extLst>
            </p:cNvPr>
            <p:cNvCxnSpPr/>
            <p:nvPr/>
          </p:nvCxnSpPr>
          <p:spPr>
            <a:xfrm>
              <a:off x="1080000" y="39677394"/>
              <a:ext cx="28080000"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2" name="Tekstvak 60">
              <a:extLst>
                <a:ext uri="{FF2B5EF4-FFF2-40B4-BE49-F238E27FC236}">
                  <a16:creationId xmlns:a16="http://schemas.microsoft.com/office/drawing/2014/main" id="{0FC79597-D8B6-433B-B202-F582438E4674}"/>
                </a:ext>
              </a:extLst>
            </p:cNvPr>
            <p:cNvSpPr txBox="1"/>
            <p:nvPr/>
          </p:nvSpPr>
          <p:spPr>
            <a:xfrm>
              <a:off x="2302643" y="39992820"/>
              <a:ext cx="7088479" cy="1795363"/>
            </a:xfrm>
            <a:prstGeom prst="rect">
              <a:avLst/>
            </a:prstGeom>
            <a:noFill/>
          </p:spPr>
          <p:txBody>
            <a:bodyPr wrap="none" lIns="0" tIns="0" rIns="0" bIns="0" rtlCol="0">
              <a:spAutoFit/>
            </a:bodyPr>
            <a:lstStyle/>
            <a:p>
              <a:pPr>
                <a:lnSpc>
                  <a:spcPts val="2800"/>
                </a:lnSpc>
              </a:pPr>
              <a:r>
                <a:rPr lang="en-US" sz="2200" dirty="0">
                  <a:solidFill>
                    <a:schemeClr val="bg2"/>
                  </a:solidFill>
                  <a:latin typeface="+mn-lt"/>
                </a:rPr>
                <a:t>Wageningen University &amp; Research </a:t>
              </a:r>
            </a:p>
            <a:p>
              <a:pPr>
                <a:lnSpc>
                  <a:spcPts val="2800"/>
                </a:lnSpc>
              </a:pPr>
              <a:r>
                <a:rPr lang="en-US" sz="2200" dirty="0">
                  <a:solidFill>
                    <a:schemeClr val="bg2"/>
                  </a:solidFill>
                  <a:latin typeface="+mn-lt"/>
                </a:rPr>
                <a:t>P.O. Box 123, 6700 AB </a:t>
              </a:r>
              <a:r>
                <a:rPr lang="en-US" sz="2200" dirty="0" err="1">
                  <a:solidFill>
                    <a:schemeClr val="bg2"/>
                  </a:solidFill>
                  <a:latin typeface="+mn-lt"/>
                </a:rPr>
                <a:t>Wageningen</a:t>
              </a:r>
              <a:endParaRPr lang="en-US" sz="2200" dirty="0">
                <a:solidFill>
                  <a:schemeClr val="bg2"/>
                </a:solidFill>
                <a:latin typeface="+mn-lt"/>
              </a:endParaRPr>
            </a:p>
            <a:p>
              <a:pPr>
                <a:lnSpc>
                  <a:spcPts val="2800"/>
                </a:lnSpc>
              </a:pPr>
              <a:r>
                <a:rPr lang="en-US" sz="2200" dirty="0">
                  <a:solidFill>
                    <a:schemeClr val="bg2"/>
                  </a:solidFill>
                  <a:latin typeface="+mn-lt"/>
                </a:rPr>
                <a:t>Contact: name.surname@wur.nl</a:t>
              </a:r>
            </a:p>
            <a:p>
              <a:pPr>
                <a:lnSpc>
                  <a:spcPts val="2800"/>
                </a:lnSpc>
              </a:pPr>
              <a:r>
                <a:rPr lang="en-US" sz="2200" dirty="0">
                  <a:solidFill>
                    <a:schemeClr val="bg2"/>
                  </a:solidFill>
                  <a:latin typeface="+mn-lt"/>
                </a:rPr>
                <a:t>T + 31 (0)317 12 34 56, M +31 (0)6 12 34 56 78</a:t>
              </a:r>
            </a:p>
            <a:p>
              <a:pPr>
                <a:lnSpc>
                  <a:spcPts val="2800"/>
                </a:lnSpc>
              </a:pPr>
              <a:r>
                <a:rPr lang="en-US" sz="2200" dirty="0">
                  <a:solidFill>
                    <a:schemeClr val="bg2"/>
                  </a:solidFill>
                  <a:latin typeface="+mn-lt"/>
                </a:rPr>
                <a:t>www.wur.nl/xxxxx</a:t>
              </a:r>
            </a:p>
          </p:txBody>
        </p:sp>
        <p:sp>
          <p:nvSpPr>
            <p:cNvPr id="43" name="Tekstvak 62">
              <a:extLst>
                <a:ext uri="{FF2B5EF4-FFF2-40B4-BE49-F238E27FC236}">
                  <a16:creationId xmlns:a16="http://schemas.microsoft.com/office/drawing/2014/main" id="{C2E3FF3B-3AC1-4007-AB84-CF60DA173A3F}"/>
                </a:ext>
              </a:extLst>
            </p:cNvPr>
            <p:cNvSpPr txBox="1"/>
            <p:nvPr/>
          </p:nvSpPr>
          <p:spPr>
            <a:xfrm>
              <a:off x="16774643" y="39992820"/>
              <a:ext cx="7088479" cy="1795363"/>
            </a:xfrm>
            <a:prstGeom prst="rect">
              <a:avLst/>
            </a:prstGeom>
            <a:noFill/>
          </p:spPr>
          <p:txBody>
            <a:bodyPr wrap="none" lIns="0" tIns="0" rIns="0" bIns="0" rtlCol="0">
              <a:spAutoFit/>
            </a:bodyPr>
            <a:lstStyle/>
            <a:p>
              <a:pPr>
                <a:lnSpc>
                  <a:spcPts val="2800"/>
                </a:lnSpc>
              </a:pPr>
              <a:r>
                <a:rPr lang="en-US" sz="2200" dirty="0">
                  <a:solidFill>
                    <a:schemeClr val="bg2"/>
                  </a:solidFill>
                  <a:latin typeface="+mn-lt"/>
                </a:rPr>
                <a:t>Name Partner </a:t>
              </a:r>
              <a:r>
                <a:rPr lang="en-US" sz="2200" dirty="0" err="1">
                  <a:solidFill>
                    <a:schemeClr val="bg2"/>
                  </a:solidFill>
                  <a:latin typeface="+mn-lt"/>
                </a:rPr>
                <a:t>Organisation</a:t>
              </a:r>
              <a:endParaRPr lang="en-US" sz="2200" dirty="0">
                <a:solidFill>
                  <a:schemeClr val="bg2"/>
                </a:solidFill>
                <a:latin typeface="+mn-lt"/>
              </a:endParaRPr>
            </a:p>
            <a:p>
              <a:pPr>
                <a:lnSpc>
                  <a:spcPts val="2800"/>
                </a:lnSpc>
              </a:pPr>
              <a:r>
                <a:rPr lang="en-US" sz="2200" dirty="0">
                  <a:solidFill>
                    <a:schemeClr val="bg2"/>
                  </a:solidFill>
                  <a:latin typeface="+mn-lt"/>
                </a:rPr>
                <a:t>P.O. Box 123, 1234 AB City</a:t>
              </a:r>
            </a:p>
            <a:p>
              <a:pPr>
                <a:lnSpc>
                  <a:spcPts val="2800"/>
                </a:lnSpc>
              </a:pPr>
              <a:r>
                <a:rPr lang="en-US" sz="2200" dirty="0">
                  <a:solidFill>
                    <a:schemeClr val="bg2"/>
                  </a:solidFill>
                  <a:latin typeface="+mn-lt"/>
                </a:rPr>
                <a:t>Contact: name.surname@xxxxxxx.nl, </a:t>
              </a:r>
            </a:p>
            <a:p>
              <a:pPr>
                <a:lnSpc>
                  <a:spcPts val="2800"/>
                </a:lnSpc>
              </a:pPr>
              <a:r>
                <a:rPr lang="en-US" sz="2200" dirty="0">
                  <a:solidFill>
                    <a:schemeClr val="bg2"/>
                  </a:solidFill>
                  <a:latin typeface="+mn-lt"/>
                </a:rPr>
                <a:t>T + 31 (0)317 12 34 56, M +31 (0)6 12 34 56 78</a:t>
              </a:r>
            </a:p>
            <a:p>
              <a:pPr>
                <a:lnSpc>
                  <a:spcPts val="2800"/>
                </a:lnSpc>
              </a:pPr>
              <a:r>
                <a:rPr lang="en-US" sz="2200" dirty="0">
                  <a:solidFill>
                    <a:schemeClr val="bg2"/>
                  </a:solidFill>
                  <a:latin typeface="+mn-lt"/>
                </a:rPr>
                <a:t>www.xxxxxxx.xx</a:t>
              </a:r>
            </a:p>
          </p:txBody>
        </p:sp>
        <p:pic>
          <p:nvPicPr>
            <p:cNvPr id="44" name="Afbeelding 63">
              <a:extLst>
                <a:ext uri="{FF2B5EF4-FFF2-40B4-BE49-F238E27FC236}">
                  <a16:creationId xmlns:a16="http://schemas.microsoft.com/office/drawing/2014/main" id="{1FC74897-FC1E-40C0-B76B-C284D66DB3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52795" y="40057109"/>
              <a:ext cx="914402" cy="914402"/>
            </a:xfrm>
            <a:prstGeom prst="rect">
              <a:avLst/>
            </a:prstGeom>
          </p:spPr>
        </p:pic>
        <p:pic>
          <p:nvPicPr>
            <p:cNvPr id="45" name="Afbeelding 67">
              <a:extLst>
                <a:ext uri="{FF2B5EF4-FFF2-40B4-BE49-F238E27FC236}">
                  <a16:creationId xmlns:a16="http://schemas.microsoft.com/office/drawing/2014/main" id="{13C987E6-18E3-40E8-9834-97E769D29C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478" y="40053441"/>
              <a:ext cx="914400" cy="914400"/>
            </a:xfrm>
            <a:prstGeom prst="rect">
              <a:avLst/>
            </a:prstGeom>
          </p:spPr>
        </p:pic>
      </p:grpSp>
    </p:spTree>
    <p:extLst>
      <p:ext uri="{BB962C8B-B14F-4D97-AF65-F5344CB8AC3E}">
        <p14:creationId xmlns:p14="http://schemas.microsoft.com/office/powerpoint/2010/main" val="2269995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a:t>SOCIETY: Title maximum two lines the quick brown fox jumps over the lazy dog</a:t>
            </a:r>
            <a:endParaRPr lang="nl-NL" dirty="0"/>
          </a:p>
        </p:txBody>
      </p:sp>
      <p:sp>
        <p:nvSpPr>
          <p:cNvPr id="3" name="Ondertitel 2"/>
          <p:cNvSpPr>
            <a:spLocks noGrp="1"/>
          </p:cNvSpPr>
          <p:nvPr>
            <p:ph type="subTitle" idx="1"/>
          </p:nvPr>
        </p:nvSpPr>
        <p:spPr/>
        <p:txBody>
          <a:bodyPr/>
          <a:lstStyle/>
          <a:p>
            <a:r>
              <a:rPr lang="nl-NL" dirty="0"/>
              <a:t>Author </a:t>
            </a:r>
            <a:r>
              <a:rPr lang="nl-NL" dirty="0" err="1"/>
              <a:t>Solupta</a:t>
            </a:r>
            <a:r>
              <a:rPr lang="nl-NL" dirty="0"/>
              <a:t>, Maximum </a:t>
            </a:r>
            <a:r>
              <a:rPr lang="nl-NL" dirty="0" err="1"/>
              <a:t>Two</a:t>
            </a:r>
            <a:r>
              <a:rPr lang="nl-NL" dirty="0"/>
              <a:t> Lines, </a:t>
            </a:r>
            <a:r>
              <a:rPr lang="nl-NL" dirty="0" err="1"/>
              <a:t>Tibuscia</a:t>
            </a:r>
            <a:r>
              <a:rPr lang="nl-NL" dirty="0"/>
              <a:t> van </a:t>
            </a:r>
            <a:r>
              <a:rPr lang="nl-NL" dirty="0" err="1"/>
              <a:t>Excea</a:t>
            </a:r>
            <a:r>
              <a:rPr lang="nl-NL" dirty="0"/>
              <a:t>, </a:t>
            </a:r>
            <a:r>
              <a:rPr lang="nl-NL" dirty="0" err="1"/>
              <a:t>Dolupta</a:t>
            </a:r>
            <a:r>
              <a:rPr lang="nl-NL" dirty="0"/>
              <a:t> </a:t>
            </a:r>
            <a:r>
              <a:rPr lang="nl-NL" dirty="0" err="1"/>
              <a:t>Experia</a:t>
            </a:r>
            <a:r>
              <a:rPr lang="nl-NL" dirty="0"/>
              <a:t>, </a:t>
            </a:r>
            <a:r>
              <a:rPr lang="nl-NL" dirty="0" err="1"/>
              <a:t>Suntium</a:t>
            </a:r>
            <a:r>
              <a:rPr lang="nl-NL" dirty="0"/>
              <a:t> </a:t>
            </a:r>
            <a:r>
              <a:rPr lang="nl-NL" dirty="0" err="1"/>
              <a:t>Sequatius</a:t>
            </a:r>
            <a:r>
              <a:rPr lang="nl-NL" dirty="0"/>
              <a:t>, </a:t>
            </a:r>
            <a:r>
              <a:rPr lang="nl-NL" dirty="0" err="1"/>
              <a:t>Voluptatio</a:t>
            </a:r>
            <a:r>
              <a:rPr lang="nl-NL" dirty="0"/>
              <a:t> </a:t>
            </a:r>
            <a:r>
              <a:rPr lang="nl-NL" dirty="0" err="1"/>
              <a:t>Cullabo</a:t>
            </a:r>
            <a:r>
              <a:rPr lang="nl-NL" dirty="0"/>
              <a:t>, Author </a:t>
            </a:r>
            <a:r>
              <a:rPr lang="nl-NL" dirty="0" err="1"/>
              <a:t>Solupta</a:t>
            </a:r>
            <a:r>
              <a:rPr lang="nl-NL" dirty="0"/>
              <a:t>, </a:t>
            </a:r>
          </a:p>
          <a:p>
            <a:r>
              <a:rPr lang="nl-NL" dirty="0" err="1"/>
              <a:t>Tibuscia</a:t>
            </a:r>
            <a:r>
              <a:rPr lang="nl-NL" dirty="0"/>
              <a:t> van </a:t>
            </a:r>
            <a:r>
              <a:rPr lang="nl-NL" dirty="0" err="1"/>
              <a:t>Excea</a:t>
            </a:r>
            <a:r>
              <a:rPr lang="nl-NL" dirty="0"/>
              <a:t>, </a:t>
            </a:r>
            <a:r>
              <a:rPr lang="nl-NL" dirty="0" err="1"/>
              <a:t>Dolupta</a:t>
            </a:r>
            <a:r>
              <a:rPr lang="nl-NL" dirty="0"/>
              <a:t> </a:t>
            </a:r>
            <a:r>
              <a:rPr lang="nl-NL" dirty="0" err="1"/>
              <a:t>Experia</a:t>
            </a:r>
            <a:r>
              <a:rPr lang="nl-NL" dirty="0"/>
              <a:t>, </a:t>
            </a:r>
            <a:r>
              <a:rPr lang="nl-NL" dirty="0" err="1"/>
              <a:t>Suntium</a:t>
            </a:r>
            <a:r>
              <a:rPr lang="nl-NL" dirty="0"/>
              <a:t> </a:t>
            </a:r>
            <a:r>
              <a:rPr lang="nl-NL" dirty="0" err="1"/>
              <a:t>Sequatius</a:t>
            </a:r>
            <a:endParaRPr lang="nl-NL" dirty="0"/>
          </a:p>
        </p:txBody>
      </p:sp>
      <p:sp>
        <p:nvSpPr>
          <p:cNvPr id="137" name="Tijdelijke aanduiding voor tekst 3"/>
          <p:cNvSpPr txBox="1">
            <a:spLocks/>
          </p:cNvSpPr>
          <p:nvPr/>
        </p:nvSpPr>
        <p:spPr>
          <a:xfrm>
            <a:off x="1080000" y="11520000"/>
            <a:ext cx="13623925" cy="891605"/>
          </a:xfrm>
          <a:prstGeom prst="rect">
            <a:avLst/>
          </a:prstGeom>
          <a:gradFill>
            <a:gsLst>
              <a:gs pos="0">
                <a:schemeClr val="accent3"/>
              </a:gs>
              <a:gs pos="7000">
                <a:schemeClr val="bg1">
                  <a:alpha val="0"/>
                </a:schemeClr>
              </a:gs>
              <a:gs pos="6000">
                <a:schemeClr val="accent3"/>
              </a:gs>
              <a:gs pos="100000">
                <a:schemeClr val="bg1">
                  <a:alpha val="0"/>
                </a:schemeClr>
              </a:gs>
            </a:gsLst>
            <a:lin ang="5400000" scaled="0"/>
          </a:gradFill>
        </p:spPr>
        <p:txBody>
          <a:bodyPr lIns="0" tIns="396000" rIns="0" bIns="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4200"/>
              </a:lnSpc>
              <a:spcBef>
                <a:spcPts val="0"/>
              </a:spcBef>
              <a:buFont typeface="Arial" pitchFamily="34" charset="0"/>
              <a:buNone/>
            </a:pPr>
            <a:r>
              <a:rPr lang="nl-NL" sz="3300" b="1"/>
              <a:t>Background</a:t>
            </a:r>
            <a:endParaRPr lang="nl-NL" sz="3300" b="1" dirty="0"/>
          </a:p>
        </p:txBody>
      </p:sp>
      <p:sp>
        <p:nvSpPr>
          <p:cNvPr id="138" name="Tijdelijke aanduiding voor tekst 4"/>
          <p:cNvSpPr txBox="1">
            <a:spLocks/>
          </p:cNvSpPr>
          <p:nvPr/>
        </p:nvSpPr>
        <p:spPr>
          <a:xfrm>
            <a:off x="1080000" y="12460153"/>
            <a:ext cx="13623925" cy="3277820"/>
          </a:xfrm>
          <a:prstGeom prst="rect">
            <a:avLst/>
          </a:prstGeom>
        </p:spPr>
        <p:txBody>
          <a:bodyPr lIns="0" tIns="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4200"/>
              </a:lnSpc>
              <a:spcBef>
                <a:spcPts val="0"/>
              </a:spcBef>
              <a:buFont typeface="Arial" pitchFamily="34" charset="0"/>
              <a:buNone/>
            </a:pPr>
            <a:r>
              <a:rPr lang="nl-NL" sz="3000" dirty="0" err="1">
                <a:solidFill>
                  <a:srgbClr val="000000"/>
                </a:solidFill>
              </a:rPr>
              <a:t>Your</a:t>
            </a:r>
            <a:r>
              <a:rPr lang="nl-NL" sz="3000" dirty="0">
                <a:solidFill>
                  <a:srgbClr val="000000"/>
                </a:solidFill>
              </a:rPr>
              <a:t> </a:t>
            </a:r>
            <a:r>
              <a:rPr lang="nl-NL" sz="3000" dirty="0" err="1">
                <a:solidFill>
                  <a:srgbClr val="000000"/>
                </a:solidFill>
              </a:rPr>
              <a:t>text</a:t>
            </a:r>
            <a:r>
              <a:rPr lang="nl-NL" sz="3000" dirty="0">
                <a:solidFill>
                  <a:srgbClr val="000000"/>
                </a:solidFill>
              </a:rPr>
              <a:t> the </a:t>
            </a:r>
            <a:r>
              <a:rPr lang="nl-NL" sz="3000" dirty="0" err="1">
                <a:solidFill>
                  <a:srgbClr val="000000"/>
                </a:solidFill>
              </a:rPr>
              <a:t>quick</a:t>
            </a:r>
            <a:r>
              <a:rPr lang="nl-NL" sz="3000" dirty="0">
                <a:solidFill>
                  <a:srgbClr val="000000"/>
                </a:solidFill>
              </a:rPr>
              <a:t> </a:t>
            </a:r>
            <a:r>
              <a:rPr lang="nl-NL" sz="3000" dirty="0" err="1">
                <a:solidFill>
                  <a:srgbClr val="000000"/>
                </a:solidFill>
              </a:rPr>
              <a:t>brown</a:t>
            </a:r>
            <a:r>
              <a:rPr lang="nl-NL" sz="3000" dirty="0">
                <a:solidFill>
                  <a:srgbClr val="000000"/>
                </a:solidFill>
              </a:rPr>
              <a:t> fox </a:t>
            </a:r>
            <a:r>
              <a:rPr lang="nl-NL" sz="3000" dirty="0" err="1">
                <a:solidFill>
                  <a:srgbClr val="000000"/>
                </a:solidFill>
              </a:rPr>
              <a:t>jumps</a:t>
            </a:r>
            <a:r>
              <a:rPr lang="nl-NL" sz="3000" dirty="0">
                <a:solidFill>
                  <a:srgbClr val="000000"/>
                </a:solidFill>
              </a:rPr>
              <a:t> over the </a:t>
            </a:r>
            <a:r>
              <a:rPr lang="nl-NL" sz="3000" dirty="0" err="1">
                <a:solidFill>
                  <a:srgbClr val="000000"/>
                </a:solidFill>
              </a:rPr>
              <a:t>lazy</a:t>
            </a:r>
            <a:r>
              <a:rPr lang="nl-NL" sz="3000" dirty="0">
                <a:solidFill>
                  <a:srgbClr val="000000"/>
                </a:solidFill>
              </a:rPr>
              <a:t> dog. The </a:t>
            </a:r>
            <a:r>
              <a:rPr lang="nl-NL" sz="3000" dirty="0" err="1">
                <a:solidFill>
                  <a:srgbClr val="000000"/>
                </a:solidFill>
              </a:rPr>
              <a:t>quick</a:t>
            </a:r>
            <a:r>
              <a:rPr lang="nl-NL" sz="3000" dirty="0">
                <a:solidFill>
                  <a:srgbClr val="000000"/>
                </a:solidFill>
              </a:rPr>
              <a:t> </a:t>
            </a:r>
            <a:r>
              <a:rPr lang="nl-NL" sz="3000" dirty="0" err="1">
                <a:solidFill>
                  <a:srgbClr val="000000"/>
                </a:solidFill>
              </a:rPr>
              <a:t>brown</a:t>
            </a:r>
            <a:r>
              <a:rPr lang="nl-NL" sz="3000" dirty="0">
                <a:solidFill>
                  <a:srgbClr val="000000"/>
                </a:solidFill>
              </a:rPr>
              <a:t> fox </a:t>
            </a:r>
            <a:r>
              <a:rPr lang="nl-NL" sz="3000" dirty="0" err="1">
                <a:solidFill>
                  <a:srgbClr val="000000"/>
                </a:solidFill>
              </a:rPr>
              <a:t>jumps</a:t>
            </a:r>
            <a:r>
              <a:rPr lang="nl-NL" sz="3000" dirty="0">
                <a:solidFill>
                  <a:srgbClr val="000000"/>
                </a:solidFill>
              </a:rPr>
              <a:t> over the </a:t>
            </a:r>
            <a:r>
              <a:rPr lang="nl-NL" sz="3000" dirty="0" err="1">
                <a:solidFill>
                  <a:srgbClr val="000000"/>
                </a:solidFill>
              </a:rPr>
              <a:t>lazy</a:t>
            </a:r>
            <a:r>
              <a:rPr lang="nl-NL" sz="3000" dirty="0">
                <a:solidFill>
                  <a:srgbClr val="000000"/>
                </a:solidFill>
              </a:rPr>
              <a:t> dog. The </a:t>
            </a:r>
            <a:r>
              <a:rPr lang="nl-NL" sz="3000" dirty="0" err="1">
                <a:solidFill>
                  <a:srgbClr val="000000"/>
                </a:solidFill>
              </a:rPr>
              <a:t>quick</a:t>
            </a:r>
            <a:r>
              <a:rPr lang="nl-NL" sz="3000" dirty="0">
                <a:solidFill>
                  <a:srgbClr val="000000"/>
                </a:solidFill>
              </a:rPr>
              <a:t> </a:t>
            </a:r>
            <a:r>
              <a:rPr lang="nl-NL" sz="3000" dirty="0" err="1">
                <a:solidFill>
                  <a:srgbClr val="000000"/>
                </a:solidFill>
              </a:rPr>
              <a:t>brown</a:t>
            </a:r>
            <a:r>
              <a:rPr lang="nl-NL" sz="3000" dirty="0">
                <a:solidFill>
                  <a:srgbClr val="000000"/>
                </a:solidFill>
              </a:rPr>
              <a:t> fox </a:t>
            </a:r>
            <a:r>
              <a:rPr lang="nl-NL" sz="3000" dirty="0" err="1">
                <a:solidFill>
                  <a:srgbClr val="000000"/>
                </a:solidFill>
              </a:rPr>
              <a:t>jumps</a:t>
            </a:r>
            <a:r>
              <a:rPr lang="nl-NL" sz="3000" dirty="0">
                <a:solidFill>
                  <a:srgbClr val="000000"/>
                </a:solidFill>
              </a:rPr>
              <a:t> over the </a:t>
            </a:r>
            <a:r>
              <a:rPr lang="nl-NL" sz="3000" dirty="0" err="1">
                <a:solidFill>
                  <a:srgbClr val="000000"/>
                </a:solidFill>
              </a:rPr>
              <a:t>lazy</a:t>
            </a:r>
            <a:r>
              <a:rPr lang="nl-NL" sz="3000" dirty="0">
                <a:solidFill>
                  <a:srgbClr val="000000"/>
                </a:solidFill>
              </a:rPr>
              <a:t> dog. The </a:t>
            </a:r>
            <a:r>
              <a:rPr lang="nl-NL" sz="3000" dirty="0" err="1">
                <a:solidFill>
                  <a:srgbClr val="000000"/>
                </a:solidFill>
              </a:rPr>
              <a:t>quick</a:t>
            </a:r>
            <a:r>
              <a:rPr lang="nl-NL" sz="3000" dirty="0">
                <a:solidFill>
                  <a:srgbClr val="000000"/>
                </a:solidFill>
              </a:rPr>
              <a:t> </a:t>
            </a:r>
            <a:r>
              <a:rPr lang="nl-NL" sz="3000" dirty="0" err="1">
                <a:solidFill>
                  <a:srgbClr val="000000"/>
                </a:solidFill>
              </a:rPr>
              <a:t>brown</a:t>
            </a:r>
            <a:r>
              <a:rPr lang="nl-NL" sz="3000" dirty="0">
                <a:solidFill>
                  <a:srgbClr val="000000"/>
                </a:solidFill>
              </a:rPr>
              <a:t> fox </a:t>
            </a:r>
            <a:r>
              <a:rPr lang="nl-NL" sz="3000" dirty="0" err="1">
                <a:solidFill>
                  <a:srgbClr val="000000"/>
                </a:solidFill>
              </a:rPr>
              <a:t>jumps</a:t>
            </a:r>
            <a:r>
              <a:rPr lang="nl-NL" sz="3000" dirty="0">
                <a:solidFill>
                  <a:srgbClr val="000000"/>
                </a:solidFill>
              </a:rPr>
              <a:t> over the </a:t>
            </a:r>
            <a:r>
              <a:rPr lang="nl-NL" sz="3000" dirty="0" err="1">
                <a:solidFill>
                  <a:srgbClr val="000000"/>
                </a:solidFill>
              </a:rPr>
              <a:t>lazy</a:t>
            </a:r>
            <a:r>
              <a:rPr lang="nl-NL" sz="3000" dirty="0">
                <a:solidFill>
                  <a:srgbClr val="000000"/>
                </a:solidFill>
              </a:rPr>
              <a:t> dog. The </a:t>
            </a:r>
            <a:r>
              <a:rPr lang="nl-NL" sz="3000" dirty="0" err="1">
                <a:solidFill>
                  <a:srgbClr val="000000"/>
                </a:solidFill>
              </a:rPr>
              <a:t>quick</a:t>
            </a:r>
            <a:r>
              <a:rPr lang="nl-NL" sz="3000" dirty="0">
                <a:solidFill>
                  <a:srgbClr val="000000"/>
                </a:solidFill>
              </a:rPr>
              <a:t> </a:t>
            </a:r>
            <a:r>
              <a:rPr lang="nl-NL" sz="3000" dirty="0" err="1">
                <a:solidFill>
                  <a:srgbClr val="000000"/>
                </a:solidFill>
              </a:rPr>
              <a:t>brown</a:t>
            </a:r>
            <a:r>
              <a:rPr lang="nl-NL" sz="3000" dirty="0">
                <a:solidFill>
                  <a:srgbClr val="000000"/>
                </a:solidFill>
              </a:rPr>
              <a:t> fox </a:t>
            </a:r>
            <a:r>
              <a:rPr lang="nl-NL" sz="3000" dirty="0" err="1">
                <a:solidFill>
                  <a:srgbClr val="000000"/>
                </a:solidFill>
              </a:rPr>
              <a:t>jumps</a:t>
            </a:r>
            <a:r>
              <a:rPr lang="nl-NL" sz="3000" dirty="0">
                <a:solidFill>
                  <a:srgbClr val="000000"/>
                </a:solidFill>
              </a:rPr>
              <a:t> over the </a:t>
            </a:r>
            <a:r>
              <a:rPr lang="nl-NL" sz="3000" dirty="0" err="1">
                <a:solidFill>
                  <a:srgbClr val="000000"/>
                </a:solidFill>
              </a:rPr>
              <a:t>lazy</a:t>
            </a:r>
            <a:r>
              <a:rPr lang="nl-NL" sz="3000" dirty="0">
                <a:solidFill>
                  <a:srgbClr val="000000"/>
                </a:solidFill>
              </a:rPr>
              <a:t> dog. The </a:t>
            </a:r>
            <a:r>
              <a:rPr lang="nl-NL" sz="3000" dirty="0" err="1">
                <a:solidFill>
                  <a:srgbClr val="000000"/>
                </a:solidFill>
              </a:rPr>
              <a:t>quick</a:t>
            </a:r>
            <a:r>
              <a:rPr lang="nl-NL" sz="3000" dirty="0">
                <a:solidFill>
                  <a:srgbClr val="000000"/>
                </a:solidFill>
              </a:rPr>
              <a:t> </a:t>
            </a:r>
            <a:r>
              <a:rPr lang="nl-NL" sz="3000" dirty="0" err="1">
                <a:solidFill>
                  <a:srgbClr val="000000"/>
                </a:solidFill>
              </a:rPr>
              <a:t>brown</a:t>
            </a:r>
            <a:r>
              <a:rPr lang="nl-NL" sz="3000" dirty="0">
                <a:solidFill>
                  <a:srgbClr val="000000"/>
                </a:solidFill>
              </a:rPr>
              <a:t> fox </a:t>
            </a:r>
            <a:r>
              <a:rPr lang="nl-NL" sz="3000" dirty="0" err="1">
                <a:solidFill>
                  <a:srgbClr val="000000"/>
                </a:solidFill>
              </a:rPr>
              <a:t>jumps</a:t>
            </a:r>
            <a:r>
              <a:rPr lang="nl-NL" sz="3000" dirty="0">
                <a:solidFill>
                  <a:srgbClr val="000000"/>
                </a:solidFill>
              </a:rPr>
              <a:t> over the </a:t>
            </a:r>
            <a:r>
              <a:rPr lang="nl-NL" sz="3000" dirty="0" err="1">
                <a:solidFill>
                  <a:srgbClr val="000000"/>
                </a:solidFill>
              </a:rPr>
              <a:t>lazy</a:t>
            </a:r>
            <a:r>
              <a:rPr lang="nl-NL" sz="3000" dirty="0">
                <a:solidFill>
                  <a:srgbClr val="000000"/>
                </a:solidFill>
              </a:rPr>
              <a:t> dog. The </a:t>
            </a:r>
            <a:r>
              <a:rPr lang="nl-NL" sz="3000" dirty="0" err="1">
                <a:solidFill>
                  <a:srgbClr val="000000"/>
                </a:solidFill>
              </a:rPr>
              <a:t>quick</a:t>
            </a:r>
            <a:r>
              <a:rPr lang="nl-NL" sz="3000" dirty="0">
                <a:solidFill>
                  <a:srgbClr val="000000"/>
                </a:solidFill>
              </a:rPr>
              <a:t> </a:t>
            </a:r>
            <a:r>
              <a:rPr lang="nl-NL" sz="3000" dirty="0" err="1">
                <a:solidFill>
                  <a:srgbClr val="000000"/>
                </a:solidFill>
              </a:rPr>
              <a:t>brown</a:t>
            </a:r>
            <a:r>
              <a:rPr lang="nl-NL" sz="3000" dirty="0">
                <a:solidFill>
                  <a:srgbClr val="000000"/>
                </a:solidFill>
              </a:rPr>
              <a:t> fox </a:t>
            </a:r>
            <a:r>
              <a:rPr lang="nl-NL" sz="3000" dirty="0" err="1">
                <a:solidFill>
                  <a:srgbClr val="000000"/>
                </a:solidFill>
              </a:rPr>
              <a:t>jumps</a:t>
            </a:r>
            <a:r>
              <a:rPr lang="nl-NL" sz="3000" dirty="0">
                <a:solidFill>
                  <a:srgbClr val="000000"/>
                </a:solidFill>
              </a:rPr>
              <a:t> over the </a:t>
            </a:r>
            <a:r>
              <a:rPr lang="nl-NL" sz="3000" dirty="0" err="1">
                <a:solidFill>
                  <a:srgbClr val="000000"/>
                </a:solidFill>
              </a:rPr>
              <a:t>lazy</a:t>
            </a:r>
            <a:r>
              <a:rPr lang="nl-NL" sz="3000" dirty="0">
                <a:solidFill>
                  <a:srgbClr val="000000"/>
                </a:solidFill>
              </a:rPr>
              <a:t> dog. The </a:t>
            </a:r>
            <a:r>
              <a:rPr lang="nl-NL" sz="3000" dirty="0" err="1">
                <a:solidFill>
                  <a:srgbClr val="000000"/>
                </a:solidFill>
              </a:rPr>
              <a:t>quick</a:t>
            </a:r>
            <a:r>
              <a:rPr lang="nl-NL" sz="3000" dirty="0">
                <a:solidFill>
                  <a:srgbClr val="000000"/>
                </a:solidFill>
              </a:rPr>
              <a:t> </a:t>
            </a:r>
            <a:r>
              <a:rPr lang="nl-NL" sz="3000" dirty="0" err="1">
                <a:solidFill>
                  <a:srgbClr val="000000"/>
                </a:solidFill>
              </a:rPr>
              <a:t>brown</a:t>
            </a:r>
            <a:r>
              <a:rPr lang="nl-NL" sz="3000" dirty="0">
                <a:solidFill>
                  <a:srgbClr val="000000"/>
                </a:solidFill>
              </a:rPr>
              <a:t> fox </a:t>
            </a:r>
            <a:r>
              <a:rPr lang="nl-NL" sz="3000" dirty="0" err="1">
                <a:solidFill>
                  <a:srgbClr val="000000"/>
                </a:solidFill>
              </a:rPr>
              <a:t>jumps</a:t>
            </a:r>
            <a:r>
              <a:rPr lang="nl-NL" sz="3000" dirty="0">
                <a:solidFill>
                  <a:srgbClr val="000000"/>
                </a:solidFill>
              </a:rPr>
              <a:t> over the </a:t>
            </a:r>
            <a:r>
              <a:rPr lang="nl-NL" sz="3000" dirty="0" err="1">
                <a:solidFill>
                  <a:srgbClr val="000000"/>
                </a:solidFill>
              </a:rPr>
              <a:t>lazy</a:t>
            </a:r>
            <a:r>
              <a:rPr lang="nl-NL" sz="3000" dirty="0">
                <a:solidFill>
                  <a:srgbClr val="000000"/>
                </a:solidFill>
              </a:rPr>
              <a:t> dog. </a:t>
            </a:r>
          </a:p>
        </p:txBody>
      </p:sp>
      <p:sp>
        <p:nvSpPr>
          <p:cNvPr id="139" name="Tijdelijke aanduiding voor tekst 5"/>
          <p:cNvSpPr txBox="1">
            <a:spLocks/>
          </p:cNvSpPr>
          <p:nvPr/>
        </p:nvSpPr>
        <p:spPr>
          <a:xfrm>
            <a:off x="15552000" y="11901572"/>
            <a:ext cx="13608000" cy="2099549"/>
          </a:xfrm>
          <a:prstGeom prst="rect">
            <a:avLst/>
          </a:prstGeom>
        </p:spPr>
        <p:txBody>
          <a:bodyPr lIns="0" tIns="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4200"/>
              </a:lnSpc>
              <a:spcBef>
                <a:spcPts val="0"/>
              </a:spcBef>
              <a:buFont typeface="Arial" pitchFamily="34" charset="0"/>
              <a:buNone/>
            </a:pPr>
            <a:r>
              <a:rPr lang="nl-NL" sz="3000">
                <a:solidFill>
                  <a:srgbClr val="000000"/>
                </a:solidFill>
              </a:rPr>
              <a:t>Your text the quick brown fox jumps over the lazy dog. The quick brown fox jumps over the lazy dog. The quick brown fox jumps. Your text the quick brown fox jumps over the lazy dog. Your text the quick brown fox jumps over the lazy dog. </a:t>
            </a:r>
            <a:endParaRPr lang="nl-NL" sz="3000" dirty="0">
              <a:solidFill>
                <a:srgbClr val="000000"/>
              </a:solidFill>
            </a:endParaRPr>
          </a:p>
        </p:txBody>
      </p:sp>
      <p:sp>
        <p:nvSpPr>
          <p:cNvPr id="140" name="Tijdelijke aanduiding voor tekst 6"/>
          <p:cNvSpPr txBox="1">
            <a:spLocks/>
          </p:cNvSpPr>
          <p:nvPr/>
        </p:nvSpPr>
        <p:spPr>
          <a:xfrm>
            <a:off x="1080000" y="16300800"/>
            <a:ext cx="13623925" cy="891605"/>
          </a:xfrm>
          <a:prstGeom prst="rect">
            <a:avLst/>
          </a:prstGeom>
          <a:gradFill>
            <a:gsLst>
              <a:gs pos="0">
                <a:schemeClr val="accent3"/>
              </a:gs>
              <a:gs pos="7000">
                <a:schemeClr val="bg1">
                  <a:alpha val="0"/>
                </a:schemeClr>
              </a:gs>
              <a:gs pos="6000">
                <a:schemeClr val="accent3"/>
              </a:gs>
              <a:gs pos="100000">
                <a:schemeClr val="bg1">
                  <a:alpha val="0"/>
                </a:schemeClr>
              </a:gs>
            </a:gsLst>
            <a:lin ang="5400000" scaled="0"/>
          </a:gradFill>
        </p:spPr>
        <p:txBody>
          <a:bodyPr lIns="0" tIns="396000" rIns="0" bIns="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4200"/>
              </a:lnSpc>
              <a:spcBef>
                <a:spcPts val="0"/>
              </a:spcBef>
              <a:buFont typeface="Arial" pitchFamily="34" charset="0"/>
              <a:buNone/>
            </a:pPr>
            <a:r>
              <a:rPr lang="nl-NL" sz="3300" b="1"/>
              <a:t>Objective</a:t>
            </a:r>
            <a:endParaRPr lang="nl-NL" sz="3300" b="1" dirty="0"/>
          </a:p>
        </p:txBody>
      </p:sp>
      <p:sp>
        <p:nvSpPr>
          <p:cNvPr id="141" name="Tijdelijke aanduiding voor tekst 7"/>
          <p:cNvSpPr txBox="1">
            <a:spLocks/>
          </p:cNvSpPr>
          <p:nvPr/>
        </p:nvSpPr>
        <p:spPr>
          <a:xfrm>
            <a:off x="15552000" y="29102782"/>
            <a:ext cx="13608000" cy="891605"/>
          </a:xfrm>
          <a:prstGeom prst="rect">
            <a:avLst/>
          </a:prstGeom>
          <a:gradFill>
            <a:gsLst>
              <a:gs pos="0">
                <a:schemeClr val="accent3"/>
              </a:gs>
              <a:gs pos="7000">
                <a:schemeClr val="bg1">
                  <a:alpha val="0"/>
                </a:schemeClr>
              </a:gs>
              <a:gs pos="6000">
                <a:schemeClr val="accent3"/>
              </a:gs>
              <a:gs pos="100000">
                <a:schemeClr val="bg1">
                  <a:alpha val="0"/>
                </a:schemeClr>
              </a:gs>
            </a:gsLst>
            <a:lin ang="5400000" scaled="0"/>
          </a:gradFill>
        </p:spPr>
        <p:txBody>
          <a:bodyPr lIns="0" tIns="396000" rIns="0" bIns="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4200"/>
              </a:lnSpc>
              <a:spcBef>
                <a:spcPts val="0"/>
              </a:spcBef>
              <a:buFont typeface="Arial" pitchFamily="34" charset="0"/>
              <a:buNone/>
            </a:pPr>
            <a:r>
              <a:rPr lang="nl-NL" sz="3300" b="1"/>
              <a:t>Conclusions</a:t>
            </a:r>
            <a:endParaRPr lang="nl-NL" sz="3300" b="1" dirty="0"/>
          </a:p>
        </p:txBody>
      </p:sp>
      <p:sp>
        <p:nvSpPr>
          <p:cNvPr id="142" name="Tijdelijke aanduiding voor tekst 8"/>
          <p:cNvSpPr txBox="1">
            <a:spLocks/>
          </p:cNvSpPr>
          <p:nvPr/>
        </p:nvSpPr>
        <p:spPr>
          <a:xfrm>
            <a:off x="1080000" y="21772563"/>
            <a:ext cx="13623925" cy="891605"/>
          </a:xfrm>
          <a:prstGeom prst="rect">
            <a:avLst/>
          </a:prstGeom>
          <a:gradFill>
            <a:gsLst>
              <a:gs pos="0">
                <a:schemeClr val="accent3"/>
              </a:gs>
              <a:gs pos="7000">
                <a:schemeClr val="bg1">
                  <a:alpha val="0"/>
                </a:schemeClr>
              </a:gs>
              <a:gs pos="6000">
                <a:schemeClr val="accent3"/>
              </a:gs>
              <a:gs pos="100000">
                <a:schemeClr val="bg1">
                  <a:alpha val="0"/>
                </a:schemeClr>
              </a:gs>
            </a:gsLst>
            <a:lin ang="5400000" scaled="0"/>
          </a:gradFill>
        </p:spPr>
        <p:txBody>
          <a:bodyPr lIns="0" tIns="396000" rIns="0" bIns="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4200"/>
              </a:lnSpc>
              <a:spcBef>
                <a:spcPts val="0"/>
              </a:spcBef>
              <a:buFont typeface="Arial" pitchFamily="34" charset="0"/>
              <a:buNone/>
            </a:pPr>
            <a:r>
              <a:rPr lang="nl-NL" sz="3300" b="1"/>
              <a:t>Results</a:t>
            </a:r>
            <a:endParaRPr lang="nl-NL" sz="3300" b="1" dirty="0"/>
          </a:p>
        </p:txBody>
      </p:sp>
      <p:sp>
        <p:nvSpPr>
          <p:cNvPr id="143" name="Tijdelijke aanduiding voor tekst 9"/>
          <p:cNvSpPr txBox="1">
            <a:spLocks/>
          </p:cNvSpPr>
          <p:nvPr/>
        </p:nvSpPr>
        <p:spPr>
          <a:xfrm>
            <a:off x="1080000" y="29799750"/>
            <a:ext cx="6372000" cy="1077218"/>
          </a:xfrm>
          <a:prstGeom prst="rect">
            <a:avLst/>
          </a:prstGeom>
        </p:spPr>
        <p:txBody>
          <a:bodyPr lIns="0" tIns="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800"/>
              </a:lnSpc>
              <a:spcBef>
                <a:spcPts val="0"/>
              </a:spcBef>
              <a:buFont typeface="Arial" pitchFamily="34" charset="0"/>
              <a:buNone/>
            </a:pPr>
            <a:r>
              <a:rPr lang="en-US" sz="2200" b="1">
                <a:solidFill>
                  <a:srgbClr val="000000"/>
                </a:solidFill>
              </a:rPr>
              <a:t>Figure 1. </a:t>
            </a:r>
            <a:r>
              <a:rPr lang="en-US" sz="2200">
                <a:solidFill>
                  <a:srgbClr val="000000"/>
                </a:solidFill>
              </a:rPr>
              <a:t>Caption Your text the quick brown fox jumps over the lazy dog. The quick brown fox jumps over the lazy dog.</a:t>
            </a:r>
            <a:endParaRPr lang="en-US" sz="2200" dirty="0">
              <a:solidFill>
                <a:srgbClr val="000000"/>
              </a:solidFill>
            </a:endParaRPr>
          </a:p>
        </p:txBody>
      </p:sp>
      <p:sp>
        <p:nvSpPr>
          <p:cNvPr id="144" name="Tijdelijke aanduiding voor tekst 12"/>
          <p:cNvSpPr txBox="1">
            <a:spLocks/>
          </p:cNvSpPr>
          <p:nvPr/>
        </p:nvSpPr>
        <p:spPr>
          <a:xfrm>
            <a:off x="15552000" y="35356800"/>
            <a:ext cx="13608000" cy="3590727"/>
          </a:xfrm>
          <a:prstGeom prst="rect">
            <a:avLst/>
          </a:prstGeom>
        </p:spPr>
        <p:txBody>
          <a:bodyPr lIns="0" tIns="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800"/>
              </a:lnSpc>
              <a:spcBef>
                <a:spcPts val="0"/>
              </a:spcBef>
              <a:buFont typeface="Arial" pitchFamily="34" charset="0"/>
              <a:buNone/>
            </a:pPr>
            <a:r>
              <a:rPr lang="nl-NL" sz="2200" dirty="0" err="1">
                <a:solidFill>
                  <a:srgbClr val="000000"/>
                </a:solidFill>
              </a:rPr>
              <a:t>Your</a:t>
            </a:r>
            <a:r>
              <a:rPr lang="nl-NL" sz="2200" dirty="0">
                <a:solidFill>
                  <a:srgbClr val="000000"/>
                </a:solidFill>
              </a:rPr>
              <a:t> </a:t>
            </a:r>
            <a:r>
              <a:rPr lang="nl-NL" sz="2200" dirty="0" err="1">
                <a:solidFill>
                  <a:srgbClr val="000000"/>
                </a:solidFill>
              </a:rPr>
              <a:t>text</a:t>
            </a:r>
            <a:r>
              <a:rPr lang="nl-NL" sz="2200" dirty="0">
                <a:solidFill>
                  <a:srgbClr val="000000"/>
                </a:solidFill>
              </a:rPr>
              <a:t> the </a:t>
            </a:r>
            <a:r>
              <a:rPr lang="nl-NL" sz="2200" dirty="0" err="1">
                <a:solidFill>
                  <a:srgbClr val="000000"/>
                </a:solidFill>
              </a:rPr>
              <a:t>quick</a:t>
            </a:r>
            <a:r>
              <a:rPr lang="nl-NL" sz="2200" dirty="0">
                <a:solidFill>
                  <a:srgbClr val="000000"/>
                </a:solidFill>
              </a:rPr>
              <a:t> </a:t>
            </a:r>
            <a:r>
              <a:rPr lang="nl-NL" sz="2200" dirty="0" err="1">
                <a:solidFill>
                  <a:srgbClr val="000000"/>
                </a:solidFill>
              </a:rPr>
              <a:t>brown</a:t>
            </a:r>
            <a:r>
              <a:rPr lang="nl-NL" sz="2200" dirty="0">
                <a:solidFill>
                  <a:srgbClr val="000000"/>
                </a:solidFill>
              </a:rPr>
              <a:t> fox </a:t>
            </a:r>
            <a:r>
              <a:rPr lang="nl-NL" sz="2200" dirty="0" err="1">
                <a:solidFill>
                  <a:srgbClr val="000000"/>
                </a:solidFill>
              </a:rPr>
              <a:t>jumps</a:t>
            </a:r>
            <a:r>
              <a:rPr lang="nl-NL" sz="2200" dirty="0">
                <a:solidFill>
                  <a:srgbClr val="000000"/>
                </a:solidFill>
              </a:rPr>
              <a:t> over the </a:t>
            </a:r>
            <a:r>
              <a:rPr lang="nl-NL" sz="2200" dirty="0" err="1">
                <a:solidFill>
                  <a:srgbClr val="000000"/>
                </a:solidFill>
              </a:rPr>
              <a:t>lazy</a:t>
            </a:r>
            <a:r>
              <a:rPr lang="nl-NL" sz="2200" dirty="0">
                <a:solidFill>
                  <a:srgbClr val="000000"/>
                </a:solidFill>
              </a:rPr>
              <a:t> dog. The </a:t>
            </a:r>
            <a:r>
              <a:rPr lang="nl-NL" sz="2200" dirty="0" err="1">
                <a:solidFill>
                  <a:srgbClr val="000000"/>
                </a:solidFill>
              </a:rPr>
              <a:t>quick</a:t>
            </a:r>
            <a:r>
              <a:rPr lang="nl-NL" sz="2200" dirty="0">
                <a:solidFill>
                  <a:srgbClr val="000000"/>
                </a:solidFill>
              </a:rPr>
              <a:t> </a:t>
            </a:r>
            <a:r>
              <a:rPr lang="nl-NL" sz="2200" dirty="0" err="1">
                <a:solidFill>
                  <a:srgbClr val="000000"/>
                </a:solidFill>
              </a:rPr>
              <a:t>brown</a:t>
            </a:r>
            <a:r>
              <a:rPr lang="nl-NL" sz="2200" dirty="0">
                <a:solidFill>
                  <a:srgbClr val="000000"/>
                </a:solidFill>
              </a:rPr>
              <a:t> fox </a:t>
            </a:r>
            <a:r>
              <a:rPr lang="nl-NL" sz="2200" dirty="0" err="1">
                <a:solidFill>
                  <a:srgbClr val="000000"/>
                </a:solidFill>
              </a:rPr>
              <a:t>jumps</a:t>
            </a:r>
            <a:r>
              <a:rPr lang="nl-NL" sz="2200" dirty="0">
                <a:solidFill>
                  <a:srgbClr val="000000"/>
                </a:solidFill>
              </a:rPr>
              <a:t> over the </a:t>
            </a:r>
            <a:r>
              <a:rPr lang="nl-NL" sz="2200" dirty="0" err="1">
                <a:solidFill>
                  <a:srgbClr val="000000"/>
                </a:solidFill>
              </a:rPr>
              <a:t>lazy</a:t>
            </a:r>
            <a:r>
              <a:rPr lang="nl-NL" sz="2200" dirty="0">
                <a:solidFill>
                  <a:srgbClr val="000000"/>
                </a:solidFill>
              </a:rPr>
              <a:t> dog. The </a:t>
            </a:r>
            <a:r>
              <a:rPr lang="nl-NL" sz="2200" dirty="0" err="1">
                <a:solidFill>
                  <a:srgbClr val="000000"/>
                </a:solidFill>
              </a:rPr>
              <a:t>quick</a:t>
            </a:r>
            <a:r>
              <a:rPr lang="nl-NL" sz="2200" dirty="0">
                <a:solidFill>
                  <a:srgbClr val="000000"/>
                </a:solidFill>
              </a:rPr>
              <a:t> </a:t>
            </a:r>
            <a:r>
              <a:rPr lang="nl-NL" sz="2200" dirty="0" err="1">
                <a:solidFill>
                  <a:srgbClr val="000000"/>
                </a:solidFill>
              </a:rPr>
              <a:t>brown</a:t>
            </a:r>
            <a:r>
              <a:rPr lang="nl-NL" sz="2200" dirty="0">
                <a:solidFill>
                  <a:srgbClr val="000000"/>
                </a:solidFill>
              </a:rPr>
              <a:t> fox </a:t>
            </a:r>
            <a:r>
              <a:rPr lang="nl-NL" sz="2200" dirty="0" err="1">
                <a:solidFill>
                  <a:srgbClr val="000000"/>
                </a:solidFill>
              </a:rPr>
              <a:t>jumps</a:t>
            </a:r>
            <a:r>
              <a:rPr lang="nl-NL" sz="2200" dirty="0">
                <a:solidFill>
                  <a:srgbClr val="000000"/>
                </a:solidFill>
              </a:rPr>
              <a:t> over the </a:t>
            </a:r>
            <a:r>
              <a:rPr lang="nl-NL" sz="2200" dirty="0" err="1">
                <a:solidFill>
                  <a:srgbClr val="000000"/>
                </a:solidFill>
              </a:rPr>
              <a:t>lazy</a:t>
            </a:r>
            <a:r>
              <a:rPr lang="nl-NL" sz="2200" dirty="0">
                <a:solidFill>
                  <a:srgbClr val="000000"/>
                </a:solidFill>
              </a:rPr>
              <a:t> dog. The </a:t>
            </a:r>
            <a:r>
              <a:rPr lang="nl-NL" sz="2200" dirty="0" err="1">
                <a:solidFill>
                  <a:srgbClr val="000000"/>
                </a:solidFill>
              </a:rPr>
              <a:t>quick</a:t>
            </a:r>
            <a:r>
              <a:rPr lang="nl-NL" sz="2200" dirty="0">
                <a:solidFill>
                  <a:srgbClr val="000000"/>
                </a:solidFill>
              </a:rPr>
              <a:t> </a:t>
            </a:r>
            <a:r>
              <a:rPr lang="nl-NL" sz="2200" dirty="0" err="1">
                <a:solidFill>
                  <a:srgbClr val="000000"/>
                </a:solidFill>
              </a:rPr>
              <a:t>brown</a:t>
            </a:r>
            <a:r>
              <a:rPr lang="nl-NL" sz="2200" dirty="0">
                <a:solidFill>
                  <a:srgbClr val="000000"/>
                </a:solidFill>
              </a:rPr>
              <a:t> fox </a:t>
            </a:r>
            <a:r>
              <a:rPr lang="nl-NL" sz="2200" dirty="0" err="1">
                <a:solidFill>
                  <a:srgbClr val="000000"/>
                </a:solidFill>
              </a:rPr>
              <a:t>jumps</a:t>
            </a:r>
            <a:r>
              <a:rPr lang="nl-NL" sz="2200" dirty="0">
                <a:solidFill>
                  <a:srgbClr val="000000"/>
                </a:solidFill>
              </a:rPr>
              <a:t> over the </a:t>
            </a:r>
            <a:r>
              <a:rPr lang="nl-NL" sz="2200" dirty="0" err="1">
                <a:solidFill>
                  <a:srgbClr val="000000"/>
                </a:solidFill>
              </a:rPr>
              <a:t>lazy</a:t>
            </a:r>
            <a:r>
              <a:rPr lang="nl-NL" sz="2200" dirty="0">
                <a:solidFill>
                  <a:srgbClr val="000000"/>
                </a:solidFill>
              </a:rPr>
              <a:t> dog. The </a:t>
            </a:r>
            <a:r>
              <a:rPr lang="nl-NL" sz="2200" dirty="0" err="1">
                <a:solidFill>
                  <a:srgbClr val="000000"/>
                </a:solidFill>
              </a:rPr>
              <a:t>quick</a:t>
            </a:r>
            <a:r>
              <a:rPr lang="nl-NL" sz="2200" dirty="0">
                <a:solidFill>
                  <a:srgbClr val="000000"/>
                </a:solidFill>
              </a:rPr>
              <a:t> </a:t>
            </a:r>
            <a:r>
              <a:rPr lang="nl-NL" sz="2200" dirty="0" err="1">
                <a:solidFill>
                  <a:srgbClr val="000000"/>
                </a:solidFill>
              </a:rPr>
              <a:t>brown</a:t>
            </a:r>
            <a:r>
              <a:rPr lang="nl-NL" sz="2200" dirty="0">
                <a:solidFill>
                  <a:srgbClr val="000000"/>
                </a:solidFill>
              </a:rPr>
              <a:t> fox the </a:t>
            </a:r>
            <a:r>
              <a:rPr lang="nl-NL" sz="2200" dirty="0" err="1">
                <a:solidFill>
                  <a:srgbClr val="000000"/>
                </a:solidFill>
              </a:rPr>
              <a:t>lazy</a:t>
            </a:r>
            <a:r>
              <a:rPr lang="nl-NL" sz="2200" dirty="0">
                <a:solidFill>
                  <a:srgbClr val="000000"/>
                </a:solidFill>
              </a:rPr>
              <a:t> dog. </a:t>
            </a:r>
            <a:r>
              <a:rPr lang="nl-NL" sz="2200" dirty="0" err="1">
                <a:solidFill>
                  <a:srgbClr val="000000"/>
                </a:solidFill>
              </a:rPr>
              <a:t>Your</a:t>
            </a:r>
            <a:r>
              <a:rPr lang="nl-NL" sz="2200" dirty="0">
                <a:solidFill>
                  <a:srgbClr val="000000"/>
                </a:solidFill>
              </a:rPr>
              <a:t> </a:t>
            </a:r>
            <a:r>
              <a:rPr lang="nl-NL" sz="2200" dirty="0" err="1">
                <a:solidFill>
                  <a:srgbClr val="000000"/>
                </a:solidFill>
              </a:rPr>
              <a:t>text</a:t>
            </a:r>
            <a:r>
              <a:rPr lang="nl-NL" sz="2200" dirty="0">
                <a:solidFill>
                  <a:srgbClr val="000000"/>
                </a:solidFill>
              </a:rPr>
              <a:t> the </a:t>
            </a:r>
            <a:r>
              <a:rPr lang="nl-NL" sz="2200" dirty="0" err="1">
                <a:solidFill>
                  <a:srgbClr val="000000"/>
                </a:solidFill>
              </a:rPr>
              <a:t>quick</a:t>
            </a:r>
            <a:r>
              <a:rPr lang="nl-NL" sz="2200" dirty="0">
                <a:solidFill>
                  <a:srgbClr val="000000"/>
                </a:solidFill>
              </a:rPr>
              <a:t> </a:t>
            </a:r>
            <a:r>
              <a:rPr lang="nl-NL" sz="2200" dirty="0" err="1">
                <a:solidFill>
                  <a:srgbClr val="000000"/>
                </a:solidFill>
              </a:rPr>
              <a:t>brown</a:t>
            </a:r>
            <a:r>
              <a:rPr lang="nl-NL" sz="2200" dirty="0">
                <a:solidFill>
                  <a:srgbClr val="000000"/>
                </a:solidFill>
              </a:rPr>
              <a:t> fox </a:t>
            </a:r>
            <a:r>
              <a:rPr lang="nl-NL" sz="2200" dirty="0" err="1">
                <a:solidFill>
                  <a:srgbClr val="000000"/>
                </a:solidFill>
              </a:rPr>
              <a:t>jumps</a:t>
            </a:r>
            <a:r>
              <a:rPr lang="nl-NL" sz="2200" dirty="0">
                <a:solidFill>
                  <a:srgbClr val="000000"/>
                </a:solidFill>
              </a:rPr>
              <a:t> over the </a:t>
            </a:r>
            <a:r>
              <a:rPr lang="nl-NL" sz="2200" dirty="0" err="1">
                <a:solidFill>
                  <a:srgbClr val="000000"/>
                </a:solidFill>
              </a:rPr>
              <a:t>lazy</a:t>
            </a:r>
            <a:r>
              <a:rPr lang="nl-NL" sz="2200" dirty="0">
                <a:solidFill>
                  <a:srgbClr val="000000"/>
                </a:solidFill>
              </a:rPr>
              <a:t> dog. The </a:t>
            </a:r>
            <a:r>
              <a:rPr lang="nl-NL" sz="2200" dirty="0" err="1">
                <a:solidFill>
                  <a:srgbClr val="000000"/>
                </a:solidFill>
              </a:rPr>
              <a:t>quick</a:t>
            </a:r>
            <a:r>
              <a:rPr lang="nl-NL" sz="2200" dirty="0">
                <a:solidFill>
                  <a:srgbClr val="000000"/>
                </a:solidFill>
              </a:rPr>
              <a:t> </a:t>
            </a:r>
            <a:r>
              <a:rPr lang="nl-NL" sz="2200" dirty="0" err="1">
                <a:solidFill>
                  <a:srgbClr val="000000"/>
                </a:solidFill>
              </a:rPr>
              <a:t>brown</a:t>
            </a:r>
            <a:r>
              <a:rPr lang="nl-NL" sz="2200" dirty="0">
                <a:solidFill>
                  <a:srgbClr val="000000"/>
                </a:solidFill>
              </a:rPr>
              <a:t> fox </a:t>
            </a:r>
            <a:r>
              <a:rPr lang="nl-NL" sz="2200" dirty="0" err="1">
                <a:solidFill>
                  <a:srgbClr val="000000"/>
                </a:solidFill>
              </a:rPr>
              <a:t>jumps</a:t>
            </a:r>
            <a:r>
              <a:rPr lang="nl-NL" sz="2200" dirty="0">
                <a:solidFill>
                  <a:srgbClr val="000000"/>
                </a:solidFill>
              </a:rPr>
              <a:t> over the </a:t>
            </a:r>
            <a:r>
              <a:rPr lang="nl-NL" sz="2200" dirty="0" err="1">
                <a:solidFill>
                  <a:srgbClr val="000000"/>
                </a:solidFill>
              </a:rPr>
              <a:t>lazy</a:t>
            </a:r>
            <a:r>
              <a:rPr lang="nl-NL" sz="2200" dirty="0">
                <a:solidFill>
                  <a:srgbClr val="000000"/>
                </a:solidFill>
              </a:rPr>
              <a:t> dog. The </a:t>
            </a:r>
            <a:r>
              <a:rPr lang="nl-NL" sz="2200" dirty="0" err="1">
                <a:solidFill>
                  <a:srgbClr val="000000"/>
                </a:solidFill>
              </a:rPr>
              <a:t>quick</a:t>
            </a:r>
            <a:r>
              <a:rPr lang="nl-NL" sz="2200" dirty="0">
                <a:solidFill>
                  <a:srgbClr val="000000"/>
                </a:solidFill>
              </a:rPr>
              <a:t> </a:t>
            </a:r>
            <a:r>
              <a:rPr lang="nl-NL" sz="2200" dirty="0" err="1">
                <a:solidFill>
                  <a:srgbClr val="000000"/>
                </a:solidFill>
              </a:rPr>
              <a:t>brown</a:t>
            </a:r>
            <a:r>
              <a:rPr lang="nl-NL" sz="2200" dirty="0">
                <a:solidFill>
                  <a:srgbClr val="000000"/>
                </a:solidFill>
              </a:rPr>
              <a:t> fox </a:t>
            </a:r>
            <a:r>
              <a:rPr lang="nl-NL" sz="2200" dirty="0" err="1">
                <a:solidFill>
                  <a:srgbClr val="000000"/>
                </a:solidFill>
              </a:rPr>
              <a:t>jumps</a:t>
            </a:r>
            <a:r>
              <a:rPr lang="nl-NL" sz="2200" dirty="0">
                <a:solidFill>
                  <a:srgbClr val="000000"/>
                </a:solidFill>
              </a:rPr>
              <a:t> over the </a:t>
            </a:r>
            <a:r>
              <a:rPr lang="nl-NL" sz="2200" dirty="0" err="1">
                <a:solidFill>
                  <a:srgbClr val="000000"/>
                </a:solidFill>
              </a:rPr>
              <a:t>lazy</a:t>
            </a:r>
            <a:r>
              <a:rPr lang="nl-NL" sz="2200" dirty="0">
                <a:solidFill>
                  <a:srgbClr val="000000"/>
                </a:solidFill>
              </a:rPr>
              <a:t> dog. The </a:t>
            </a:r>
            <a:r>
              <a:rPr lang="nl-NL" sz="2200" dirty="0" err="1">
                <a:solidFill>
                  <a:srgbClr val="000000"/>
                </a:solidFill>
              </a:rPr>
              <a:t>quick</a:t>
            </a:r>
            <a:r>
              <a:rPr lang="nl-NL" sz="2200" dirty="0">
                <a:solidFill>
                  <a:srgbClr val="000000"/>
                </a:solidFill>
              </a:rPr>
              <a:t> </a:t>
            </a:r>
            <a:r>
              <a:rPr lang="nl-NL" sz="2200" dirty="0" err="1">
                <a:solidFill>
                  <a:srgbClr val="000000"/>
                </a:solidFill>
              </a:rPr>
              <a:t>brown</a:t>
            </a:r>
            <a:r>
              <a:rPr lang="nl-NL" sz="2200" dirty="0">
                <a:solidFill>
                  <a:srgbClr val="000000"/>
                </a:solidFill>
              </a:rPr>
              <a:t> fox </a:t>
            </a:r>
            <a:r>
              <a:rPr lang="nl-NL" sz="2200" dirty="0" err="1">
                <a:solidFill>
                  <a:srgbClr val="000000"/>
                </a:solidFill>
              </a:rPr>
              <a:t>jumps</a:t>
            </a:r>
            <a:r>
              <a:rPr lang="nl-NL" sz="2200" dirty="0">
                <a:solidFill>
                  <a:srgbClr val="000000"/>
                </a:solidFill>
              </a:rPr>
              <a:t> over the </a:t>
            </a:r>
            <a:r>
              <a:rPr lang="nl-NL" sz="2200" dirty="0" err="1">
                <a:solidFill>
                  <a:srgbClr val="000000"/>
                </a:solidFill>
              </a:rPr>
              <a:t>lazy</a:t>
            </a:r>
            <a:r>
              <a:rPr lang="nl-NL" sz="2200" dirty="0">
                <a:solidFill>
                  <a:srgbClr val="000000"/>
                </a:solidFill>
              </a:rPr>
              <a:t> dog. The </a:t>
            </a:r>
            <a:r>
              <a:rPr lang="nl-NL" sz="2200" dirty="0" err="1">
                <a:solidFill>
                  <a:srgbClr val="000000"/>
                </a:solidFill>
              </a:rPr>
              <a:t>quick</a:t>
            </a:r>
            <a:r>
              <a:rPr lang="nl-NL" sz="2200" dirty="0">
                <a:solidFill>
                  <a:srgbClr val="000000"/>
                </a:solidFill>
              </a:rPr>
              <a:t> </a:t>
            </a:r>
            <a:r>
              <a:rPr lang="nl-NL" sz="2200" dirty="0" err="1">
                <a:solidFill>
                  <a:srgbClr val="000000"/>
                </a:solidFill>
              </a:rPr>
              <a:t>brown</a:t>
            </a:r>
            <a:r>
              <a:rPr lang="nl-NL" sz="2200" dirty="0">
                <a:solidFill>
                  <a:srgbClr val="000000"/>
                </a:solidFill>
              </a:rPr>
              <a:t> fox the </a:t>
            </a:r>
            <a:r>
              <a:rPr lang="nl-NL" sz="2200" dirty="0" err="1">
                <a:solidFill>
                  <a:srgbClr val="000000"/>
                </a:solidFill>
              </a:rPr>
              <a:t>lazy</a:t>
            </a:r>
            <a:r>
              <a:rPr lang="nl-NL" sz="2200" dirty="0">
                <a:solidFill>
                  <a:srgbClr val="000000"/>
                </a:solidFill>
              </a:rPr>
              <a:t> dog. </a:t>
            </a:r>
            <a:r>
              <a:rPr lang="nl-NL" sz="2200" dirty="0" err="1">
                <a:solidFill>
                  <a:srgbClr val="000000"/>
                </a:solidFill>
              </a:rPr>
              <a:t>Your</a:t>
            </a:r>
            <a:r>
              <a:rPr lang="nl-NL" sz="2200" dirty="0">
                <a:solidFill>
                  <a:srgbClr val="000000"/>
                </a:solidFill>
              </a:rPr>
              <a:t> </a:t>
            </a:r>
            <a:r>
              <a:rPr lang="nl-NL" sz="2200" dirty="0" err="1">
                <a:solidFill>
                  <a:srgbClr val="000000"/>
                </a:solidFill>
              </a:rPr>
              <a:t>text</a:t>
            </a:r>
            <a:r>
              <a:rPr lang="nl-NL" sz="2200" dirty="0">
                <a:solidFill>
                  <a:srgbClr val="000000"/>
                </a:solidFill>
              </a:rPr>
              <a:t> the </a:t>
            </a:r>
            <a:r>
              <a:rPr lang="nl-NL" sz="2200" dirty="0" err="1">
                <a:solidFill>
                  <a:srgbClr val="000000"/>
                </a:solidFill>
              </a:rPr>
              <a:t>quick</a:t>
            </a:r>
            <a:r>
              <a:rPr lang="nl-NL" sz="2200" dirty="0">
                <a:solidFill>
                  <a:srgbClr val="000000"/>
                </a:solidFill>
              </a:rPr>
              <a:t> </a:t>
            </a:r>
            <a:r>
              <a:rPr lang="nl-NL" sz="2200" dirty="0" err="1">
                <a:solidFill>
                  <a:srgbClr val="000000"/>
                </a:solidFill>
              </a:rPr>
              <a:t>brown</a:t>
            </a:r>
            <a:r>
              <a:rPr lang="nl-NL" sz="2200" dirty="0">
                <a:solidFill>
                  <a:srgbClr val="000000"/>
                </a:solidFill>
              </a:rPr>
              <a:t> fox </a:t>
            </a:r>
            <a:r>
              <a:rPr lang="nl-NL" sz="2200" dirty="0" err="1">
                <a:solidFill>
                  <a:srgbClr val="000000"/>
                </a:solidFill>
              </a:rPr>
              <a:t>jumps</a:t>
            </a:r>
            <a:r>
              <a:rPr lang="nl-NL" sz="2200" dirty="0">
                <a:solidFill>
                  <a:srgbClr val="000000"/>
                </a:solidFill>
              </a:rPr>
              <a:t> over the </a:t>
            </a:r>
            <a:r>
              <a:rPr lang="nl-NL" sz="2200" dirty="0" err="1">
                <a:solidFill>
                  <a:srgbClr val="000000"/>
                </a:solidFill>
              </a:rPr>
              <a:t>lazy</a:t>
            </a:r>
            <a:r>
              <a:rPr lang="nl-NL" sz="2200" dirty="0">
                <a:solidFill>
                  <a:srgbClr val="000000"/>
                </a:solidFill>
              </a:rPr>
              <a:t> dog. The </a:t>
            </a:r>
            <a:r>
              <a:rPr lang="nl-NL" sz="2200" dirty="0" err="1">
                <a:solidFill>
                  <a:srgbClr val="000000"/>
                </a:solidFill>
              </a:rPr>
              <a:t>quick</a:t>
            </a:r>
            <a:r>
              <a:rPr lang="nl-NL" sz="2200" dirty="0">
                <a:solidFill>
                  <a:srgbClr val="000000"/>
                </a:solidFill>
              </a:rPr>
              <a:t> </a:t>
            </a:r>
            <a:r>
              <a:rPr lang="nl-NL" sz="2200" dirty="0" err="1">
                <a:solidFill>
                  <a:srgbClr val="000000"/>
                </a:solidFill>
              </a:rPr>
              <a:t>brown</a:t>
            </a:r>
            <a:r>
              <a:rPr lang="nl-NL" sz="2200" dirty="0">
                <a:solidFill>
                  <a:srgbClr val="000000"/>
                </a:solidFill>
              </a:rPr>
              <a:t> fox </a:t>
            </a:r>
            <a:r>
              <a:rPr lang="nl-NL" sz="2200" dirty="0" err="1">
                <a:solidFill>
                  <a:srgbClr val="000000"/>
                </a:solidFill>
              </a:rPr>
              <a:t>jumps</a:t>
            </a:r>
            <a:r>
              <a:rPr lang="nl-NL" sz="2200" dirty="0">
                <a:solidFill>
                  <a:srgbClr val="000000"/>
                </a:solidFill>
              </a:rPr>
              <a:t> over the </a:t>
            </a:r>
            <a:r>
              <a:rPr lang="nl-NL" sz="2200" dirty="0" err="1">
                <a:solidFill>
                  <a:srgbClr val="000000"/>
                </a:solidFill>
              </a:rPr>
              <a:t>lazy</a:t>
            </a:r>
            <a:r>
              <a:rPr lang="nl-NL" sz="2200" dirty="0">
                <a:solidFill>
                  <a:srgbClr val="000000"/>
                </a:solidFill>
              </a:rPr>
              <a:t> dog. The </a:t>
            </a:r>
            <a:r>
              <a:rPr lang="nl-NL" sz="2200" dirty="0" err="1">
                <a:solidFill>
                  <a:srgbClr val="000000"/>
                </a:solidFill>
              </a:rPr>
              <a:t>quick</a:t>
            </a:r>
            <a:r>
              <a:rPr lang="nl-NL" sz="2200" dirty="0">
                <a:solidFill>
                  <a:srgbClr val="000000"/>
                </a:solidFill>
              </a:rPr>
              <a:t> </a:t>
            </a:r>
            <a:r>
              <a:rPr lang="nl-NL" sz="2200" dirty="0" err="1">
                <a:solidFill>
                  <a:srgbClr val="000000"/>
                </a:solidFill>
              </a:rPr>
              <a:t>brown</a:t>
            </a:r>
            <a:r>
              <a:rPr lang="nl-NL" sz="2200" dirty="0">
                <a:solidFill>
                  <a:srgbClr val="000000"/>
                </a:solidFill>
              </a:rPr>
              <a:t> fox </a:t>
            </a:r>
            <a:r>
              <a:rPr lang="nl-NL" sz="2200" dirty="0" err="1">
                <a:solidFill>
                  <a:srgbClr val="000000"/>
                </a:solidFill>
              </a:rPr>
              <a:t>jumps</a:t>
            </a:r>
            <a:r>
              <a:rPr lang="nl-NL" sz="2200" dirty="0">
                <a:solidFill>
                  <a:srgbClr val="000000"/>
                </a:solidFill>
              </a:rPr>
              <a:t> over the </a:t>
            </a:r>
            <a:r>
              <a:rPr lang="nl-NL" sz="2200" dirty="0" err="1">
                <a:solidFill>
                  <a:srgbClr val="000000"/>
                </a:solidFill>
              </a:rPr>
              <a:t>lazy</a:t>
            </a:r>
            <a:r>
              <a:rPr lang="nl-NL" sz="2200" dirty="0">
                <a:solidFill>
                  <a:srgbClr val="000000"/>
                </a:solidFill>
              </a:rPr>
              <a:t> dog. The </a:t>
            </a:r>
            <a:r>
              <a:rPr lang="nl-NL" sz="2200" dirty="0" err="1">
                <a:solidFill>
                  <a:srgbClr val="000000"/>
                </a:solidFill>
              </a:rPr>
              <a:t>quick</a:t>
            </a:r>
            <a:r>
              <a:rPr lang="nl-NL" sz="2200" dirty="0">
                <a:solidFill>
                  <a:srgbClr val="000000"/>
                </a:solidFill>
              </a:rPr>
              <a:t> </a:t>
            </a:r>
            <a:r>
              <a:rPr lang="nl-NL" sz="2200" dirty="0" err="1">
                <a:solidFill>
                  <a:srgbClr val="000000"/>
                </a:solidFill>
              </a:rPr>
              <a:t>brown</a:t>
            </a:r>
            <a:r>
              <a:rPr lang="nl-NL" sz="2200" dirty="0">
                <a:solidFill>
                  <a:srgbClr val="000000"/>
                </a:solidFill>
              </a:rPr>
              <a:t> fox </a:t>
            </a:r>
            <a:r>
              <a:rPr lang="nl-NL" sz="2200" dirty="0" err="1">
                <a:solidFill>
                  <a:srgbClr val="000000"/>
                </a:solidFill>
              </a:rPr>
              <a:t>jumps</a:t>
            </a:r>
            <a:r>
              <a:rPr lang="nl-NL" sz="2200" dirty="0">
                <a:solidFill>
                  <a:srgbClr val="000000"/>
                </a:solidFill>
              </a:rPr>
              <a:t> over the </a:t>
            </a:r>
            <a:r>
              <a:rPr lang="nl-NL" sz="2200" dirty="0" err="1">
                <a:solidFill>
                  <a:srgbClr val="000000"/>
                </a:solidFill>
              </a:rPr>
              <a:t>lazy</a:t>
            </a:r>
            <a:r>
              <a:rPr lang="nl-NL" sz="2200" dirty="0">
                <a:solidFill>
                  <a:srgbClr val="000000"/>
                </a:solidFill>
              </a:rPr>
              <a:t> dog. The </a:t>
            </a:r>
            <a:r>
              <a:rPr lang="nl-NL" sz="2200" dirty="0" err="1">
                <a:solidFill>
                  <a:srgbClr val="000000"/>
                </a:solidFill>
              </a:rPr>
              <a:t>quick</a:t>
            </a:r>
            <a:r>
              <a:rPr lang="nl-NL" sz="2200" dirty="0">
                <a:solidFill>
                  <a:srgbClr val="000000"/>
                </a:solidFill>
              </a:rPr>
              <a:t> </a:t>
            </a:r>
            <a:r>
              <a:rPr lang="nl-NL" sz="2200" dirty="0" err="1">
                <a:solidFill>
                  <a:srgbClr val="000000"/>
                </a:solidFill>
              </a:rPr>
              <a:t>brown</a:t>
            </a:r>
            <a:r>
              <a:rPr lang="nl-NL" sz="2200" dirty="0">
                <a:solidFill>
                  <a:srgbClr val="000000"/>
                </a:solidFill>
              </a:rPr>
              <a:t> fox the </a:t>
            </a:r>
            <a:r>
              <a:rPr lang="nl-NL" sz="2200" dirty="0" err="1">
                <a:solidFill>
                  <a:srgbClr val="000000"/>
                </a:solidFill>
              </a:rPr>
              <a:t>lazy</a:t>
            </a:r>
            <a:r>
              <a:rPr lang="nl-NL" sz="2200" dirty="0">
                <a:solidFill>
                  <a:srgbClr val="000000"/>
                </a:solidFill>
              </a:rPr>
              <a:t> dog. </a:t>
            </a:r>
            <a:r>
              <a:rPr lang="nl-NL" sz="2400" dirty="0" err="1">
                <a:solidFill>
                  <a:schemeClr val="accent6"/>
                </a:solidFill>
              </a:rPr>
              <a:t>Your</a:t>
            </a:r>
            <a:r>
              <a:rPr lang="nl-NL" sz="2400" dirty="0">
                <a:solidFill>
                  <a:schemeClr val="accent6"/>
                </a:solidFill>
              </a:rPr>
              <a:t> </a:t>
            </a:r>
            <a:r>
              <a:rPr lang="nl-NL" sz="2400" dirty="0" err="1">
                <a:solidFill>
                  <a:schemeClr val="accent6"/>
                </a:solidFill>
              </a:rPr>
              <a:t>text</a:t>
            </a:r>
            <a:r>
              <a:rPr lang="nl-NL" sz="2400" dirty="0">
                <a:solidFill>
                  <a:schemeClr val="accent6"/>
                </a:solidFill>
              </a:rPr>
              <a:t> the </a:t>
            </a:r>
            <a:r>
              <a:rPr lang="nl-NL" sz="2400" dirty="0" err="1">
                <a:solidFill>
                  <a:schemeClr val="accent6"/>
                </a:solidFill>
              </a:rPr>
              <a:t>quick</a:t>
            </a:r>
            <a:r>
              <a:rPr lang="nl-NL" sz="2400" dirty="0">
                <a:solidFill>
                  <a:schemeClr val="accent6"/>
                </a:solidFill>
              </a:rPr>
              <a:t> </a:t>
            </a:r>
            <a:r>
              <a:rPr lang="nl-NL" sz="2400" dirty="0" err="1">
                <a:solidFill>
                  <a:schemeClr val="accent6"/>
                </a:solidFill>
              </a:rPr>
              <a:t>brown</a:t>
            </a:r>
            <a:r>
              <a:rPr lang="nl-NL" sz="2400" dirty="0">
                <a:solidFill>
                  <a:schemeClr val="accent6"/>
                </a:solidFill>
              </a:rPr>
              <a:t> fox </a:t>
            </a:r>
            <a:r>
              <a:rPr lang="nl-NL" sz="2400" dirty="0" err="1">
                <a:solidFill>
                  <a:schemeClr val="accent6"/>
                </a:solidFill>
              </a:rPr>
              <a:t>jumps</a:t>
            </a:r>
            <a:r>
              <a:rPr lang="nl-NL" sz="2400" dirty="0">
                <a:solidFill>
                  <a:schemeClr val="accent6"/>
                </a:solidFill>
              </a:rPr>
              <a:t> over the </a:t>
            </a:r>
            <a:r>
              <a:rPr lang="nl-NL" sz="2400" dirty="0" err="1">
                <a:solidFill>
                  <a:schemeClr val="accent6"/>
                </a:solidFill>
              </a:rPr>
              <a:t>lazy</a:t>
            </a:r>
            <a:r>
              <a:rPr lang="nl-NL" sz="2400" dirty="0">
                <a:solidFill>
                  <a:schemeClr val="accent6"/>
                </a:solidFill>
              </a:rPr>
              <a:t> dog. The </a:t>
            </a:r>
            <a:r>
              <a:rPr lang="nl-NL" sz="2400" dirty="0" err="1">
                <a:solidFill>
                  <a:schemeClr val="accent6"/>
                </a:solidFill>
              </a:rPr>
              <a:t>quick</a:t>
            </a:r>
            <a:r>
              <a:rPr lang="nl-NL" sz="2400" dirty="0">
                <a:solidFill>
                  <a:schemeClr val="accent6"/>
                </a:solidFill>
              </a:rPr>
              <a:t> </a:t>
            </a:r>
            <a:r>
              <a:rPr lang="nl-NL" sz="2400" dirty="0" err="1">
                <a:solidFill>
                  <a:schemeClr val="accent6"/>
                </a:solidFill>
              </a:rPr>
              <a:t>brown</a:t>
            </a:r>
            <a:r>
              <a:rPr lang="nl-NL" sz="2400" dirty="0">
                <a:solidFill>
                  <a:schemeClr val="accent6"/>
                </a:solidFill>
              </a:rPr>
              <a:t> fox </a:t>
            </a:r>
            <a:r>
              <a:rPr lang="nl-NL" sz="2400" dirty="0" err="1">
                <a:solidFill>
                  <a:schemeClr val="accent6"/>
                </a:solidFill>
              </a:rPr>
              <a:t>jumps</a:t>
            </a:r>
            <a:r>
              <a:rPr lang="nl-NL" sz="2400" dirty="0">
                <a:solidFill>
                  <a:schemeClr val="accent6"/>
                </a:solidFill>
              </a:rPr>
              <a:t> over the </a:t>
            </a:r>
            <a:r>
              <a:rPr lang="nl-NL" sz="2400" dirty="0" err="1">
                <a:solidFill>
                  <a:schemeClr val="accent6"/>
                </a:solidFill>
              </a:rPr>
              <a:t>lazy</a:t>
            </a:r>
            <a:r>
              <a:rPr lang="nl-NL" sz="2400" dirty="0">
                <a:solidFill>
                  <a:schemeClr val="accent6"/>
                </a:solidFill>
              </a:rPr>
              <a:t> dog. The </a:t>
            </a:r>
            <a:r>
              <a:rPr lang="nl-NL" sz="2400" dirty="0" err="1">
                <a:solidFill>
                  <a:schemeClr val="accent6"/>
                </a:solidFill>
              </a:rPr>
              <a:t>quick</a:t>
            </a:r>
            <a:r>
              <a:rPr lang="nl-NL" sz="2400" dirty="0">
                <a:solidFill>
                  <a:schemeClr val="accent6"/>
                </a:solidFill>
              </a:rPr>
              <a:t> </a:t>
            </a:r>
            <a:r>
              <a:rPr lang="nl-NL" sz="2400" dirty="0" err="1">
                <a:solidFill>
                  <a:schemeClr val="accent6"/>
                </a:solidFill>
              </a:rPr>
              <a:t>brown</a:t>
            </a:r>
            <a:r>
              <a:rPr lang="nl-NL" sz="2400" dirty="0">
                <a:solidFill>
                  <a:schemeClr val="accent6"/>
                </a:solidFill>
              </a:rPr>
              <a:t> fox </a:t>
            </a:r>
            <a:r>
              <a:rPr lang="nl-NL" sz="2400" dirty="0" err="1">
                <a:solidFill>
                  <a:schemeClr val="accent6"/>
                </a:solidFill>
              </a:rPr>
              <a:t>jumps</a:t>
            </a:r>
            <a:r>
              <a:rPr lang="nl-NL" sz="2400" dirty="0">
                <a:solidFill>
                  <a:schemeClr val="accent6"/>
                </a:solidFill>
              </a:rPr>
              <a:t> over the </a:t>
            </a:r>
            <a:r>
              <a:rPr lang="nl-NL" sz="2400" dirty="0" err="1">
                <a:solidFill>
                  <a:schemeClr val="accent6"/>
                </a:solidFill>
              </a:rPr>
              <a:t>lazy</a:t>
            </a:r>
            <a:r>
              <a:rPr lang="nl-NL" sz="2400" dirty="0">
                <a:solidFill>
                  <a:schemeClr val="accent6"/>
                </a:solidFill>
              </a:rPr>
              <a:t> dog. The </a:t>
            </a:r>
            <a:r>
              <a:rPr lang="nl-NL" sz="2400" dirty="0" err="1">
                <a:solidFill>
                  <a:schemeClr val="accent6"/>
                </a:solidFill>
              </a:rPr>
              <a:t>quick</a:t>
            </a:r>
            <a:r>
              <a:rPr lang="nl-NL" sz="2400" dirty="0">
                <a:solidFill>
                  <a:schemeClr val="accent6"/>
                </a:solidFill>
              </a:rPr>
              <a:t> </a:t>
            </a:r>
            <a:r>
              <a:rPr lang="nl-NL" sz="2400" dirty="0" err="1">
                <a:solidFill>
                  <a:schemeClr val="accent6"/>
                </a:solidFill>
              </a:rPr>
              <a:t>brown</a:t>
            </a:r>
            <a:r>
              <a:rPr lang="nl-NL" sz="2400" dirty="0">
                <a:solidFill>
                  <a:schemeClr val="accent6"/>
                </a:solidFill>
              </a:rPr>
              <a:t> fox </a:t>
            </a:r>
            <a:r>
              <a:rPr lang="nl-NL" sz="2400" dirty="0" err="1">
                <a:solidFill>
                  <a:schemeClr val="accent6"/>
                </a:solidFill>
              </a:rPr>
              <a:t>jumps</a:t>
            </a:r>
            <a:r>
              <a:rPr lang="nl-NL" sz="2400" dirty="0">
                <a:solidFill>
                  <a:schemeClr val="accent6"/>
                </a:solidFill>
              </a:rPr>
              <a:t> over the </a:t>
            </a:r>
            <a:r>
              <a:rPr lang="nl-NL" sz="2400" dirty="0" err="1">
                <a:solidFill>
                  <a:schemeClr val="accent6"/>
                </a:solidFill>
              </a:rPr>
              <a:t>lazy</a:t>
            </a:r>
            <a:r>
              <a:rPr lang="nl-NL" sz="2400" dirty="0">
                <a:solidFill>
                  <a:schemeClr val="accent6"/>
                </a:solidFill>
              </a:rPr>
              <a:t> dog. The </a:t>
            </a:r>
            <a:r>
              <a:rPr lang="nl-NL" sz="2400" dirty="0" err="1">
                <a:solidFill>
                  <a:schemeClr val="accent6"/>
                </a:solidFill>
              </a:rPr>
              <a:t>quick</a:t>
            </a:r>
            <a:r>
              <a:rPr lang="nl-NL" sz="2400" dirty="0">
                <a:solidFill>
                  <a:schemeClr val="accent6"/>
                </a:solidFill>
              </a:rPr>
              <a:t> </a:t>
            </a:r>
            <a:r>
              <a:rPr lang="nl-NL" sz="2400" dirty="0" err="1">
                <a:solidFill>
                  <a:schemeClr val="accent6"/>
                </a:solidFill>
              </a:rPr>
              <a:t>brown</a:t>
            </a:r>
            <a:r>
              <a:rPr lang="nl-NL" sz="2400" dirty="0">
                <a:solidFill>
                  <a:schemeClr val="accent6"/>
                </a:solidFill>
              </a:rPr>
              <a:t> fox the </a:t>
            </a:r>
            <a:r>
              <a:rPr lang="nl-NL" sz="2400" dirty="0" err="1">
                <a:solidFill>
                  <a:schemeClr val="accent6"/>
                </a:solidFill>
              </a:rPr>
              <a:t>lazy</a:t>
            </a:r>
            <a:r>
              <a:rPr lang="nl-NL" sz="2400" dirty="0">
                <a:solidFill>
                  <a:schemeClr val="accent6"/>
                </a:solidFill>
              </a:rPr>
              <a:t> dog. </a:t>
            </a:r>
            <a:endParaRPr lang="nl-NL" sz="2200" dirty="0">
              <a:solidFill>
                <a:schemeClr val="accent6"/>
              </a:solidFill>
            </a:endParaRPr>
          </a:p>
        </p:txBody>
      </p:sp>
      <p:sp>
        <p:nvSpPr>
          <p:cNvPr id="145" name="Tijdelijke aanduiding voor tekst 13"/>
          <p:cNvSpPr txBox="1">
            <a:spLocks/>
          </p:cNvSpPr>
          <p:nvPr/>
        </p:nvSpPr>
        <p:spPr>
          <a:xfrm>
            <a:off x="15552000" y="34454461"/>
            <a:ext cx="13608000" cy="891605"/>
          </a:xfrm>
          <a:prstGeom prst="rect">
            <a:avLst/>
          </a:prstGeom>
          <a:gradFill>
            <a:gsLst>
              <a:gs pos="0">
                <a:schemeClr val="accent3"/>
              </a:gs>
              <a:gs pos="7000">
                <a:schemeClr val="bg1">
                  <a:alpha val="0"/>
                </a:schemeClr>
              </a:gs>
              <a:gs pos="6000">
                <a:schemeClr val="accent3"/>
              </a:gs>
              <a:gs pos="100000">
                <a:schemeClr val="bg1">
                  <a:alpha val="0"/>
                </a:schemeClr>
              </a:gs>
            </a:gsLst>
            <a:lin ang="5400000" scaled="0"/>
          </a:gradFill>
        </p:spPr>
        <p:txBody>
          <a:bodyPr lIns="0" tIns="396000" rIns="0" bIns="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4200"/>
              </a:lnSpc>
              <a:spcBef>
                <a:spcPts val="0"/>
              </a:spcBef>
              <a:buFont typeface="Arial" pitchFamily="34" charset="0"/>
              <a:buNone/>
            </a:pPr>
            <a:r>
              <a:rPr lang="nl-NL" sz="3300" b="1"/>
              <a:t>Acknowledgements</a:t>
            </a:r>
            <a:endParaRPr lang="nl-NL" sz="3300" b="1" dirty="0"/>
          </a:p>
        </p:txBody>
      </p:sp>
      <p:sp>
        <p:nvSpPr>
          <p:cNvPr id="146" name="Tijdelijke aanduiding voor tekst 17"/>
          <p:cNvSpPr txBox="1">
            <a:spLocks/>
          </p:cNvSpPr>
          <p:nvPr/>
        </p:nvSpPr>
        <p:spPr>
          <a:xfrm>
            <a:off x="1080000" y="17208000"/>
            <a:ext cx="13623925" cy="3715376"/>
          </a:xfrm>
          <a:prstGeom prst="rect">
            <a:avLst/>
          </a:prstGeom>
        </p:spPr>
        <p:txBody>
          <a:bodyPr lIns="0" tIns="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1950" indent="-361950">
              <a:lnSpc>
                <a:spcPts val="4200"/>
              </a:lnSpc>
              <a:spcBef>
                <a:spcPts val="0"/>
              </a:spcBef>
              <a:buFont typeface="Verdana" pitchFamily="34" charset="0"/>
              <a:buChar char="•"/>
            </a:pPr>
            <a:r>
              <a:rPr lang="nl-NL" sz="3000">
                <a:solidFill>
                  <a:srgbClr val="000000"/>
                </a:solidFill>
              </a:rPr>
              <a:t>The quick brown fox jumps fox brown quick over the lazy dog. The quick brown fox jumps fox brown quick over the lazy dog. The quick brown fox jumps fox brown quick over the lazy dog. The quick brown fox jumps fox brown quick over the lazy dog.</a:t>
            </a:r>
          </a:p>
          <a:p>
            <a:pPr marL="361950" indent="-361950">
              <a:lnSpc>
                <a:spcPts val="4200"/>
              </a:lnSpc>
              <a:spcBef>
                <a:spcPts val="0"/>
              </a:spcBef>
              <a:buFont typeface="Verdana" pitchFamily="34" charset="0"/>
              <a:buChar char="•"/>
            </a:pPr>
            <a:r>
              <a:rPr lang="nl-NL" sz="3000">
                <a:solidFill>
                  <a:srgbClr val="000000"/>
                </a:solidFill>
              </a:rPr>
              <a:t>Over the lazy dog the quick brown fox jumps. The quick brown fox jumps fox brown quick over the lazy dog. The quick brown fox jumps fox brown quick over the lazy dog.</a:t>
            </a:r>
            <a:endParaRPr lang="nl-NL" sz="3000" dirty="0">
              <a:solidFill>
                <a:srgbClr val="000000"/>
              </a:solidFill>
            </a:endParaRPr>
          </a:p>
        </p:txBody>
      </p:sp>
      <p:sp>
        <p:nvSpPr>
          <p:cNvPr id="147" name="Tijdelijke aanduiding voor tekst 18"/>
          <p:cNvSpPr txBox="1">
            <a:spLocks/>
          </p:cNvSpPr>
          <p:nvPr/>
        </p:nvSpPr>
        <p:spPr>
          <a:xfrm>
            <a:off x="8316000" y="29799750"/>
            <a:ext cx="6372000" cy="1077218"/>
          </a:xfrm>
          <a:prstGeom prst="rect">
            <a:avLst/>
          </a:prstGeom>
        </p:spPr>
        <p:txBody>
          <a:bodyPr lIns="0" tIns="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800"/>
              </a:lnSpc>
              <a:spcBef>
                <a:spcPts val="0"/>
              </a:spcBef>
              <a:buFont typeface="Arial" pitchFamily="34" charset="0"/>
              <a:buNone/>
            </a:pPr>
            <a:r>
              <a:rPr lang="en-US" sz="2200" b="1">
                <a:solidFill>
                  <a:srgbClr val="000000"/>
                </a:solidFill>
              </a:rPr>
              <a:t>Figure 2. </a:t>
            </a:r>
            <a:r>
              <a:rPr lang="en-US" sz="2200">
                <a:solidFill>
                  <a:srgbClr val="000000"/>
                </a:solidFill>
              </a:rPr>
              <a:t>Caption Your text the quick brown fox jumps over the lazy dog. The quick brown fox jumps over the lazy dog.</a:t>
            </a:r>
            <a:endParaRPr lang="en-US" sz="2200" dirty="0">
              <a:solidFill>
                <a:srgbClr val="000000"/>
              </a:solidFill>
            </a:endParaRPr>
          </a:p>
        </p:txBody>
      </p:sp>
      <p:sp>
        <p:nvSpPr>
          <p:cNvPr id="148" name="Tijdelijke aanduiding voor tekst 19"/>
          <p:cNvSpPr txBox="1">
            <a:spLocks/>
          </p:cNvSpPr>
          <p:nvPr/>
        </p:nvSpPr>
        <p:spPr>
          <a:xfrm>
            <a:off x="15552000" y="14695147"/>
            <a:ext cx="13608000" cy="686855"/>
          </a:xfrm>
          <a:prstGeom prst="rect">
            <a:avLst/>
          </a:prstGeom>
        </p:spPr>
        <p:txBody>
          <a:bodyPr lIns="0" tIns="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800"/>
              </a:lnSpc>
              <a:spcBef>
                <a:spcPts val="0"/>
              </a:spcBef>
              <a:buFont typeface="Arial" pitchFamily="34" charset="0"/>
              <a:buNone/>
            </a:pPr>
            <a:r>
              <a:rPr lang="en-US" sz="2200" b="1">
                <a:solidFill>
                  <a:srgbClr val="000000"/>
                </a:solidFill>
              </a:rPr>
              <a:t>Table 2. </a:t>
            </a:r>
            <a:r>
              <a:rPr lang="en-US" sz="2200">
                <a:solidFill>
                  <a:srgbClr val="000000"/>
                </a:solidFill>
              </a:rPr>
              <a:t>Caption Your text the quick brown fox jumps over the lazy dog. The quick brown fox jumps over the lazy dog. Your text the quick brown fox jumps over the lazy dog. 	</a:t>
            </a:r>
            <a:endParaRPr lang="en-US" sz="2200" dirty="0">
              <a:solidFill>
                <a:srgbClr val="000000"/>
              </a:solidFill>
            </a:endParaRPr>
          </a:p>
        </p:txBody>
      </p:sp>
      <p:sp>
        <p:nvSpPr>
          <p:cNvPr id="149" name="Tijdelijke aanduiding voor tekst 23"/>
          <p:cNvSpPr txBox="1">
            <a:spLocks/>
          </p:cNvSpPr>
          <p:nvPr/>
        </p:nvSpPr>
        <p:spPr>
          <a:xfrm>
            <a:off x="1080000" y="22883377"/>
            <a:ext cx="13623925" cy="891605"/>
          </a:xfrm>
          <a:prstGeom prst="rect">
            <a:avLst/>
          </a:prstGeom>
        </p:spPr>
        <p:txBody>
          <a:bodyPr lIns="0" tIns="39600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4200"/>
              </a:lnSpc>
              <a:spcBef>
                <a:spcPts val="0"/>
              </a:spcBef>
              <a:buFont typeface="Arial" pitchFamily="34" charset="0"/>
              <a:buNone/>
            </a:pPr>
            <a:r>
              <a:rPr lang="nl-NL" sz="3300" i="1">
                <a:solidFill>
                  <a:srgbClr val="005172"/>
                </a:solidFill>
              </a:rPr>
              <a:t>Heading</a:t>
            </a:r>
            <a:endParaRPr lang="nl-NL" sz="3300" i="1" dirty="0">
              <a:solidFill>
                <a:srgbClr val="005172"/>
              </a:solidFill>
            </a:endParaRPr>
          </a:p>
        </p:txBody>
      </p:sp>
      <p:sp>
        <p:nvSpPr>
          <p:cNvPr id="150" name="Tijdelijke aanduiding voor tekst 24"/>
          <p:cNvSpPr txBox="1">
            <a:spLocks/>
          </p:cNvSpPr>
          <p:nvPr/>
        </p:nvSpPr>
        <p:spPr>
          <a:xfrm>
            <a:off x="1080000" y="23843705"/>
            <a:ext cx="13623925" cy="1022331"/>
          </a:xfrm>
          <a:prstGeom prst="rect">
            <a:avLst/>
          </a:prstGeom>
        </p:spPr>
        <p:txBody>
          <a:bodyPr lIns="0" tIns="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4200"/>
              </a:lnSpc>
              <a:spcBef>
                <a:spcPts val="0"/>
              </a:spcBef>
              <a:buFont typeface="Arial" pitchFamily="34" charset="0"/>
              <a:buNone/>
            </a:pPr>
            <a:r>
              <a:rPr lang="en-US" sz="3000">
                <a:solidFill>
                  <a:srgbClr val="000000"/>
                </a:solidFill>
              </a:rPr>
              <a:t>Your text the quick brown fox jumps over the lazy dog. The quick brown fox jumps over the lazy dog. The quick brown fox jumps.</a:t>
            </a:r>
            <a:endParaRPr lang="en-US" sz="3000" dirty="0">
              <a:solidFill>
                <a:srgbClr val="000000"/>
              </a:solidFill>
            </a:endParaRPr>
          </a:p>
        </p:txBody>
      </p:sp>
      <p:sp>
        <p:nvSpPr>
          <p:cNvPr id="151" name="Tijdelijke aanduiding voor tekst 25"/>
          <p:cNvSpPr txBox="1">
            <a:spLocks/>
          </p:cNvSpPr>
          <p:nvPr/>
        </p:nvSpPr>
        <p:spPr>
          <a:xfrm>
            <a:off x="15552000" y="20083681"/>
            <a:ext cx="13608000" cy="907699"/>
          </a:xfrm>
          <a:prstGeom prst="rect">
            <a:avLst/>
          </a:prstGeom>
        </p:spPr>
        <p:txBody>
          <a:bodyPr lIns="0" tIns="39600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NL" sz="3300" i="1">
                <a:solidFill>
                  <a:srgbClr val="005172"/>
                </a:solidFill>
              </a:rPr>
              <a:t>Heading</a:t>
            </a:r>
            <a:endParaRPr lang="nl-NL" dirty="0"/>
          </a:p>
        </p:txBody>
      </p:sp>
      <p:sp>
        <p:nvSpPr>
          <p:cNvPr id="152" name="Tijdelijke aanduiding voor tekst 26"/>
          <p:cNvSpPr txBox="1">
            <a:spLocks/>
          </p:cNvSpPr>
          <p:nvPr/>
        </p:nvSpPr>
        <p:spPr>
          <a:xfrm>
            <a:off x="15552000" y="20996711"/>
            <a:ext cx="13608000" cy="1560940"/>
          </a:xfrm>
          <a:prstGeom prst="rect">
            <a:avLst/>
          </a:prstGeom>
        </p:spPr>
        <p:txBody>
          <a:bodyPr lIns="0" tIns="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4200"/>
              </a:lnSpc>
              <a:spcBef>
                <a:spcPts val="0"/>
              </a:spcBef>
              <a:buFont typeface="Arial" pitchFamily="34" charset="0"/>
              <a:buNone/>
            </a:pPr>
            <a:r>
              <a:rPr lang="en-US" sz="3000">
                <a:solidFill>
                  <a:srgbClr val="000000"/>
                </a:solidFill>
              </a:rPr>
              <a:t>Your text the quick brown fox jumps over the lazy dog. The quick brown fox jumps over the lazy dog. The quick brown fox jumps. Your text the quick brown fox jumps over the lazy dog. Your text the quick.</a:t>
            </a:r>
            <a:endParaRPr lang="en-US" sz="3000" dirty="0">
              <a:solidFill>
                <a:srgbClr val="000000"/>
              </a:solidFill>
            </a:endParaRPr>
          </a:p>
        </p:txBody>
      </p:sp>
      <p:sp>
        <p:nvSpPr>
          <p:cNvPr id="153" name="Tijdelijke aanduiding voor tekst 27"/>
          <p:cNvSpPr txBox="1">
            <a:spLocks/>
          </p:cNvSpPr>
          <p:nvPr/>
        </p:nvSpPr>
        <p:spPr>
          <a:xfrm>
            <a:off x="15552000" y="23204706"/>
            <a:ext cx="13608000" cy="718145"/>
          </a:xfrm>
          <a:prstGeom prst="rect">
            <a:avLst/>
          </a:prstGeom>
        </p:spPr>
        <p:txBody>
          <a:bodyPr lIns="0" tIns="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800"/>
              </a:lnSpc>
              <a:spcBef>
                <a:spcPts val="0"/>
              </a:spcBef>
              <a:buFont typeface="Arial" pitchFamily="34" charset="0"/>
              <a:buNone/>
            </a:pPr>
            <a:r>
              <a:rPr lang="en-US" sz="2200" b="1">
                <a:solidFill>
                  <a:srgbClr val="000000"/>
                </a:solidFill>
              </a:rPr>
              <a:t>Table 3. </a:t>
            </a:r>
            <a:r>
              <a:rPr lang="en-US" sz="2200">
                <a:solidFill>
                  <a:srgbClr val="000000"/>
                </a:solidFill>
              </a:rPr>
              <a:t>Caption Your text the quick brown fox jumps over the lazy dog. The quick brown fox jumps over the lazy dog. Your text the quick brown fox jumps over the lazy dog. </a:t>
            </a:r>
            <a:endParaRPr lang="en-US" sz="2200" dirty="0">
              <a:solidFill>
                <a:srgbClr val="000000"/>
              </a:solidFill>
            </a:endParaRPr>
          </a:p>
        </p:txBody>
      </p:sp>
      <p:sp>
        <p:nvSpPr>
          <p:cNvPr id="154" name="Tijdelijke aanduiding voor tekst 29"/>
          <p:cNvSpPr txBox="1">
            <a:spLocks/>
          </p:cNvSpPr>
          <p:nvPr/>
        </p:nvSpPr>
        <p:spPr>
          <a:xfrm>
            <a:off x="1080000" y="31564820"/>
            <a:ext cx="13646150" cy="686855"/>
          </a:xfrm>
          <a:prstGeom prst="rect">
            <a:avLst/>
          </a:prstGeom>
        </p:spPr>
        <p:txBody>
          <a:bodyPr lIns="0" tIns="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800"/>
              </a:lnSpc>
              <a:spcBef>
                <a:spcPts val="0"/>
              </a:spcBef>
              <a:buFont typeface="Arial" pitchFamily="34" charset="0"/>
              <a:buNone/>
            </a:pPr>
            <a:r>
              <a:rPr lang="en-US" sz="2200" b="1">
                <a:solidFill>
                  <a:srgbClr val="000000"/>
                </a:solidFill>
              </a:rPr>
              <a:t>Table 1. </a:t>
            </a:r>
            <a:r>
              <a:rPr lang="en-US" sz="2200">
                <a:solidFill>
                  <a:srgbClr val="000000"/>
                </a:solidFill>
              </a:rPr>
              <a:t>Caption Your text the quick brown fox jumps over the lazy dog. The quick brown fox jumps over the lazy dog. Your text the quick brown fox jumps over the lazy dog. 	</a:t>
            </a:r>
            <a:endParaRPr lang="en-US" sz="2200" dirty="0">
              <a:solidFill>
                <a:srgbClr val="000000"/>
              </a:solidFill>
            </a:endParaRPr>
          </a:p>
        </p:txBody>
      </p:sp>
      <p:sp>
        <p:nvSpPr>
          <p:cNvPr id="155" name="Tijdelijke aanduiding voor tekst 14"/>
          <p:cNvSpPr txBox="1">
            <a:spLocks/>
          </p:cNvSpPr>
          <p:nvPr/>
        </p:nvSpPr>
        <p:spPr>
          <a:xfrm>
            <a:off x="15552000" y="30001158"/>
            <a:ext cx="13608000" cy="3816429"/>
          </a:xfrm>
          <a:prstGeom prst="rect">
            <a:avLst/>
          </a:prstGeom>
        </p:spPr>
        <p:txBody>
          <a:bodyPr lIns="0" tIns="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1950" indent="-361950">
              <a:lnSpc>
                <a:spcPts val="4200"/>
              </a:lnSpc>
              <a:spcBef>
                <a:spcPts val="0"/>
              </a:spcBef>
              <a:buFont typeface="Verdana" pitchFamily="34" charset="0"/>
              <a:buChar char="•"/>
            </a:pPr>
            <a:r>
              <a:rPr lang="nl-NL" sz="3000">
                <a:solidFill>
                  <a:srgbClr val="000000"/>
                </a:solidFill>
              </a:rPr>
              <a:t>The quick brown fox jumps fox brown quick over the lazy dog. The quick brown fox jumps fox brown quick over the lazy dog. The quick brown fox jumps fox brown quick over the lazy dog. The quick brown fox jumps fox brown quick over the lazy dog.</a:t>
            </a:r>
          </a:p>
          <a:p>
            <a:pPr marL="361950" indent="-361950">
              <a:lnSpc>
                <a:spcPts val="4200"/>
              </a:lnSpc>
              <a:spcBef>
                <a:spcPts val="0"/>
              </a:spcBef>
              <a:buFont typeface="Verdana" pitchFamily="34" charset="0"/>
              <a:buChar char="•"/>
            </a:pPr>
            <a:r>
              <a:rPr lang="nl-NL" sz="3000">
                <a:solidFill>
                  <a:srgbClr val="000000"/>
                </a:solidFill>
              </a:rPr>
              <a:t>Over the lazy dog the quick brown fox jumps. The quick brown fox jumps fox brown quick over the lazy dog. The quick brown fox jumps fox brown quick over the lazy dog.</a:t>
            </a:r>
            <a:endParaRPr lang="nl-NL" sz="3000" dirty="0">
              <a:solidFill>
                <a:srgbClr val="000000"/>
              </a:solidFill>
            </a:endParaRPr>
          </a:p>
        </p:txBody>
      </p:sp>
      <p:cxnSp>
        <p:nvCxnSpPr>
          <p:cNvPr id="156" name="Rechte verbindingslijn 155"/>
          <p:cNvCxnSpPr/>
          <p:nvPr/>
        </p:nvCxnSpPr>
        <p:spPr>
          <a:xfrm>
            <a:off x="15552000" y="11520000"/>
            <a:ext cx="13608000"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57" name="Rechthoek 156"/>
          <p:cNvSpPr/>
          <p:nvPr/>
        </p:nvSpPr>
        <p:spPr>
          <a:xfrm>
            <a:off x="1080794" y="25350952"/>
            <a:ext cx="6372000" cy="40990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8" name="Rechthoek 157"/>
          <p:cNvSpPr/>
          <p:nvPr/>
        </p:nvSpPr>
        <p:spPr>
          <a:xfrm>
            <a:off x="8316000" y="25350952"/>
            <a:ext cx="6372000" cy="40990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9" name="Rechthoek 158"/>
          <p:cNvSpPr/>
          <p:nvPr/>
        </p:nvSpPr>
        <p:spPr>
          <a:xfrm>
            <a:off x="1080000" y="32627286"/>
            <a:ext cx="13608000" cy="62581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0" name="Rechthoek 159"/>
          <p:cNvSpPr/>
          <p:nvPr/>
        </p:nvSpPr>
        <p:spPr>
          <a:xfrm>
            <a:off x="15552795" y="15710887"/>
            <a:ext cx="13608000" cy="40572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1" name="Rechthoek 160"/>
          <p:cNvSpPr/>
          <p:nvPr/>
        </p:nvSpPr>
        <p:spPr>
          <a:xfrm>
            <a:off x="15552795" y="24210580"/>
            <a:ext cx="13608000" cy="40727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55" name="Groep 54"/>
          <p:cNvGrpSpPr/>
          <p:nvPr/>
        </p:nvGrpSpPr>
        <p:grpSpPr>
          <a:xfrm>
            <a:off x="8316913" y="7831759"/>
            <a:ext cx="20843087" cy="1619250"/>
            <a:chOff x="8316913" y="7831759"/>
            <a:chExt cx="20843087" cy="1619250"/>
          </a:xfrm>
        </p:grpSpPr>
        <p:sp>
          <p:nvSpPr>
            <p:cNvPr id="56" name="Rechthoek 55"/>
            <p:cNvSpPr/>
            <p:nvPr/>
          </p:nvSpPr>
          <p:spPr>
            <a:xfrm>
              <a:off x="8316913" y="7831759"/>
              <a:ext cx="20843087" cy="16192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Tekstvak 56"/>
            <p:cNvSpPr txBox="1"/>
            <p:nvPr/>
          </p:nvSpPr>
          <p:spPr>
            <a:xfrm>
              <a:off x="15493353" y="8373214"/>
              <a:ext cx="5538760" cy="492443"/>
            </a:xfrm>
            <a:prstGeom prst="rect">
              <a:avLst/>
            </a:prstGeom>
            <a:noFill/>
          </p:spPr>
          <p:txBody>
            <a:bodyPr wrap="none" rtlCol="0">
              <a:spAutoFit/>
            </a:bodyPr>
            <a:lstStyle/>
            <a:p>
              <a:pPr algn="ctr"/>
              <a:r>
                <a:rPr lang="en-US" sz="2600" dirty="0">
                  <a:solidFill>
                    <a:schemeClr val="accent6"/>
                  </a:solidFill>
                  <a:latin typeface="+mn-lt"/>
                </a:rPr>
                <a:t>Space for partner logo’s, level 1</a:t>
              </a:r>
            </a:p>
          </p:txBody>
        </p:sp>
        <p:cxnSp>
          <p:nvCxnSpPr>
            <p:cNvPr id="58" name="Rechte verbindingslijn met pijl 57"/>
            <p:cNvCxnSpPr/>
            <p:nvPr/>
          </p:nvCxnSpPr>
          <p:spPr>
            <a:xfrm flipH="1">
              <a:off x="8686803" y="8641384"/>
              <a:ext cx="4403555" cy="0"/>
            </a:xfrm>
            <a:prstGeom prst="straightConnector1">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9" name="Rechte verbindingslijn met pijl 58"/>
            <p:cNvCxnSpPr/>
            <p:nvPr/>
          </p:nvCxnSpPr>
          <p:spPr>
            <a:xfrm>
              <a:off x="23863010" y="8641384"/>
              <a:ext cx="5071138" cy="0"/>
            </a:xfrm>
            <a:prstGeom prst="straightConnector1">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 name="Groep 3"/>
          <p:cNvGrpSpPr/>
          <p:nvPr/>
        </p:nvGrpSpPr>
        <p:grpSpPr>
          <a:xfrm>
            <a:off x="1080000" y="39677394"/>
            <a:ext cx="28080000" cy="2110789"/>
            <a:chOff x="1080000" y="39677394"/>
            <a:chExt cx="28080000" cy="2110789"/>
          </a:xfrm>
        </p:grpSpPr>
        <p:cxnSp>
          <p:nvCxnSpPr>
            <p:cNvPr id="127" name="Rechte verbindingslijn 126"/>
            <p:cNvCxnSpPr/>
            <p:nvPr/>
          </p:nvCxnSpPr>
          <p:spPr>
            <a:xfrm>
              <a:off x="1080000" y="39677394"/>
              <a:ext cx="28080000"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8" name="Tekstvak 127"/>
            <p:cNvSpPr txBox="1"/>
            <p:nvPr/>
          </p:nvSpPr>
          <p:spPr>
            <a:xfrm>
              <a:off x="2302643" y="39992820"/>
              <a:ext cx="7088479" cy="1795363"/>
            </a:xfrm>
            <a:prstGeom prst="rect">
              <a:avLst/>
            </a:prstGeom>
            <a:noFill/>
          </p:spPr>
          <p:txBody>
            <a:bodyPr wrap="none" lIns="0" tIns="0" rIns="0" bIns="0" rtlCol="0">
              <a:spAutoFit/>
            </a:bodyPr>
            <a:lstStyle/>
            <a:p>
              <a:pPr>
                <a:lnSpc>
                  <a:spcPts val="2800"/>
                </a:lnSpc>
              </a:pPr>
              <a:r>
                <a:rPr lang="en-US" sz="2200">
                  <a:solidFill>
                    <a:schemeClr val="bg2"/>
                  </a:solidFill>
                  <a:latin typeface="+mn-lt"/>
                </a:rPr>
                <a:t>Wageningen University &amp; Research </a:t>
              </a:r>
            </a:p>
            <a:p>
              <a:pPr>
                <a:lnSpc>
                  <a:spcPts val="2800"/>
                </a:lnSpc>
              </a:pPr>
              <a:r>
                <a:rPr lang="en-US" sz="2200">
                  <a:solidFill>
                    <a:schemeClr val="bg2"/>
                  </a:solidFill>
                  <a:latin typeface="+mn-lt"/>
                </a:rPr>
                <a:t>P.O</a:t>
              </a:r>
              <a:r>
                <a:rPr lang="en-US" sz="2200" dirty="0">
                  <a:solidFill>
                    <a:schemeClr val="bg2"/>
                  </a:solidFill>
                  <a:latin typeface="+mn-lt"/>
                </a:rPr>
                <a:t>. Box 123, 6700 AB </a:t>
              </a:r>
              <a:r>
                <a:rPr lang="en-US" sz="2200" dirty="0" err="1">
                  <a:solidFill>
                    <a:schemeClr val="bg2"/>
                  </a:solidFill>
                  <a:latin typeface="+mn-lt"/>
                </a:rPr>
                <a:t>Wageningen</a:t>
              </a:r>
              <a:endParaRPr lang="en-US" sz="2200" dirty="0">
                <a:solidFill>
                  <a:schemeClr val="bg2"/>
                </a:solidFill>
                <a:latin typeface="+mn-lt"/>
              </a:endParaRPr>
            </a:p>
            <a:p>
              <a:pPr>
                <a:lnSpc>
                  <a:spcPts val="2800"/>
                </a:lnSpc>
              </a:pPr>
              <a:r>
                <a:rPr lang="en-US" sz="2200" dirty="0">
                  <a:solidFill>
                    <a:schemeClr val="bg2"/>
                  </a:solidFill>
                  <a:latin typeface="+mn-lt"/>
                </a:rPr>
                <a:t>Contact: name.surname@wur.nl</a:t>
              </a:r>
            </a:p>
            <a:p>
              <a:pPr>
                <a:lnSpc>
                  <a:spcPts val="2800"/>
                </a:lnSpc>
              </a:pPr>
              <a:r>
                <a:rPr lang="en-US" sz="2200" dirty="0">
                  <a:solidFill>
                    <a:schemeClr val="bg2"/>
                  </a:solidFill>
                  <a:latin typeface="+mn-lt"/>
                </a:rPr>
                <a:t>T + 31 (0)317 12 34 56, M +31 (0)6 12 34 56 78</a:t>
              </a:r>
            </a:p>
            <a:p>
              <a:pPr>
                <a:lnSpc>
                  <a:spcPts val="2800"/>
                </a:lnSpc>
              </a:pPr>
              <a:r>
                <a:rPr lang="en-US" sz="2200">
                  <a:solidFill>
                    <a:schemeClr val="bg2"/>
                  </a:solidFill>
                  <a:latin typeface="+mn-lt"/>
                </a:rPr>
                <a:t>www.wur.nl/xxxxx</a:t>
              </a:r>
              <a:endParaRPr lang="en-US" sz="2200" dirty="0">
                <a:solidFill>
                  <a:schemeClr val="bg2"/>
                </a:solidFill>
                <a:latin typeface="+mn-lt"/>
              </a:endParaRPr>
            </a:p>
          </p:txBody>
        </p:sp>
        <p:sp>
          <p:nvSpPr>
            <p:cNvPr id="130" name="Tekstvak 129"/>
            <p:cNvSpPr txBox="1"/>
            <p:nvPr/>
          </p:nvSpPr>
          <p:spPr>
            <a:xfrm>
              <a:off x="16774643" y="39992820"/>
              <a:ext cx="7088479" cy="1795363"/>
            </a:xfrm>
            <a:prstGeom prst="rect">
              <a:avLst/>
            </a:prstGeom>
            <a:noFill/>
          </p:spPr>
          <p:txBody>
            <a:bodyPr wrap="none" lIns="0" tIns="0" rIns="0" bIns="0" rtlCol="0">
              <a:spAutoFit/>
            </a:bodyPr>
            <a:lstStyle/>
            <a:p>
              <a:pPr>
                <a:lnSpc>
                  <a:spcPts val="2800"/>
                </a:lnSpc>
              </a:pPr>
              <a:r>
                <a:rPr lang="en-US" sz="2200" dirty="0">
                  <a:solidFill>
                    <a:schemeClr val="bg2"/>
                  </a:solidFill>
                  <a:latin typeface="+mn-lt"/>
                </a:rPr>
                <a:t>Name Partner </a:t>
              </a:r>
              <a:r>
                <a:rPr lang="en-US" sz="2200" dirty="0" err="1">
                  <a:solidFill>
                    <a:schemeClr val="bg2"/>
                  </a:solidFill>
                  <a:latin typeface="+mn-lt"/>
                </a:rPr>
                <a:t>Organisation</a:t>
              </a:r>
              <a:endParaRPr lang="en-US" sz="2200" dirty="0">
                <a:solidFill>
                  <a:schemeClr val="bg2"/>
                </a:solidFill>
                <a:latin typeface="+mn-lt"/>
              </a:endParaRPr>
            </a:p>
            <a:p>
              <a:pPr>
                <a:lnSpc>
                  <a:spcPts val="2800"/>
                </a:lnSpc>
              </a:pPr>
              <a:r>
                <a:rPr lang="en-US" sz="2200" dirty="0">
                  <a:solidFill>
                    <a:schemeClr val="bg2"/>
                  </a:solidFill>
                  <a:latin typeface="+mn-lt"/>
                </a:rPr>
                <a:t>P.O. Box 123, 1234 AB City</a:t>
              </a:r>
            </a:p>
            <a:p>
              <a:pPr>
                <a:lnSpc>
                  <a:spcPts val="2800"/>
                </a:lnSpc>
              </a:pPr>
              <a:r>
                <a:rPr lang="en-US" sz="2200" dirty="0">
                  <a:solidFill>
                    <a:schemeClr val="bg2"/>
                  </a:solidFill>
                  <a:latin typeface="+mn-lt"/>
                </a:rPr>
                <a:t>Contact: name.surname@xxxxxxx.nl, </a:t>
              </a:r>
            </a:p>
            <a:p>
              <a:pPr>
                <a:lnSpc>
                  <a:spcPts val="2800"/>
                </a:lnSpc>
              </a:pPr>
              <a:r>
                <a:rPr lang="en-US" sz="2200" dirty="0">
                  <a:solidFill>
                    <a:schemeClr val="bg2"/>
                  </a:solidFill>
                  <a:latin typeface="+mn-lt"/>
                </a:rPr>
                <a:t>T + 31 (0)317 12 34 56, M +31 (0)6 12 34 56 78</a:t>
              </a:r>
            </a:p>
            <a:p>
              <a:pPr>
                <a:lnSpc>
                  <a:spcPts val="2800"/>
                </a:lnSpc>
              </a:pPr>
              <a:r>
                <a:rPr lang="en-US" sz="2200" dirty="0">
                  <a:solidFill>
                    <a:schemeClr val="bg2"/>
                  </a:solidFill>
                  <a:latin typeface="+mn-lt"/>
                </a:rPr>
                <a:t>www.xxxxxxx.xx</a:t>
              </a:r>
            </a:p>
          </p:txBody>
        </p:sp>
        <p:pic>
          <p:nvPicPr>
            <p:cNvPr id="131" name="Afbeelding 1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52795" y="40057109"/>
              <a:ext cx="914402" cy="914402"/>
            </a:xfrm>
            <a:prstGeom prst="rect">
              <a:avLst/>
            </a:prstGeom>
          </p:spPr>
        </p:pic>
        <p:pic>
          <p:nvPicPr>
            <p:cNvPr id="64" name="Afbeelding 6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478" y="40053441"/>
              <a:ext cx="914400" cy="914400"/>
            </a:xfrm>
            <a:prstGeom prst="rect">
              <a:avLst/>
            </a:prstGeom>
          </p:spPr>
        </p:pic>
      </p:grpSp>
    </p:spTree>
    <p:extLst>
      <p:ext uri="{BB962C8B-B14F-4D97-AF65-F5344CB8AC3E}">
        <p14:creationId xmlns:p14="http://schemas.microsoft.com/office/powerpoint/2010/main" val="1366286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a:t>PARTNERSHIPS: Title maximum two lines the quick brown fox jumps over the lazy dog</a:t>
            </a:r>
            <a:endParaRPr lang="nl-NL" dirty="0"/>
          </a:p>
        </p:txBody>
      </p:sp>
      <p:sp>
        <p:nvSpPr>
          <p:cNvPr id="3" name="Ondertitel 2"/>
          <p:cNvSpPr>
            <a:spLocks noGrp="1"/>
          </p:cNvSpPr>
          <p:nvPr>
            <p:ph type="subTitle" idx="1"/>
          </p:nvPr>
        </p:nvSpPr>
        <p:spPr/>
        <p:txBody>
          <a:bodyPr/>
          <a:lstStyle/>
          <a:p>
            <a:r>
              <a:rPr lang="nl-NL" dirty="0"/>
              <a:t>Author </a:t>
            </a:r>
            <a:r>
              <a:rPr lang="nl-NL" dirty="0" err="1"/>
              <a:t>Solupta</a:t>
            </a:r>
            <a:r>
              <a:rPr lang="nl-NL" dirty="0"/>
              <a:t>, Maximum </a:t>
            </a:r>
            <a:r>
              <a:rPr lang="nl-NL" dirty="0" err="1"/>
              <a:t>Two</a:t>
            </a:r>
            <a:r>
              <a:rPr lang="nl-NL" dirty="0"/>
              <a:t> Lines, </a:t>
            </a:r>
            <a:r>
              <a:rPr lang="nl-NL" dirty="0" err="1"/>
              <a:t>Tibuscia</a:t>
            </a:r>
            <a:r>
              <a:rPr lang="nl-NL" dirty="0"/>
              <a:t> van </a:t>
            </a:r>
            <a:r>
              <a:rPr lang="nl-NL" dirty="0" err="1"/>
              <a:t>Excea</a:t>
            </a:r>
            <a:r>
              <a:rPr lang="nl-NL" dirty="0"/>
              <a:t>, </a:t>
            </a:r>
            <a:r>
              <a:rPr lang="nl-NL" dirty="0" err="1"/>
              <a:t>Dolupta</a:t>
            </a:r>
            <a:r>
              <a:rPr lang="nl-NL" dirty="0"/>
              <a:t> </a:t>
            </a:r>
            <a:r>
              <a:rPr lang="nl-NL" dirty="0" err="1"/>
              <a:t>Experia</a:t>
            </a:r>
            <a:r>
              <a:rPr lang="nl-NL" dirty="0"/>
              <a:t>, </a:t>
            </a:r>
            <a:r>
              <a:rPr lang="nl-NL" dirty="0" err="1"/>
              <a:t>Suntium</a:t>
            </a:r>
            <a:r>
              <a:rPr lang="nl-NL" dirty="0"/>
              <a:t> </a:t>
            </a:r>
            <a:r>
              <a:rPr lang="nl-NL" dirty="0" err="1"/>
              <a:t>Sequatius</a:t>
            </a:r>
            <a:r>
              <a:rPr lang="nl-NL" dirty="0"/>
              <a:t>, </a:t>
            </a:r>
            <a:r>
              <a:rPr lang="nl-NL" dirty="0" err="1"/>
              <a:t>Voluptatio</a:t>
            </a:r>
            <a:r>
              <a:rPr lang="nl-NL" dirty="0"/>
              <a:t> </a:t>
            </a:r>
            <a:r>
              <a:rPr lang="nl-NL" dirty="0" err="1"/>
              <a:t>Cullabo</a:t>
            </a:r>
            <a:r>
              <a:rPr lang="nl-NL" dirty="0"/>
              <a:t>, Author </a:t>
            </a:r>
            <a:r>
              <a:rPr lang="nl-NL" dirty="0" err="1"/>
              <a:t>Solupta</a:t>
            </a:r>
            <a:r>
              <a:rPr lang="nl-NL" dirty="0"/>
              <a:t>, </a:t>
            </a:r>
          </a:p>
          <a:p>
            <a:r>
              <a:rPr lang="nl-NL" dirty="0" err="1"/>
              <a:t>Tibuscia</a:t>
            </a:r>
            <a:r>
              <a:rPr lang="nl-NL" dirty="0"/>
              <a:t> van </a:t>
            </a:r>
            <a:r>
              <a:rPr lang="nl-NL" dirty="0" err="1"/>
              <a:t>Excea</a:t>
            </a:r>
            <a:r>
              <a:rPr lang="nl-NL" dirty="0"/>
              <a:t>, </a:t>
            </a:r>
            <a:r>
              <a:rPr lang="nl-NL" dirty="0" err="1"/>
              <a:t>Dolupta</a:t>
            </a:r>
            <a:r>
              <a:rPr lang="nl-NL" dirty="0"/>
              <a:t> </a:t>
            </a:r>
            <a:r>
              <a:rPr lang="nl-NL" dirty="0" err="1"/>
              <a:t>Experia</a:t>
            </a:r>
            <a:r>
              <a:rPr lang="nl-NL" dirty="0"/>
              <a:t>, </a:t>
            </a:r>
            <a:r>
              <a:rPr lang="nl-NL" dirty="0" err="1"/>
              <a:t>Suntium</a:t>
            </a:r>
            <a:r>
              <a:rPr lang="nl-NL" dirty="0"/>
              <a:t> </a:t>
            </a:r>
            <a:r>
              <a:rPr lang="nl-NL" dirty="0" err="1"/>
              <a:t>Sequatius</a:t>
            </a:r>
            <a:endParaRPr lang="nl-NL" dirty="0"/>
          </a:p>
        </p:txBody>
      </p:sp>
      <p:sp>
        <p:nvSpPr>
          <p:cNvPr id="135" name="Tijdelijke aanduiding voor tekst 3"/>
          <p:cNvSpPr txBox="1">
            <a:spLocks/>
          </p:cNvSpPr>
          <p:nvPr/>
        </p:nvSpPr>
        <p:spPr>
          <a:xfrm>
            <a:off x="1080000" y="11520000"/>
            <a:ext cx="13623925" cy="891605"/>
          </a:xfrm>
          <a:prstGeom prst="rect">
            <a:avLst/>
          </a:prstGeom>
          <a:gradFill>
            <a:gsLst>
              <a:gs pos="0">
                <a:schemeClr val="accent3"/>
              </a:gs>
              <a:gs pos="7000">
                <a:schemeClr val="bg1">
                  <a:alpha val="0"/>
                </a:schemeClr>
              </a:gs>
              <a:gs pos="6000">
                <a:schemeClr val="accent3"/>
              </a:gs>
              <a:gs pos="100000">
                <a:schemeClr val="bg1">
                  <a:alpha val="0"/>
                </a:schemeClr>
              </a:gs>
            </a:gsLst>
            <a:lin ang="5400000" scaled="0"/>
          </a:gradFill>
        </p:spPr>
        <p:txBody>
          <a:bodyPr lIns="0" tIns="396000" rIns="0" bIns="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4200"/>
              </a:lnSpc>
              <a:spcBef>
                <a:spcPts val="0"/>
              </a:spcBef>
              <a:buFont typeface="Arial" pitchFamily="34" charset="0"/>
              <a:buNone/>
            </a:pPr>
            <a:r>
              <a:rPr lang="nl-NL" sz="3300" b="1"/>
              <a:t>Background</a:t>
            </a:r>
            <a:endParaRPr lang="nl-NL" sz="3300" b="1" dirty="0"/>
          </a:p>
        </p:txBody>
      </p:sp>
      <p:sp>
        <p:nvSpPr>
          <p:cNvPr id="136" name="Tijdelijke aanduiding voor tekst 4"/>
          <p:cNvSpPr txBox="1">
            <a:spLocks/>
          </p:cNvSpPr>
          <p:nvPr/>
        </p:nvSpPr>
        <p:spPr>
          <a:xfrm>
            <a:off x="1080000" y="12460153"/>
            <a:ext cx="13623925" cy="3277820"/>
          </a:xfrm>
          <a:prstGeom prst="rect">
            <a:avLst/>
          </a:prstGeom>
        </p:spPr>
        <p:txBody>
          <a:bodyPr lIns="0" tIns="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4200"/>
              </a:lnSpc>
              <a:spcBef>
                <a:spcPts val="0"/>
              </a:spcBef>
              <a:buFont typeface="Arial" pitchFamily="34" charset="0"/>
              <a:buNone/>
            </a:pPr>
            <a:r>
              <a:rPr lang="nl-NL" sz="3000" dirty="0" err="1">
                <a:solidFill>
                  <a:srgbClr val="000000"/>
                </a:solidFill>
              </a:rPr>
              <a:t>Your</a:t>
            </a:r>
            <a:r>
              <a:rPr lang="nl-NL" sz="3000" dirty="0">
                <a:solidFill>
                  <a:srgbClr val="000000"/>
                </a:solidFill>
              </a:rPr>
              <a:t> </a:t>
            </a:r>
            <a:r>
              <a:rPr lang="nl-NL" sz="3000" dirty="0" err="1">
                <a:solidFill>
                  <a:srgbClr val="000000"/>
                </a:solidFill>
              </a:rPr>
              <a:t>text</a:t>
            </a:r>
            <a:r>
              <a:rPr lang="nl-NL" sz="3000" dirty="0">
                <a:solidFill>
                  <a:srgbClr val="000000"/>
                </a:solidFill>
              </a:rPr>
              <a:t> the </a:t>
            </a:r>
            <a:r>
              <a:rPr lang="nl-NL" sz="3000" dirty="0" err="1">
                <a:solidFill>
                  <a:srgbClr val="000000"/>
                </a:solidFill>
              </a:rPr>
              <a:t>quick</a:t>
            </a:r>
            <a:r>
              <a:rPr lang="nl-NL" sz="3000" dirty="0">
                <a:solidFill>
                  <a:srgbClr val="000000"/>
                </a:solidFill>
              </a:rPr>
              <a:t> </a:t>
            </a:r>
            <a:r>
              <a:rPr lang="nl-NL" sz="3000" dirty="0" err="1">
                <a:solidFill>
                  <a:srgbClr val="000000"/>
                </a:solidFill>
              </a:rPr>
              <a:t>brown</a:t>
            </a:r>
            <a:r>
              <a:rPr lang="nl-NL" sz="3000" dirty="0">
                <a:solidFill>
                  <a:srgbClr val="000000"/>
                </a:solidFill>
              </a:rPr>
              <a:t> fox </a:t>
            </a:r>
            <a:r>
              <a:rPr lang="nl-NL" sz="3000" dirty="0" err="1">
                <a:solidFill>
                  <a:srgbClr val="000000"/>
                </a:solidFill>
              </a:rPr>
              <a:t>jumps</a:t>
            </a:r>
            <a:r>
              <a:rPr lang="nl-NL" sz="3000" dirty="0">
                <a:solidFill>
                  <a:srgbClr val="000000"/>
                </a:solidFill>
              </a:rPr>
              <a:t> over the </a:t>
            </a:r>
            <a:r>
              <a:rPr lang="nl-NL" sz="3000" dirty="0" err="1">
                <a:solidFill>
                  <a:srgbClr val="000000"/>
                </a:solidFill>
              </a:rPr>
              <a:t>lazy</a:t>
            </a:r>
            <a:r>
              <a:rPr lang="nl-NL" sz="3000" dirty="0">
                <a:solidFill>
                  <a:srgbClr val="000000"/>
                </a:solidFill>
              </a:rPr>
              <a:t> dog. The </a:t>
            </a:r>
            <a:r>
              <a:rPr lang="nl-NL" sz="3000" dirty="0" err="1">
                <a:solidFill>
                  <a:srgbClr val="000000"/>
                </a:solidFill>
              </a:rPr>
              <a:t>quick</a:t>
            </a:r>
            <a:r>
              <a:rPr lang="nl-NL" sz="3000" dirty="0">
                <a:solidFill>
                  <a:srgbClr val="000000"/>
                </a:solidFill>
              </a:rPr>
              <a:t> </a:t>
            </a:r>
            <a:r>
              <a:rPr lang="nl-NL" sz="3000" dirty="0" err="1">
                <a:solidFill>
                  <a:srgbClr val="000000"/>
                </a:solidFill>
              </a:rPr>
              <a:t>brown</a:t>
            </a:r>
            <a:r>
              <a:rPr lang="nl-NL" sz="3000" dirty="0">
                <a:solidFill>
                  <a:srgbClr val="000000"/>
                </a:solidFill>
              </a:rPr>
              <a:t> fox </a:t>
            </a:r>
            <a:r>
              <a:rPr lang="nl-NL" sz="3000" dirty="0" err="1">
                <a:solidFill>
                  <a:srgbClr val="000000"/>
                </a:solidFill>
              </a:rPr>
              <a:t>jumps</a:t>
            </a:r>
            <a:r>
              <a:rPr lang="nl-NL" sz="3000" dirty="0">
                <a:solidFill>
                  <a:srgbClr val="000000"/>
                </a:solidFill>
              </a:rPr>
              <a:t> over the </a:t>
            </a:r>
            <a:r>
              <a:rPr lang="nl-NL" sz="3000" dirty="0" err="1">
                <a:solidFill>
                  <a:srgbClr val="000000"/>
                </a:solidFill>
              </a:rPr>
              <a:t>lazy</a:t>
            </a:r>
            <a:r>
              <a:rPr lang="nl-NL" sz="3000" dirty="0">
                <a:solidFill>
                  <a:srgbClr val="000000"/>
                </a:solidFill>
              </a:rPr>
              <a:t> dog. The </a:t>
            </a:r>
            <a:r>
              <a:rPr lang="nl-NL" sz="3000" dirty="0" err="1">
                <a:solidFill>
                  <a:srgbClr val="000000"/>
                </a:solidFill>
              </a:rPr>
              <a:t>quick</a:t>
            </a:r>
            <a:r>
              <a:rPr lang="nl-NL" sz="3000" dirty="0">
                <a:solidFill>
                  <a:srgbClr val="000000"/>
                </a:solidFill>
              </a:rPr>
              <a:t> </a:t>
            </a:r>
            <a:r>
              <a:rPr lang="nl-NL" sz="3000" dirty="0" err="1">
                <a:solidFill>
                  <a:srgbClr val="000000"/>
                </a:solidFill>
              </a:rPr>
              <a:t>brown</a:t>
            </a:r>
            <a:r>
              <a:rPr lang="nl-NL" sz="3000" dirty="0">
                <a:solidFill>
                  <a:srgbClr val="000000"/>
                </a:solidFill>
              </a:rPr>
              <a:t> fox </a:t>
            </a:r>
            <a:r>
              <a:rPr lang="nl-NL" sz="3000" dirty="0" err="1">
                <a:solidFill>
                  <a:srgbClr val="000000"/>
                </a:solidFill>
              </a:rPr>
              <a:t>jumps</a:t>
            </a:r>
            <a:r>
              <a:rPr lang="nl-NL" sz="3000" dirty="0">
                <a:solidFill>
                  <a:srgbClr val="000000"/>
                </a:solidFill>
              </a:rPr>
              <a:t> over the </a:t>
            </a:r>
            <a:r>
              <a:rPr lang="nl-NL" sz="3000" dirty="0" err="1">
                <a:solidFill>
                  <a:srgbClr val="000000"/>
                </a:solidFill>
              </a:rPr>
              <a:t>lazy</a:t>
            </a:r>
            <a:r>
              <a:rPr lang="nl-NL" sz="3000" dirty="0">
                <a:solidFill>
                  <a:srgbClr val="000000"/>
                </a:solidFill>
              </a:rPr>
              <a:t> dog. The </a:t>
            </a:r>
            <a:r>
              <a:rPr lang="nl-NL" sz="3000" dirty="0" err="1">
                <a:solidFill>
                  <a:srgbClr val="000000"/>
                </a:solidFill>
              </a:rPr>
              <a:t>quick</a:t>
            </a:r>
            <a:r>
              <a:rPr lang="nl-NL" sz="3000" dirty="0">
                <a:solidFill>
                  <a:srgbClr val="000000"/>
                </a:solidFill>
              </a:rPr>
              <a:t> </a:t>
            </a:r>
            <a:r>
              <a:rPr lang="nl-NL" sz="3000" dirty="0" err="1">
                <a:solidFill>
                  <a:srgbClr val="000000"/>
                </a:solidFill>
              </a:rPr>
              <a:t>brown</a:t>
            </a:r>
            <a:r>
              <a:rPr lang="nl-NL" sz="3000" dirty="0">
                <a:solidFill>
                  <a:srgbClr val="000000"/>
                </a:solidFill>
              </a:rPr>
              <a:t> fox </a:t>
            </a:r>
            <a:r>
              <a:rPr lang="nl-NL" sz="3000" dirty="0" err="1">
                <a:solidFill>
                  <a:srgbClr val="000000"/>
                </a:solidFill>
              </a:rPr>
              <a:t>jumps</a:t>
            </a:r>
            <a:r>
              <a:rPr lang="nl-NL" sz="3000" dirty="0">
                <a:solidFill>
                  <a:srgbClr val="000000"/>
                </a:solidFill>
              </a:rPr>
              <a:t> over the </a:t>
            </a:r>
            <a:r>
              <a:rPr lang="nl-NL" sz="3000" dirty="0" err="1">
                <a:solidFill>
                  <a:srgbClr val="000000"/>
                </a:solidFill>
              </a:rPr>
              <a:t>lazy</a:t>
            </a:r>
            <a:r>
              <a:rPr lang="nl-NL" sz="3000" dirty="0">
                <a:solidFill>
                  <a:srgbClr val="000000"/>
                </a:solidFill>
              </a:rPr>
              <a:t> dog. The </a:t>
            </a:r>
            <a:r>
              <a:rPr lang="nl-NL" sz="3000" dirty="0" err="1">
                <a:solidFill>
                  <a:srgbClr val="000000"/>
                </a:solidFill>
              </a:rPr>
              <a:t>quick</a:t>
            </a:r>
            <a:r>
              <a:rPr lang="nl-NL" sz="3000" dirty="0">
                <a:solidFill>
                  <a:srgbClr val="000000"/>
                </a:solidFill>
              </a:rPr>
              <a:t> </a:t>
            </a:r>
            <a:r>
              <a:rPr lang="nl-NL" sz="3000" dirty="0" err="1">
                <a:solidFill>
                  <a:srgbClr val="000000"/>
                </a:solidFill>
              </a:rPr>
              <a:t>brown</a:t>
            </a:r>
            <a:r>
              <a:rPr lang="nl-NL" sz="3000" dirty="0">
                <a:solidFill>
                  <a:srgbClr val="000000"/>
                </a:solidFill>
              </a:rPr>
              <a:t> fox </a:t>
            </a:r>
            <a:r>
              <a:rPr lang="nl-NL" sz="3000" dirty="0" err="1">
                <a:solidFill>
                  <a:srgbClr val="000000"/>
                </a:solidFill>
              </a:rPr>
              <a:t>jumps</a:t>
            </a:r>
            <a:r>
              <a:rPr lang="nl-NL" sz="3000" dirty="0">
                <a:solidFill>
                  <a:srgbClr val="000000"/>
                </a:solidFill>
              </a:rPr>
              <a:t> over the </a:t>
            </a:r>
            <a:r>
              <a:rPr lang="nl-NL" sz="3000" dirty="0" err="1">
                <a:solidFill>
                  <a:srgbClr val="000000"/>
                </a:solidFill>
              </a:rPr>
              <a:t>lazy</a:t>
            </a:r>
            <a:r>
              <a:rPr lang="nl-NL" sz="3000" dirty="0">
                <a:solidFill>
                  <a:srgbClr val="000000"/>
                </a:solidFill>
              </a:rPr>
              <a:t> dog. The </a:t>
            </a:r>
            <a:r>
              <a:rPr lang="nl-NL" sz="3000" dirty="0" err="1">
                <a:solidFill>
                  <a:srgbClr val="000000"/>
                </a:solidFill>
              </a:rPr>
              <a:t>quick</a:t>
            </a:r>
            <a:r>
              <a:rPr lang="nl-NL" sz="3000" dirty="0">
                <a:solidFill>
                  <a:srgbClr val="000000"/>
                </a:solidFill>
              </a:rPr>
              <a:t> </a:t>
            </a:r>
            <a:r>
              <a:rPr lang="nl-NL" sz="3000" dirty="0" err="1">
                <a:solidFill>
                  <a:srgbClr val="000000"/>
                </a:solidFill>
              </a:rPr>
              <a:t>brown</a:t>
            </a:r>
            <a:r>
              <a:rPr lang="nl-NL" sz="3000" dirty="0">
                <a:solidFill>
                  <a:srgbClr val="000000"/>
                </a:solidFill>
              </a:rPr>
              <a:t> fox </a:t>
            </a:r>
            <a:r>
              <a:rPr lang="nl-NL" sz="3000" dirty="0" err="1">
                <a:solidFill>
                  <a:srgbClr val="000000"/>
                </a:solidFill>
              </a:rPr>
              <a:t>jumps</a:t>
            </a:r>
            <a:r>
              <a:rPr lang="nl-NL" sz="3000" dirty="0">
                <a:solidFill>
                  <a:srgbClr val="000000"/>
                </a:solidFill>
              </a:rPr>
              <a:t> over the </a:t>
            </a:r>
            <a:r>
              <a:rPr lang="nl-NL" sz="3000" dirty="0" err="1">
                <a:solidFill>
                  <a:srgbClr val="000000"/>
                </a:solidFill>
              </a:rPr>
              <a:t>lazy</a:t>
            </a:r>
            <a:r>
              <a:rPr lang="nl-NL" sz="3000" dirty="0">
                <a:solidFill>
                  <a:srgbClr val="000000"/>
                </a:solidFill>
              </a:rPr>
              <a:t> dog. The </a:t>
            </a:r>
            <a:r>
              <a:rPr lang="nl-NL" sz="3000" dirty="0" err="1">
                <a:solidFill>
                  <a:srgbClr val="000000"/>
                </a:solidFill>
              </a:rPr>
              <a:t>quick</a:t>
            </a:r>
            <a:r>
              <a:rPr lang="nl-NL" sz="3000" dirty="0">
                <a:solidFill>
                  <a:srgbClr val="000000"/>
                </a:solidFill>
              </a:rPr>
              <a:t> </a:t>
            </a:r>
            <a:r>
              <a:rPr lang="nl-NL" sz="3000" dirty="0" err="1">
                <a:solidFill>
                  <a:srgbClr val="000000"/>
                </a:solidFill>
              </a:rPr>
              <a:t>brown</a:t>
            </a:r>
            <a:r>
              <a:rPr lang="nl-NL" sz="3000" dirty="0">
                <a:solidFill>
                  <a:srgbClr val="000000"/>
                </a:solidFill>
              </a:rPr>
              <a:t> fox </a:t>
            </a:r>
            <a:r>
              <a:rPr lang="nl-NL" sz="3000" dirty="0" err="1">
                <a:solidFill>
                  <a:srgbClr val="000000"/>
                </a:solidFill>
              </a:rPr>
              <a:t>jumps</a:t>
            </a:r>
            <a:r>
              <a:rPr lang="nl-NL" sz="3000" dirty="0">
                <a:solidFill>
                  <a:srgbClr val="000000"/>
                </a:solidFill>
              </a:rPr>
              <a:t> over the </a:t>
            </a:r>
            <a:r>
              <a:rPr lang="nl-NL" sz="3000" dirty="0" err="1">
                <a:solidFill>
                  <a:srgbClr val="000000"/>
                </a:solidFill>
              </a:rPr>
              <a:t>lazy</a:t>
            </a:r>
            <a:r>
              <a:rPr lang="nl-NL" sz="3000" dirty="0">
                <a:solidFill>
                  <a:srgbClr val="000000"/>
                </a:solidFill>
              </a:rPr>
              <a:t> dog. The </a:t>
            </a:r>
            <a:r>
              <a:rPr lang="nl-NL" sz="3000" dirty="0" err="1">
                <a:solidFill>
                  <a:srgbClr val="000000"/>
                </a:solidFill>
              </a:rPr>
              <a:t>quick</a:t>
            </a:r>
            <a:r>
              <a:rPr lang="nl-NL" sz="3000" dirty="0">
                <a:solidFill>
                  <a:srgbClr val="000000"/>
                </a:solidFill>
              </a:rPr>
              <a:t> </a:t>
            </a:r>
            <a:r>
              <a:rPr lang="nl-NL" sz="3000" dirty="0" err="1">
                <a:solidFill>
                  <a:srgbClr val="000000"/>
                </a:solidFill>
              </a:rPr>
              <a:t>brown</a:t>
            </a:r>
            <a:r>
              <a:rPr lang="nl-NL" sz="3000" dirty="0">
                <a:solidFill>
                  <a:srgbClr val="000000"/>
                </a:solidFill>
              </a:rPr>
              <a:t> fox </a:t>
            </a:r>
            <a:r>
              <a:rPr lang="nl-NL" sz="3000" dirty="0" err="1">
                <a:solidFill>
                  <a:srgbClr val="000000"/>
                </a:solidFill>
              </a:rPr>
              <a:t>jumps</a:t>
            </a:r>
            <a:r>
              <a:rPr lang="nl-NL" sz="3000" dirty="0">
                <a:solidFill>
                  <a:srgbClr val="000000"/>
                </a:solidFill>
              </a:rPr>
              <a:t> over the </a:t>
            </a:r>
            <a:r>
              <a:rPr lang="nl-NL" sz="3000" dirty="0" err="1">
                <a:solidFill>
                  <a:srgbClr val="000000"/>
                </a:solidFill>
              </a:rPr>
              <a:t>lazy</a:t>
            </a:r>
            <a:r>
              <a:rPr lang="nl-NL" sz="3000" dirty="0">
                <a:solidFill>
                  <a:srgbClr val="000000"/>
                </a:solidFill>
              </a:rPr>
              <a:t> dog. </a:t>
            </a:r>
          </a:p>
        </p:txBody>
      </p:sp>
      <p:sp>
        <p:nvSpPr>
          <p:cNvPr id="137" name="Tijdelijke aanduiding voor tekst 5"/>
          <p:cNvSpPr txBox="1">
            <a:spLocks/>
          </p:cNvSpPr>
          <p:nvPr/>
        </p:nvSpPr>
        <p:spPr>
          <a:xfrm>
            <a:off x="15552000" y="11901572"/>
            <a:ext cx="13608000" cy="2099549"/>
          </a:xfrm>
          <a:prstGeom prst="rect">
            <a:avLst/>
          </a:prstGeom>
        </p:spPr>
        <p:txBody>
          <a:bodyPr lIns="0" tIns="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4200"/>
              </a:lnSpc>
              <a:spcBef>
                <a:spcPts val="0"/>
              </a:spcBef>
              <a:buFont typeface="Arial" pitchFamily="34" charset="0"/>
              <a:buNone/>
            </a:pPr>
            <a:r>
              <a:rPr lang="nl-NL" sz="3000">
                <a:solidFill>
                  <a:srgbClr val="000000"/>
                </a:solidFill>
              </a:rPr>
              <a:t>Your text the quick brown fox jumps over the lazy dog. The quick brown fox jumps over the lazy dog. The quick brown fox jumps. Your text the quick brown fox jumps over the lazy dog. Your text the quick brown fox jumps over the lazy dog. </a:t>
            </a:r>
            <a:endParaRPr lang="nl-NL" sz="3000" dirty="0">
              <a:solidFill>
                <a:srgbClr val="000000"/>
              </a:solidFill>
            </a:endParaRPr>
          </a:p>
        </p:txBody>
      </p:sp>
      <p:sp>
        <p:nvSpPr>
          <p:cNvPr id="138" name="Tijdelijke aanduiding voor tekst 6"/>
          <p:cNvSpPr txBox="1">
            <a:spLocks/>
          </p:cNvSpPr>
          <p:nvPr/>
        </p:nvSpPr>
        <p:spPr>
          <a:xfrm>
            <a:off x="1080000" y="16300800"/>
            <a:ext cx="13623925" cy="891605"/>
          </a:xfrm>
          <a:prstGeom prst="rect">
            <a:avLst/>
          </a:prstGeom>
          <a:gradFill>
            <a:gsLst>
              <a:gs pos="0">
                <a:schemeClr val="accent3"/>
              </a:gs>
              <a:gs pos="7000">
                <a:schemeClr val="bg1">
                  <a:alpha val="0"/>
                </a:schemeClr>
              </a:gs>
              <a:gs pos="6000">
                <a:schemeClr val="accent3"/>
              </a:gs>
              <a:gs pos="100000">
                <a:schemeClr val="bg1">
                  <a:alpha val="0"/>
                </a:schemeClr>
              </a:gs>
            </a:gsLst>
            <a:lin ang="5400000" scaled="0"/>
          </a:gradFill>
        </p:spPr>
        <p:txBody>
          <a:bodyPr lIns="0" tIns="396000" rIns="0" bIns="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4200"/>
              </a:lnSpc>
              <a:spcBef>
                <a:spcPts val="0"/>
              </a:spcBef>
              <a:buFont typeface="Arial" pitchFamily="34" charset="0"/>
              <a:buNone/>
            </a:pPr>
            <a:r>
              <a:rPr lang="nl-NL" sz="3300" b="1"/>
              <a:t>Objective</a:t>
            </a:r>
            <a:endParaRPr lang="nl-NL" sz="3300" b="1" dirty="0"/>
          </a:p>
        </p:txBody>
      </p:sp>
      <p:sp>
        <p:nvSpPr>
          <p:cNvPr id="139" name="Tijdelijke aanduiding voor tekst 7"/>
          <p:cNvSpPr txBox="1">
            <a:spLocks/>
          </p:cNvSpPr>
          <p:nvPr/>
        </p:nvSpPr>
        <p:spPr>
          <a:xfrm>
            <a:off x="15552000" y="29102782"/>
            <a:ext cx="13608000" cy="891605"/>
          </a:xfrm>
          <a:prstGeom prst="rect">
            <a:avLst/>
          </a:prstGeom>
          <a:gradFill>
            <a:gsLst>
              <a:gs pos="0">
                <a:schemeClr val="accent3"/>
              </a:gs>
              <a:gs pos="7000">
                <a:schemeClr val="bg1">
                  <a:alpha val="0"/>
                </a:schemeClr>
              </a:gs>
              <a:gs pos="6000">
                <a:schemeClr val="accent3"/>
              </a:gs>
              <a:gs pos="100000">
                <a:schemeClr val="bg1">
                  <a:alpha val="0"/>
                </a:schemeClr>
              </a:gs>
            </a:gsLst>
            <a:lin ang="5400000" scaled="0"/>
          </a:gradFill>
        </p:spPr>
        <p:txBody>
          <a:bodyPr lIns="0" tIns="396000" rIns="0" bIns="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4200"/>
              </a:lnSpc>
              <a:spcBef>
                <a:spcPts val="0"/>
              </a:spcBef>
              <a:buFont typeface="Arial" pitchFamily="34" charset="0"/>
              <a:buNone/>
            </a:pPr>
            <a:r>
              <a:rPr lang="nl-NL" sz="3300" b="1"/>
              <a:t>Conclusions</a:t>
            </a:r>
            <a:endParaRPr lang="nl-NL" sz="3300" b="1" dirty="0"/>
          </a:p>
        </p:txBody>
      </p:sp>
      <p:sp>
        <p:nvSpPr>
          <p:cNvPr id="140" name="Tijdelijke aanduiding voor tekst 8"/>
          <p:cNvSpPr txBox="1">
            <a:spLocks/>
          </p:cNvSpPr>
          <p:nvPr/>
        </p:nvSpPr>
        <p:spPr>
          <a:xfrm>
            <a:off x="1080000" y="21772563"/>
            <a:ext cx="13623925" cy="891605"/>
          </a:xfrm>
          <a:prstGeom prst="rect">
            <a:avLst/>
          </a:prstGeom>
          <a:gradFill>
            <a:gsLst>
              <a:gs pos="0">
                <a:schemeClr val="accent3"/>
              </a:gs>
              <a:gs pos="7000">
                <a:schemeClr val="bg1">
                  <a:alpha val="0"/>
                </a:schemeClr>
              </a:gs>
              <a:gs pos="6000">
                <a:schemeClr val="accent3"/>
              </a:gs>
              <a:gs pos="100000">
                <a:schemeClr val="bg1">
                  <a:alpha val="0"/>
                </a:schemeClr>
              </a:gs>
            </a:gsLst>
            <a:lin ang="5400000" scaled="0"/>
          </a:gradFill>
        </p:spPr>
        <p:txBody>
          <a:bodyPr lIns="0" tIns="396000" rIns="0" bIns="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4200"/>
              </a:lnSpc>
              <a:spcBef>
                <a:spcPts val="0"/>
              </a:spcBef>
              <a:buFont typeface="Arial" pitchFamily="34" charset="0"/>
              <a:buNone/>
            </a:pPr>
            <a:r>
              <a:rPr lang="nl-NL" sz="3300" b="1"/>
              <a:t>Results</a:t>
            </a:r>
            <a:endParaRPr lang="nl-NL" sz="3300" b="1" dirty="0"/>
          </a:p>
        </p:txBody>
      </p:sp>
      <p:sp>
        <p:nvSpPr>
          <p:cNvPr id="141" name="Tijdelijke aanduiding voor tekst 9"/>
          <p:cNvSpPr txBox="1">
            <a:spLocks/>
          </p:cNvSpPr>
          <p:nvPr/>
        </p:nvSpPr>
        <p:spPr>
          <a:xfrm>
            <a:off x="1080000" y="29799750"/>
            <a:ext cx="6372000" cy="1077218"/>
          </a:xfrm>
          <a:prstGeom prst="rect">
            <a:avLst/>
          </a:prstGeom>
        </p:spPr>
        <p:txBody>
          <a:bodyPr lIns="0" tIns="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800"/>
              </a:lnSpc>
              <a:spcBef>
                <a:spcPts val="0"/>
              </a:spcBef>
              <a:buFont typeface="Arial" pitchFamily="34" charset="0"/>
              <a:buNone/>
            </a:pPr>
            <a:r>
              <a:rPr lang="en-US" sz="2200" b="1">
                <a:solidFill>
                  <a:srgbClr val="000000"/>
                </a:solidFill>
              </a:rPr>
              <a:t>Figure 1. </a:t>
            </a:r>
            <a:r>
              <a:rPr lang="en-US" sz="2200">
                <a:solidFill>
                  <a:srgbClr val="000000"/>
                </a:solidFill>
              </a:rPr>
              <a:t>Caption Your text the quick brown fox jumps over the lazy dog. The quick brown fox jumps over the lazy dog.</a:t>
            </a:r>
            <a:endParaRPr lang="en-US" sz="2200" dirty="0">
              <a:solidFill>
                <a:srgbClr val="000000"/>
              </a:solidFill>
            </a:endParaRPr>
          </a:p>
        </p:txBody>
      </p:sp>
      <p:sp>
        <p:nvSpPr>
          <p:cNvPr id="142" name="Tijdelijke aanduiding voor tekst 12"/>
          <p:cNvSpPr txBox="1">
            <a:spLocks/>
          </p:cNvSpPr>
          <p:nvPr/>
        </p:nvSpPr>
        <p:spPr>
          <a:xfrm>
            <a:off x="15552000" y="35356800"/>
            <a:ext cx="13608000" cy="3590727"/>
          </a:xfrm>
          <a:prstGeom prst="rect">
            <a:avLst/>
          </a:prstGeom>
        </p:spPr>
        <p:txBody>
          <a:bodyPr lIns="0" tIns="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800"/>
              </a:lnSpc>
              <a:spcBef>
                <a:spcPts val="0"/>
              </a:spcBef>
              <a:buFont typeface="Arial" pitchFamily="34" charset="0"/>
              <a:buNone/>
            </a:pPr>
            <a:r>
              <a:rPr lang="nl-NL" sz="2200" dirty="0" err="1">
                <a:solidFill>
                  <a:srgbClr val="000000"/>
                </a:solidFill>
              </a:rPr>
              <a:t>Your</a:t>
            </a:r>
            <a:r>
              <a:rPr lang="nl-NL" sz="2200" dirty="0">
                <a:solidFill>
                  <a:srgbClr val="000000"/>
                </a:solidFill>
              </a:rPr>
              <a:t> </a:t>
            </a:r>
            <a:r>
              <a:rPr lang="nl-NL" sz="2200" dirty="0" err="1">
                <a:solidFill>
                  <a:srgbClr val="000000"/>
                </a:solidFill>
              </a:rPr>
              <a:t>text</a:t>
            </a:r>
            <a:r>
              <a:rPr lang="nl-NL" sz="2200" dirty="0">
                <a:solidFill>
                  <a:srgbClr val="000000"/>
                </a:solidFill>
              </a:rPr>
              <a:t> the </a:t>
            </a:r>
            <a:r>
              <a:rPr lang="nl-NL" sz="2200" dirty="0" err="1">
                <a:solidFill>
                  <a:srgbClr val="000000"/>
                </a:solidFill>
              </a:rPr>
              <a:t>quick</a:t>
            </a:r>
            <a:r>
              <a:rPr lang="nl-NL" sz="2200" dirty="0">
                <a:solidFill>
                  <a:srgbClr val="000000"/>
                </a:solidFill>
              </a:rPr>
              <a:t> </a:t>
            </a:r>
            <a:r>
              <a:rPr lang="nl-NL" sz="2200" dirty="0" err="1">
                <a:solidFill>
                  <a:srgbClr val="000000"/>
                </a:solidFill>
              </a:rPr>
              <a:t>brown</a:t>
            </a:r>
            <a:r>
              <a:rPr lang="nl-NL" sz="2200" dirty="0">
                <a:solidFill>
                  <a:srgbClr val="000000"/>
                </a:solidFill>
              </a:rPr>
              <a:t> fox </a:t>
            </a:r>
            <a:r>
              <a:rPr lang="nl-NL" sz="2200" dirty="0" err="1">
                <a:solidFill>
                  <a:srgbClr val="000000"/>
                </a:solidFill>
              </a:rPr>
              <a:t>jumps</a:t>
            </a:r>
            <a:r>
              <a:rPr lang="nl-NL" sz="2200" dirty="0">
                <a:solidFill>
                  <a:srgbClr val="000000"/>
                </a:solidFill>
              </a:rPr>
              <a:t> over the </a:t>
            </a:r>
            <a:r>
              <a:rPr lang="nl-NL" sz="2200" dirty="0" err="1">
                <a:solidFill>
                  <a:srgbClr val="000000"/>
                </a:solidFill>
              </a:rPr>
              <a:t>lazy</a:t>
            </a:r>
            <a:r>
              <a:rPr lang="nl-NL" sz="2200" dirty="0">
                <a:solidFill>
                  <a:srgbClr val="000000"/>
                </a:solidFill>
              </a:rPr>
              <a:t> dog. The </a:t>
            </a:r>
            <a:r>
              <a:rPr lang="nl-NL" sz="2200" dirty="0" err="1">
                <a:solidFill>
                  <a:srgbClr val="000000"/>
                </a:solidFill>
              </a:rPr>
              <a:t>quick</a:t>
            </a:r>
            <a:r>
              <a:rPr lang="nl-NL" sz="2200" dirty="0">
                <a:solidFill>
                  <a:srgbClr val="000000"/>
                </a:solidFill>
              </a:rPr>
              <a:t> </a:t>
            </a:r>
            <a:r>
              <a:rPr lang="nl-NL" sz="2200" dirty="0" err="1">
                <a:solidFill>
                  <a:srgbClr val="000000"/>
                </a:solidFill>
              </a:rPr>
              <a:t>brown</a:t>
            </a:r>
            <a:r>
              <a:rPr lang="nl-NL" sz="2200" dirty="0">
                <a:solidFill>
                  <a:srgbClr val="000000"/>
                </a:solidFill>
              </a:rPr>
              <a:t> fox </a:t>
            </a:r>
            <a:r>
              <a:rPr lang="nl-NL" sz="2200" dirty="0" err="1">
                <a:solidFill>
                  <a:srgbClr val="000000"/>
                </a:solidFill>
              </a:rPr>
              <a:t>jumps</a:t>
            </a:r>
            <a:r>
              <a:rPr lang="nl-NL" sz="2200" dirty="0">
                <a:solidFill>
                  <a:srgbClr val="000000"/>
                </a:solidFill>
              </a:rPr>
              <a:t> over the </a:t>
            </a:r>
            <a:r>
              <a:rPr lang="nl-NL" sz="2200" dirty="0" err="1">
                <a:solidFill>
                  <a:srgbClr val="000000"/>
                </a:solidFill>
              </a:rPr>
              <a:t>lazy</a:t>
            </a:r>
            <a:r>
              <a:rPr lang="nl-NL" sz="2200" dirty="0">
                <a:solidFill>
                  <a:srgbClr val="000000"/>
                </a:solidFill>
              </a:rPr>
              <a:t> dog. The </a:t>
            </a:r>
            <a:r>
              <a:rPr lang="nl-NL" sz="2200" dirty="0" err="1">
                <a:solidFill>
                  <a:srgbClr val="000000"/>
                </a:solidFill>
              </a:rPr>
              <a:t>quick</a:t>
            </a:r>
            <a:r>
              <a:rPr lang="nl-NL" sz="2200" dirty="0">
                <a:solidFill>
                  <a:srgbClr val="000000"/>
                </a:solidFill>
              </a:rPr>
              <a:t> </a:t>
            </a:r>
            <a:r>
              <a:rPr lang="nl-NL" sz="2200" dirty="0" err="1">
                <a:solidFill>
                  <a:srgbClr val="000000"/>
                </a:solidFill>
              </a:rPr>
              <a:t>brown</a:t>
            </a:r>
            <a:r>
              <a:rPr lang="nl-NL" sz="2200" dirty="0">
                <a:solidFill>
                  <a:srgbClr val="000000"/>
                </a:solidFill>
              </a:rPr>
              <a:t> fox </a:t>
            </a:r>
            <a:r>
              <a:rPr lang="nl-NL" sz="2200" dirty="0" err="1">
                <a:solidFill>
                  <a:srgbClr val="000000"/>
                </a:solidFill>
              </a:rPr>
              <a:t>jumps</a:t>
            </a:r>
            <a:r>
              <a:rPr lang="nl-NL" sz="2200" dirty="0">
                <a:solidFill>
                  <a:srgbClr val="000000"/>
                </a:solidFill>
              </a:rPr>
              <a:t> over the </a:t>
            </a:r>
            <a:r>
              <a:rPr lang="nl-NL" sz="2200" dirty="0" err="1">
                <a:solidFill>
                  <a:srgbClr val="000000"/>
                </a:solidFill>
              </a:rPr>
              <a:t>lazy</a:t>
            </a:r>
            <a:r>
              <a:rPr lang="nl-NL" sz="2200" dirty="0">
                <a:solidFill>
                  <a:srgbClr val="000000"/>
                </a:solidFill>
              </a:rPr>
              <a:t> dog. The </a:t>
            </a:r>
            <a:r>
              <a:rPr lang="nl-NL" sz="2200" dirty="0" err="1">
                <a:solidFill>
                  <a:srgbClr val="000000"/>
                </a:solidFill>
              </a:rPr>
              <a:t>quick</a:t>
            </a:r>
            <a:r>
              <a:rPr lang="nl-NL" sz="2200" dirty="0">
                <a:solidFill>
                  <a:srgbClr val="000000"/>
                </a:solidFill>
              </a:rPr>
              <a:t> </a:t>
            </a:r>
            <a:r>
              <a:rPr lang="nl-NL" sz="2200" dirty="0" err="1">
                <a:solidFill>
                  <a:srgbClr val="000000"/>
                </a:solidFill>
              </a:rPr>
              <a:t>brown</a:t>
            </a:r>
            <a:r>
              <a:rPr lang="nl-NL" sz="2200" dirty="0">
                <a:solidFill>
                  <a:srgbClr val="000000"/>
                </a:solidFill>
              </a:rPr>
              <a:t> fox </a:t>
            </a:r>
            <a:r>
              <a:rPr lang="nl-NL" sz="2200" dirty="0" err="1">
                <a:solidFill>
                  <a:srgbClr val="000000"/>
                </a:solidFill>
              </a:rPr>
              <a:t>jumps</a:t>
            </a:r>
            <a:r>
              <a:rPr lang="nl-NL" sz="2200" dirty="0">
                <a:solidFill>
                  <a:srgbClr val="000000"/>
                </a:solidFill>
              </a:rPr>
              <a:t> over the </a:t>
            </a:r>
            <a:r>
              <a:rPr lang="nl-NL" sz="2200" dirty="0" err="1">
                <a:solidFill>
                  <a:srgbClr val="000000"/>
                </a:solidFill>
              </a:rPr>
              <a:t>lazy</a:t>
            </a:r>
            <a:r>
              <a:rPr lang="nl-NL" sz="2200" dirty="0">
                <a:solidFill>
                  <a:srgbClr val="000000"/>
                </a:solidFill>
              </a:rPr>
              <a:t> dog. The </a:t>
            </a:r>
            <a:r>
              <a:rPr lang="nl-NL" sz="2200" dirty="0" err="1">
                <a:solidFill>
                  <a:srgbClr val="000000"/>
                </a:solidFill>
              </a:rPr>
              <a:t>quick</a:t>
            </a:r>
            <a:r>
              <a:rPr lang="nl-NL" sz="2200" dirty="0">
                <a:solidFill>
                  <a:srgbClr val="000000"/>
                </a:solidFill>
              </a:rPr>
              <a:t> </a:t>
            </a:r>
            <a:r>
              <a:rPr lang="nl-NL" sz="2200" dirty="0" err="1">
                <a:solidFill>
                  <a:srgbClr val="000000"/>
                </a:solidFill>
              </a:rPr>
              <a:t>brown</a:t>
            </a:r>
            <a:r>
              <a:rPr lang="nl-NL" sz="2200" dirty="0">
                <a:solidFill>
                  <a:srgbClr val="000000"/>
                </a:solidFill>
              </a:rPr>
              <a:t> fox the </a:t>
            </a:r>
            <a:r>
              <a:rPr lang="nl-NL" sz="2200" dirty="0" err="1">
                <a:solidFill>
                  <a:srgbClr val="000000"/>
                </a:solidFill>
              </a:rPr>
              <a:t>lazy</a:t>
            </a:r>
            <a:r>
              <a:rPr lang="nl-NL" sz="2200" dirty="0">
                <a:solidFill>
                  <a:srgbClr val="000000"/>
                </a:solidFill>
              </a:rPr>
              <a:t> dog. </a:t>
            </a:r>
            <a:r>
              <a:rPr lang="nl-NL" sz="2200" dirty="0" err="1">
                <a:solidFill>
                  <a:srgbClr val="000000"/>
                </a:solidFill>
              </a:rPr>
              <a:t>Your</a:t>
            </a:r>
            <a:r>
              <a:rPr lang="nl-NL" sz="2200" dirty="0">
                <a:solidFill>
                  <a:srgbClr val="000000"/>
                </a:solidFill>
              </a:rPr>
              <a:t> </a:t>
            </a:r>
            <a:r>
              <a:rPr lang="nl-NL" sz="2200" dirty="0" err="1">
                <a:solidFill>
                  <a:srgbClr val="000000"/>
                </a:solidFill>
              </a:rPr>
              <a:t>text</a:t>
            </a:r>
            <a:r>
              <a:rPr lang="nl-NL" sz="2200" dirty="0">
                <a:solidFill>
                  <a:srgbClr val="000000"/>
                </a:solidFill>
              </a:rPr>
              <a:t> the </a:t>
            </a:r>
            <a:r>
              <a:rPr lang="nl-NL" sz="2200" dirty="0" err="1">
                <a:solidFill>
                  <a:srgbClr val="000000"/>
                </a:solidFill>
              </a:rPr>
              <a:t>quick</a:t>
            </a:r>
            <a:r>
              <a:rPr lang="nl-NL" sz="2200" dirty="0">
                <a:solidFill>
                  <a:srgbClr val="000000"/>
                </a:solidFill>
              </a:rPr>
              <a:t> </a:t>
            </a:r>
            <a:r>
              <a:rPr lang="nl-NL" sz="2200" dirty="0" err="1">
                <a:solidFill>
                  <a:srgbClr val="000000"/>
                </a:solidFill>
              </a:rPr>
              <a:t>brown</a:t>
            </a:r>
            <a:r>
              <a:rPr lang="nl-NL" sz="2200" dirty="0">
                <a:solidFill>
                  <a:srgbClr val="000000"/>
                </a:solidFill>
              </a:rPr>
              <a:t> fox </a:t>
            </a:r>
            <a:r>
              <a:rPr lang="nl-NL" sz="2200" dirty="0" err="1">
                <a:solidFill>
                  <a:srgbClr val="000000"/>
                </a:solidFill>
              </a:rPr>
              <a:t>jumps</a:t>
            </a:r>
            <a:r>
              <a:rPr lang="nl-NL" sz="2200" dirty="0">
                <a:solidFill>
                  <a:srgbClr val="000000"/>
                </a:solidFill>
              </a:rPr>
              <a:t> over the </a:t>
            </a:r>
            <a:r>
              <a:rPr lang="nl-NL" sz="2200" dirty="0" err="1">
                <a:solidFill>
                  <a:srgbClr val="000000"/>
                </a:solidFill>
              </a:rPr>
              <a:t>lazy</a:t>
            </a:r>
            <a:r>
              <a:rPr lang="nl-NL" sz="2200" dirty="0">
                <a:solidFill>
                  <a:srgbClr val="000000"/>
                </a:solidFill>
              </a:rPr>
              <a:t> dog. The </a:t>
            </a:r>
            <a:r>
              <a:rPr lang="nl-NL" sz="2200" dirty="0" err="1">
                <a:solidFill>
                  <a:srgbClr val="000000"/>
                </a:solidFill>
              </a:rPr>
              <a:t>quick</a:t>
            </a:r>
            <a:r>
              <a:rPr lang="nl-NL" sz="2200" dirty="0">
                <a:solidFill>
                  <a:srgbClr val="000000"/>
                </a:solidFill>
              </a:rPr>
              <a:t> </a:t>
            </a:r>
            <a:r>
              <a:rPr lang="nl-NL" sz="2200" dirty="0" err="1">
                <a:solidFill>
                  <a:srgbClr val="000000"/>
                </a:solidFill>
              </a:rPr>
              <a:t>brown</a:t>
            </a:r>
            <a:r>
              <a:rPr lang="nl-NL" sz="2200" dirty="0">
                <a:solidFill>
                  <a:srgbClr val="000000"/>
                </a:solidFill>
              </a:rPr>
              <a:t> fox </a:t>
            </a:r>
            <a:r>
              <a:rPr lang="nl-NL" sz="2200" dirty="0" err="1">
                <a:solidFill>
                  <a:srgbClr val="000000"/>
                </a:solidFill>
              </a:rPr>
              <a:t>jumps</a:t>
            </a:r>
            <a:r>
              <a:rPr lang="nl-NL" sz="2200" dirty="0">
                <a:solidFill>
                  <a:srgbClr val="000000"/>
                </a:solidFill>
              </a:rPr>
              <a:t> over the </a:t>
            </a:r>
            <a:r>
              <a:rPr lang="nl-NL" sz="2200" dirty="0" err="1">
                <a:solidFill>
                  <a:srgbClr val="000000"/>
                </a:solidFill>
              </a:rPr>
              <a:t>lazy</a:t>
            </a:r>
            <a:r>
              <a:rPr lang="nl-NL" sz="2200" dirty="0">
                <a:solidFill>
                  <a:srgbClr val="000000"/>
                </a:solidFill>
              </a:rPr>
              <a:t> dog. The </a:t>
            </a:r>
            <a:r>
              <a:rPr lang="nl-NL" sz="2200" dirty="0" err="1">
                <a:solidFill>
                  <a:srgbClr val="000000"/>
                </a:solidFill>
              </a:rPr>
              <a:t>quick</a:t>
            </a:r>
            <a:r>
              <a:rPr lang="nl-NL" sz="2200" dirty="0">
                <a:solidFill>
                  <a:srgbClr val="000000"/>
                </a:solidFill>
              </a:rPr>
              <a:t> </a:t>
            </a:r>
            <a:r>
              <a:rPr lang="nl-NL" sz="2200" dirty="0" err="1">
                <a:solidFill>
                  <a:srgbClr val="000000"/>
                </a:solidFill>
              </a:rPr>
              <a:t>brown</a:t>
            </a:r>
            <a:r>
              <a:rPr lang="nl-NL" sz="2200" dirty="0">
                <a:solidFill>
                  <a:srgbClr val="000000"/>
                </a:solidFill>
              </a:rPr>
              <a:t> fox </a:t>
            </a:r>
            <a:r>
              <a:rPr lang="nl-NL" sz="2200" dirty="0" err="1">
                <a:solidFill>
                  <a:srgbClr val="000000"/>
                </a:solidFill>
              </a:rPr>
              <a:t>jumps</a:t>
            </a:r>
            <a:r>
              <a:rPr lang="nl-NL" sz="2200" dirty="0">
                <a:solidFill>
                  <a:srgbClr val="000000"/>
                </a:solidFill>
              </a:rPr>
              <a:t> over the </a:t>
            </a:r>
            <a:r>
              <a:rPr lang="nl-NL" sz="2200" dirty="0" err="1">
                <a:solidFill>
                  <a:srgbClr val="000000"/>
                </a:solidFill>
              </a:rPr>
              <a:t>lazy</a:t>
            </a:r>
            <a:r>
              <a:rPr lang="nl-NL" sz="2200" dirty="0">
                <a:solidFill>
                  <a:srgbClr val="000000"/>
                </a:solidFill>
              </a:rPr>
              <a:t> dog. The </a:t>
            </a:r>
            <a:r>
              <a:rPr lang="nl-NL" sz="2200" dirty="0" err="1">
                <a:solidFill>
                  <a:srgbClr val="000000"/>
                </a:solidFill>
              </a:rPr>
              <a:t>quick</a:t>
            </a:r>
            <a:r>
              <a:rPr lang="nl-NL" sz="2200" dirty="0">
                <a:solidFill>
                  <a:srgbClr val="000000"/>
                </a:solidFill>
              </a:rPr>
              <a:t> </a:t>
            </a:r>
            <a:r>
              <a:rPr lang="nl-NL" sz="2200" dirty="0" err="1">
                <a:solidFill>
                  <a:srgbClr val="000000"/>
                </a:solidFill>
              </a:rPr>
              <a:t>brown</a:t>
            </a:r>
            <a:r>
              <a:rPr lang="nl-NL" sz="2200" dirty="0">
                <a:solidFill>
                  <a:srgbClr val="000000"/>
                </a:solidFill>
              </a:rPr>
              <a:t> fox </a:t>
            </a:r>
            <a:r>
              <a:rPr lang="nl-NL" sz="2200" dirty="0" err="1">
                <a:solidFill>
                  <a:srgbClr val="000000"/>
                </a:solidFill>
              </a:rPr>
              <a:t>jumps</a:t>
            </a:r>
            <a:r>
              <a:rPr lang="nl-NL" sz="2200" dirty="0">
                <a:solidFill>
                  <a:srgbClr val="000000"/>
                </a:solidFill>
              </a:rPr>
              <a:t> over the </a:t>
            </a:r>
            <a:r>
              <a:rPr lang="nl-NL" sz="2200" dirty="0" err="1">
                <a:solidFill>
                  <a:srgbClr val="000000"/>
                </a:solidFill>
              </a:rPr>
              <a:t>lazy</a:t>
            </a:r>
            <a:r>
              <a:rPr lang="nl-NL" sz="2200" dirty="0">
                <a:solidFill>
                  <a:srgbClr val="000000"/>
                </a:solidFill>
              </a:rPr>
              <a:t> dog. The </a:t>
            </a:r>
            <a:r>
              <a:rPr lang="nl-NL" sz="2200" dirty="0" err="1">
                <a:solidFill>
                  <a:srgbClr val="000000"/>
                </a:solidFill>
              </a:rPr>
              <a:t>quick</a:t>
            </a:r>
            <a:r>
              <a:rPr lang="nl-NL" sz="2200" dirty="0">
                <a:solidFill>
                  <a:srgbClr val="000000"/>
                </a:solidFill>
              </a:rPr>
              <a:t> </a:t>
            </a:r>
            <a:r>
              <a:rPr lang="nl-NL" sz="2200" dirty="0" err="1">
                <a:solidFill>
                  <a:srgbClr val="000000"/>
                </a:solidFill>
              </a:rPr>
              <a:t>brown</a:t>
            </a:r>
            <a:r>
              <a:rPr lang="nl-NL" sz="2200" dirty="0">
                <a:solidFill>
                  <a:srgbClr val="000000"/>
                </a:solidFill>
              </a:rPr>
              <a:t> fox the </a:t>
            </a:r>
            <a:r>
              <a:rPr lang="nl-NL" sz="2200" dirty="0" err="1">
                <a:solidFill>
                  <a:srgbClr val="000000"/>
                </a:solidFill>
              </a:rPr>
              <a:t>lazy</a:t>
            </a:r>
            <a:r>
              <a:rPr lang="nl-NL" sz="2200" dirty="0">
                <a:solidFill>
                  <a:srgbClr val="000000"/>
                </a:solidFill>
              </a:rPr>
              <a:t> dog. </a:t>
            </a:r>
            <a:r>
              <a:rPr lang="nl-NL" sz="2200" dirty="0" err="1">
                <a:solidFill>
                  <a:srgbClr val="000000"/>
                </a:solidFill>
              </a:rPr>
              <a:t>Your</a:t>
            </a:r>
            <a:r>
              <a:rPr lang="nl-NL" sz="2200" dirty="0">
                <a:solidFill>
                  <a:srgbClr val="000000"/>
                </a:solidFill>
              </a:rPr>
              <a:t> </a:t>
            </a:r>
            <a:r>
              <a:rPr lang="nl-NL" sz="2200" dirty="0" err="1">
                <a:solidFill>
                  <a:srgbClr val="000000"/>
                </a:solidFill>
              </a:rPr>
              <a:t>text</a:t>
            </a:r>
            <a:r>
              <a:rPr lang="nl-NL" sz="2200" dirty="0">
                <a:solidFill>
                  <a:srgbClr val="000000"/>
                </a:solidFill>
              </a:rPr>
              <a:t> the </a:t>
            </a:r>
            <a:r>
              <a:rPr lang="nl-NL" sz="2200" dirty="0" err="1">
                <a:solidFill>
                  <a:srgbClr val="000000"/>
                </a:solidFill>
              </a:rPr>
              <a:t>quick</a:t>
            </a:r>
            <a:r>
              <a:rPr lang="nl-NL" sz="2200" dirty="0">
                <a:solidFill>
                  <a:srgbClr val="000000"/>
                </a:solidFill>
              </a:rPr>
              <a:t> </a:t>
            </a:r>
            <a:r>
              <a:rPr lang="nl-NL" sz="2200" dirty="0" err="1">
                <a:solidFill>
                  <a:srgbClr val="000000"/>
                </a:solidFill>
              </a:rPr>
              <a:t>brown</a:t>
            </a:r>
            <a:r>
              <a:rPr lang="nl-NL" sz="2200" dirty="0">
                <a:solidFill>
                  <a:srgbClr val="000000"/>
                </a:solidFill>
              </a:rPr>
              <a:t> fox </a:t>
            </a:r>
            <a:r>
              <a:rPr lang="nl-NL" sz="2200" dirty="0" err="1">
                <a:solidFill>
                  <a:srgbClr val="000000"/>
                </a:solidFill>
              </a:rPr>
              <a:t>jumps</a:t>
            </a:r>
            <a:r>
              <a:rPr lang="nl-NL" sz="2200" dirty="0">
                <a:solidFill>
                  <a:srgbClr val="000000"/>
                </a:solidFill>
              </a:rPr>
              <a:t> over the </a:t>
            </a:r>
            <a:r>
              <a:rPr lang="nl-NL" sz="2200" dirty="0" err="1">
                <a:solidFill>
                  <a:srgbClr val="000000"/>
                </a:solidFill>
              </a:rPr>
              <a:t>lazy</a:t>
            </a:r>
            <a:r>
              <a:rPr lang="nl-NL" sz="2200" dirty="0">
                <a:solidFill>
                  <a:srgbClr val="000000"/>
                </a:solidFill>
              </a:rPr>
              <a:t> dog. The </a:t>
            </a:r>
            <a:r>
              <a:rPr lang="nl-NL" sz="2200" dirty="0" err="1">
                <a:solidFill>
                  <a:srgbClr val="000000"/>
                </a:solidFill>
              </a:rPr>
              <a:t>quick</a:t>
            </a:r>
            <a:r>
              <a:rPr lang="nl-NL" sz="2200" dirty="0">
                <a:solidFill>
                  <a:srgbClr val="000000"/>
                </a:solidFill>
              </a:rPr>
              <a:t> </a:t>
            </a:r>
            <a:r>
              <a:rPr lang="nl-NL" sz="2200" dirty="0" err="1">
                <a:solidFill>
                  <a:srgbClr val="000000"/>
                </a:solidFill>
              </a:rPr>
              <a:t>brown</a:t>
            </a:r>
            <a:r>
              <a:rPr lang="nl-NL" sz="2200" dirty="0">
                <a:solidFill>
                  <a:srgbClr val="000000"/>
                </a:solidFill>
              </a:rPr>
              <a:t> fox </a:t>
            </a:r>
            <a:r>
              <a:rPr lang="nl-NL" sz="2200" dirty="0" err="1">
                <a:solidFill>
                  <a:srgbClr val="000000"/>
                </a:solidFill>
              </a:rPr>
              <a:t>jumps</a:t>
            </a:r>
            <a:r>
              <a:rPr lang="nl-NL" sz="2200" dirty="0">
                <a:solidFill>
                  <a:srgbClr val="000000"/>
                </a:solidFill>
              </a:rPr>
              <a:t> over the </a:t>
            </a:r>
            <a:r>
              <a:rPr lang="nl-NL" sz="2200" dirty="0" err="1">
                <a:solidFill>
                  <a:srgbClr val="000000"/>
                </a:solidFill>
              </a:rPr>
              <a:t>lazy</a:t>
            </a:r>
            <a:r>
              <a:rPr lang="nl-NL" sz="2200" dirty="0">
                <a:solidFill>
                  <a:srgbClr val="000000"/>
                </a:solidFill>
              </a:rPr>
              <a:t> dog. The </a:t>
            </a:r>
            <a:r>
              <a:rPr lang="nl-NL" sz="2200" dirty="0" err="1">
                <a:solidFill>
                  <a:srgbClr val="000000"/>
                </a:solidFill>
              </a:rPr>
              <a:t>quick</a:t>
            </a:r>
            <a:r>
              <a:rPr lang="nl-NL" sz="2200" dirty="0">
                <a:solidFill>
                  <a:srgbClr val="000000"/>
                </a:solidFill>
              </a:rPr>
              <a:t> </a:t>
            </a:r>
            <a:r>
              <a:rPr lang="nl-NL" sz="2200" dirty="0" err="1">
                <a:solidFill>
                  <a:srgbClr val="000000"/>
                </a:solidFill>
              </a:rPr>
              <a:t>brown</a:t>
            </a:r>
            <a:r>
              <a:rPr lang="nl-NL" sz="2200" dirty="0">
                <a:solidFill>
                  <a:srgbClr val="000000"/>
                </a:solidFill>
              </a:rPr>
              <a:t> fox </a:t>
            </a:r>
            <a:r>
              <a:rPr lang="nl-NL" sz="2200" dirty="0" err="1">
                <a:solidFill>
                  <a:srgbClr val="000000"/>
                </a:solidFill>
              </a:rPr>
              <a:t>jumps</a:t>
            </a:r>
            <a:r>
              <a:rPr lang="nl-NL" sz="2200" dirty="0">
                <a:solidFill>
                  <a:srgbClr val="000000"/>
                </a:solidFill>
              </a:rPr>
              <a:t> over the </a:t>
            </a:r>
            <a:r>
              <a:rPr lang="nl-NL" sz="2200" dirty="0" err="1">
                <a:solidFill>
                  <a:srgbClr val="000000"/>
                </a:solidFill>
              </a:rPr>
              <a:t>lazy</a:t>
            </a:r>
            <a:r>
              <a:rPr lang="nl-NL" sz="2200" dirty="0">
                <a:solidFill>
                  <a:srgbClr val="000000"/>
                </a:solidFill>
              </a:rPr>
              <a:t> dog. The </a:t>
            </a:r>
            <a:r>
              <a:rPr lang="nl-NL" sz="2200" dirty="0" err="1">
                <a:solidFill>
                  <a:srgbClr val="000000"/>
                </a:solidFill>
              </a:rPr>
              <a:t>quick</a:t>
            </a:r>
            <a:r>
              <a:rPr lang="nl-NL" sz="2200" dirty="0">
                <a:solidFill>
                  <a:srgbClr val="000000"/>
                </a:solidFill>
              </a:rPr>
              <a:t> </a:t>
            </a:r>
            <a:r>
              <a:rPr lang="nl-NL" sz="2200" dirty="0" err="1">
                <a:solidFill>
                  <a:srgbClr val="000000"/>
                </a:solidFill>
              </a:rPr>
              <a:t>brown</a:t>
            </a:r>
            <a:r>
              <a:rPr lang="nl-NL" sz="2200" dirty="0">
                <a:solidFill>
                  <a:srgbClr val="000000"/>
                </a:solidFill>
              </a:rPr>
              <a:t> fox </a:t>
            </a:r>
            <a:r>
              <a:rPr lang="nl-NL" sz="2200" dirty="0" err="1">
                <a:solidFill>
                  <a:srgbClr val="000000"/>
                </a:solidFill>
              </a:rPr>
              <a:t>jumps</a:t>
            </a:r>
            <a:r>
              <a:rPr lang="nl-NL" sz="2200" dirty="0">
                <a:solidFill>
                  <a:srgbClr val="000000"/>
                </a:solidFill>
              </a:rPr>
              <a:t> over the </a:t>
            </a:r>
            <a:r>
              <a:rPr lang="nl-NL" sz="2200" dirty="0" err="1">
                <a:solidFill>
                  <a:srgbClr val="000000"/>
                </a:solidFill>
              </a:rPr>
              <a:t>lazy</a:t>
            </a:r>
            <a:r>
              <a:rPr lang="nl-NL" sz="2200" dirty="0">
                <a:solidFill>
                  <a:srgbClr val="000000"/>
                </a:solidFill>
              </a:rPr>
              <a:t> dog. The </a:t>
            </a:r>
            <a:r>
              <a:rPr lang="nl-NL" sz="2200" dirty="0" err="1">
                <a:solidFill>
                  <a:srgbClr val="000000"/>
                </a:solidFill>
              </a:rPr>
              <a:t>quick</a:t>
            </a:r>
            <a:r>
              <a:rPr lang="nl-NL" sz="2200" dirty="0">
                <a:solidFill>
                  <a:srgbClr val="000000"/>
                </a:solidFill>
              </a:rPr>
              <a:t> </a:t>
            </a:r>
            <a:r>
              <a:rPr lang="nl-NL" sz="2200" dirty="0" err="1">
                <a:solidFill>
                  <a:srgbClr val="000000"/>
                </a:solidFill>
              </a:rPr>
              <a:t>brown</a:t>
            </a:r>
            <a:r>
              <a:rPr lang="nl-NL" sz="2200" dirty="0">
                <a:solidFill>
                  <a:srgbClr val="000000"/>
                </a:solidFill>
              </a:rPr>
              <a:t> fox the </a:t>
            </a:r>
            <a:r>
              <a:rPr lang="nl-NL" sz="2200" dirty="0" err="1">
                <a:solidFill>
                  <a:srgbClr val="000000"/>
                </a:solidFill>
              </a:rPr>
              <a:t>lazy</a:t>
            </a:r>
            <a:r>
              <a:rPr lang="nl-NL" sz="2200" dirty="0">
                <a:solidFill>
                  <a:srgbClr val="000000"/>
                </a:solidFill>
              </a:rPr>
              <a:t> dog. </a:t>
            </a:r>
            <a:r>
              <a:rPr lang="nl-NL" sz="2400" dirty="0" err="1">
                <a:solidFill>
                  <a:schemeClr val="accent6"/>
                </a:solidFill>
              </a:rPr>
              <a:t>Your</a:t>
            </a:r>
            <a:r>
              <a:rPr lang="nl-NL" sz="2400" dirty="0">
                <a:solidFill>
                  <a:schemeClr val="accent6"/>
                </a:solidFill>
              </a:rPr>
              <a:t> </a:t>
            </a:r>
            <a:r>
              <a:rPr lang="nl-NL" sz="2400" dirty="0" err="1">
                <a:solidFill>
                  <a:schemeClr val="accent6"/>
                </a:solidFill>
              </a:rPr>
              <a:t>text</a:t>
            </a:r>
            <a:r>
              <a:rPr lang="nl-NL" sz="2400" dirty="0">
                <a:solidFill>
                  <a:schemeClr val="accent6"/>
                </a:solidFill>
              </a:rPr>
              <a:t> the </a:t>
            </a:r>
            <a:r>
              <a:rPr lang="nl-NL" sz="2400" dirty="0" err="1">
                <a:solidFill>
                  <a:schemeClr val="accent6"/>
                </a:solidFill>
              </a:rPr>
              <a:t>quick</a:t>
            </a:r>
            <a:r>
              <a:rPr lang="nl-NL" sz="2400" dirty="0">
                <a:solidFill>
                  <a:schemeClr val="accent6"/>
                </a:solidFill>
              </a:rPr>
              <a:t> </a:t>
            </a:r>
            <a:r>
              <a:rPr lang="nl-NL" sz="2400" dirty="0" err="1">
                <a:solidFill>
                  <a:schemeClr val="accent6"/>
                </a:solidFill>
              </a:rPr>
              <a:t>brown</a:t>
            </a:r>
            <a:r>
              <a:rPr lang="nl-NL" sz="2400" dirty="0">
                <a:solidFill>
                  <a:schemeClr val="accent6"/>
                </a:solidFill>
              </a:rPr>
              <a:t> fox </a:t>
            </a:r>
            <a:r>
              <a:rPr lang="nl-NL" sz="2400" dirty="0" err="1">
                <a:solidFill>
                  <a:schemeClr val="accent6"/>
                </a:solidFill>
              </a:rPr>
              <a:t>jumps</a:t>
            </a:r>
            <a:r>
              <a:rPr lang="nl-NL" sz="2400" dirty="0">
                <a:solidFill>
                  <a:schemeClr val="accent6"/>
                </a:solidFill>
              </a:rPr>
              <a:t> over the </a:t>
            </a:r>
            <a:r>
              <a:rPr lang="nl-NL" sz="2400" dirty="0" err="1">
                <a:solidFill>
                  <a:schemeClr val="accent6"/>
                </a:solidFill>
              </a:rPr>
              <a:t>lazy</a:t>
            </a:r>
            <a:r>
              <a:rPr lang="nl-NL" sz="2400" dirty="0">
                <a:solidFill>
                  <a:schemeClr val="accent6"/>
                </a:solidFill>
              </a:rPr>
              <a:t> dog. The </a:t>
            </a:r>
            <a:r>
              <a:rPr lang="nl-NL" sz="2400" dirty="0" err="1">
                <a:solidFill>
                  <a:schemeClr val="accent6"/>
                </a:solidFill>
              </a:rPr>
              <a:t>quick</a:t>
            </a:r>
            <a:r>
              <a:rPr lang="nl-NL" sz="2400" dirty="0">
                <a:solidFill>
                  <a:schemeClr val="accent6"/>
                </a:solidFill>
              </a:rPr>
              <a:t> </a:t>
            </a:r>
            <a:r>
              <a:rPr lang="nl-NL" sz="2400" dirty="0" err="1">
                <a:solidFill>
                  <a:schemeClr val="accent6"/>
                </a:solidFill>
              </a:rPr>
              <a:t>brown</a:t>
            </a:r>
            <a:r>
              <a:rPr lang="nl-NL" sz="2400" dirty="0">
                <a:solidFill>
                  <a:schemeClr val="accent6"/>
                </a:solidFill>
              </a:rPr>
              <a:t> fox </a:t>
            </a:r>
            <a:r>
              <a:rPr lang="nl-NL" sz="2400" dirty="0" err="1">
                <a:solidFill>
                  <a:schemeClr val="accent6"/>
                </a:solidFill>
              </a:rPr>
              <a:t>jumps</a:t>
            </a:r>
            <a:r>
              <a:rPr lang="nl-NL" sz="2400" dirty="0">
                <a:solidFill>
                  <a:schemeClr val="accent6"/>
                </a:solidFill>
              </a:rPr>
              <a:t> over the </a:t>
            </a:r>
            <a:r>
              <a:rPr lang="nl-NL" sz="2400" dirty="0" err="1">
                <a:solidFill>
                  <a:schemeClr val="accent6"/>
                </a:solidFill>
              </a:rPr>
              <a:t>lazy</a:t>
            </a:r>
            <a:r>
              <a:rPr lang="nl-NL" sz="2400" dirty="0">
                <a:solidFill>
                  <a:schemeClr val="accent6"/>
                </a:solidFill>
              </a:rPr>
              <a:t> dog. The </a:t>
            </a:r>
            <a:r>
              <a:rPr lang="nl-NL" sz="2400" dirty="0" err="1">
                <a:solidFill>
                  <a:schemeClr val="accent6"/>
                </a:solidFill>
              </a:rPr>
              <a:t>quick</a:t>
            </a:r>
            <a:r>
              <a:rPr lang="nl-NL" sz="2400" dirty="0">
                <a:solidFill>
                  <a:schemeClr val="accent6"/>
                </a:solidFill>
              </a:rPr>
              <a:t> </a:t>
            </a:r>
            <a:r>
              <a:rPr lang="nl-NL" sz="2400" dirty="0" err="1">
                <a:solidFill>
                  <a:schemeClr val="accent6"/>
                </a:solidFill>
              </a:rPr>
              <a:t>brown</a:t>
            </a:r>
            <a:r>
              <a:rPr lang="nl-NL" sz="2400" dirty="0">
                <a:solidFill>
                  <a:schemeClr val="accent6"/>
                </a:solidFill>
              </a:rPr>
              <a:t> fox </a:t>
            </a:r>
            <a:r>
              <a:rPr lang="nl-NL" sz="2400" dirty="0" err="1">
                <a:solidFill>
                  <a:schemeClr val="accent6"/>
                </a:solidFill>
              </a:rPr>
              <a:t>jumps</a:t>
            </a:r>
            <a:r>
              <a:rPr lang="nl-NL" sz="2400" dirty="0">
                <a:solidFill>
                  <a:schemeClr val="accent6"/>
                </a:solidFill>
              </a:rPr>
              <a:t> over the </a:t>
            </a:r>
            <a:r>
              <a:rPr lang="nl-NL" sz="2400" dirty="0" err="1">
                <a:solidFill>
                  <a:schemeClr val="accent6"/>
                </a:solidFill>
              </a:rPr>
              <a:t>lazy</a:t>
            </a:r>
            <a:r>
              <a:rPr lang="nl-NL" sz="2400" dirty="0">
                <a:solidFill>
                  <a:schemeClr val="accent6"/>
                </a:solidFill>
              </a:rPr>
              <a:t> dog. The </a:t>
            </a:r>
            <a:r>
              <a:rPr lang="nl-NL" sz="2400" dirty="0" err="1">
                <a:solidFill>
                  <a:schemeClr val="accent6"/>
                </a:solidFill>
              </a:rPr>
              <a:t>quick</a:t>
            </a:r>
            <a:r>
              <a:rPr lang="nl-NL" sz="2400" dirty="0">
                <a:solidFill>
                  <a:schemeClr val="accent6"/>
                </a:solidFill>
              </a:rPr>
              <a:t> </a:t>
            </a:r>
            <a:r>
              <a:rPr lang="nl-NL" sz="2400" dirty="0" err="1">
                <a:solidFill>
                  <a:schemeClr val="accent6"/>
                </a:solidFill>
              </a:rPr>
              <a:t>brown</a:t>
            </a:r>
            <a:r>
              <a:rPr lang="nl-NL" sz="2400" dirty="0">
                <a:solidFill>
                  <a:schemeClr val="accent6"/>
                </a:solidFill>
              </a:rPr>
              <a:t> fox </a:t>
            </a:r>
            <a:r>
              <a:rPr lang="nl-NL" sz="2400" dirty="0" err="1">
                <a:solidFill>
                  <a:schemeClr val="accent6"/>
                </a:solidFill>
              </a:rPr>
              <a:t>jumps</a:t>
            </a:r>
            <a:r>
              <a:rPr lang="nl-NL" sz="2400" dirty="0">
                <a:solidFill>
                  <a:schemeClr val="accent6"/>
                </a:solidFill>
              </a:rPr>
              <a:t> over the </a:t>
            </a:r>
            <a:r>
              <a:rPr lang="nl-NL" sz="2400" dirty="0" err="1">
                <a:solidFill>
                  <a:schemeClr val="accent6"/>
                </a:solidFill>
              </a:rPr>
              <a:t>lazy</a:t>
            </a:r>
            <a:r>
              <a:rPr lang="nl-NL" sz="2400" dirty="0">
                <a:solidFill>
                  <a:schemeClr val="accent6"/>
                </a:solidFill>
              </a:rPr>
              <a:t> dog. The </a:t>
            </a:r>
            <a:r>
              <a:rPr lang="nl-NL" sz="2400" dirty="0" err="1">
                <a:solidFill>
                  <a:schemeClr val="accent6"/>
                </a:solidFill>
              </a:rPr>
              <a:t>quick</a:t>
            </a:r>
            <a:r>
              <a:rPr lang="nl-NL" sz="2400" dirty="0">
                <a:solidFill>
                  <a:schemeClr val="accent6"/>
                </a:solidFill>
              </a:rPr>
              <a:t> </a:t>
            </a:r>
            <a:r>
              <a:rPr lang="nl-NL" sz="2400" dirty="0" err="1">
                <a:solidFill>
                  <a:schemeClr val="accent6"/>
                </a:solidFill>
              </a:rPr>
              <a:t>brown</a:t>
            </a:r>
            <a:r>
              <a:rPr lang="nl-NL" sz="2400" dirty="0">
                <a:solidFill>
                  <a:schemeClr val="accent6"/>
                </a:solidFill>
              </a:rPr>
              <a:t> fox the </a:t>
            </a:r>
            <a:r>
              <a:rPr lang="nl-NL" sz="2400" dirty="0" err="1">
                <a:solidFill>
                  <a:schemeClr val="accent6"/>
                </a:solidFill>
              </a:rPr>
              <a:t>lazy</a:t>
            </a:r>
            <a:r>
              <a:rPr lang="nl-NL" sz="2400" dirty="0">
                <a:solidFill>
                  <a:schemeClr val="accent6"/>
                </a:solidFill>
              </a:rPr>
              <a:t> dog. </a:t>
            </a:r>
            <a:endParaRPr lang="nl-NL" sz="2200" dirty="0">
              <a:solidFill>
                <a:schemeClr val="accent6"/>
              </a:solidFill>
            </a:endParaRPr>
          </a:p>
        </p:txBody>
      </p:sp>
      <p:sp>
        <p:nvSpPr>
          <p:cNvPr id="143" name="Tijdelijke aanduiding voor tekst 13"/>
          <p:cNvSpPr txBox="1">
            <a:spLocks/>
          </p:cNvSpPr>
          <p:nvPr/>
        </p:nvSpPr>
        <p:spPr>
          <a:xfrm>
            <a:off x="15552000" y="34454461"/>
            <a:ext cx="13608000" cy="891605"/>
          </a:xfrm>
          <a:prstGeom prst="rect">
            <a:avLst/>
          </a:prstGeom>
          <a:gradFill>
            <a:gsLst>
              <a:gs pos="0">
                <a:schemeClr val="accent3"/>
              </a:gs>
              <a:gs pos="7000">
                <a:schemeClr val="bg1">
                  <a:alpha val="0"/>
                </a:schemeClr>
              </a:gs>
              <a:gs pos="6000">
                <a:schemeClr val="accent3"/>
              </a:gs>
              <a:gs pos="100000">
                <a:schemeClr val="bg1">
                  <a:alpha val="0"/>
                </a:schemeClr>
              </a:gs>
            </a:gsLst>
            <a:lin ang="5400000" scaled="0"/>
          </a:gradFill>
        </p:spPr>
        <p:txBody>
          <a:bodyPr lIns="0" tIns="396000" rIns="0" bIns="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4200"/>
              </a:lnSpc>
              <a:spcBef>
                <a:spcPts val="0"/>
              </a:spcBef>
              <a:buFont typeface="Arial" pitchFamily="34" charset="0"/>
              <a:buNone/>
            </a:pPr>
            <a:r>
              <a:rPr lang="nl-NL" sz="3300" b="1"/>
              <a:t>Acknowledgements</a:t>
            </a:r>
            <a:endParaRPr lang="nl-NL" sz="3300" b="1" dirty="0"/>
          </a:p>
        </p:txBody>
      </p:sp>
      <p:sp>
        <p:nvSpPr>
          <p:cNvPr id="144" name="Tijdelijke aanduiding voor tekst 17"/>
          <p:cNvSpPr txBox="1">
            <a:spLocks/>
          </p:cNvSpPr>
          <p:nvPr/>
        </p:nvSpPr>
        <p:spPr>
          <a:xfrm>
            <a:off x="1080000" y="17208000"/>
            <a:ext cx="13623925" cy="3715376"/>
          </a:xfrm>
          <a:prstGeom prst="rect">
            <a:avLst/>
          </a:prstGeom>
        </p:spPr>
        <p:txBody>
          <a:bodyPr lIns="0" tIns="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1950" indent="-361950">
              <a:lnSpc>
                <a:spcPts val="4200"/>
              </a:lnSpc>
              <a:spcBef>
                <a:spcPts val="0"/>
              </a:spcBef>
              <a:buFont typeface="Verdana" pitchFamily="34" charset="0"/>
              <a:buChar char="•"/>
            </a:pPr>
            <a:r>
              <a:rPr lang="nl-NL" sz="3000">
                <a:solidFill>
                  <a:srgbClr val="000000"/>
                </a:solidFill>
              </a:rPr>
              <a:t>The quick brown fox jumps fox brown quick over the lazy dog. The quick brown fox jumps fox brown quick over the lazy dog. The quick brown fox jumps fox brown quick over the lazy dog. The quick brown fox jumps fox brown quick over the lazy dog.</a:t>
            </a:r>
          </a:p>
          <a:p>
            <a:pPr marL="361950" indent="-361950">
              <a:lnSpc>
                <a:spcPts val="4200"/>
              </a:lnSpc>
              <a:spcBef>
                <a:spcPts val="0"/>
              </a:spcBef>
              <a:buFont typeface="Verdana" pitchFamily="34" charset="0"/>
              <a:buChar char="•"/>
            </a:pPr>
            <a:r>
              <a:rPr lang="nl-NL" sz="3000">
                <a:solidFill>
                  <a:srgbClr val="000000"/>
                </a:solidFill>
              </a:rPr>
              <a:t>Over the lazy dog the quick brown fox jumps. The quick brown fox jumps fox brown quick over the lazy dog. The quick brown fox jumps fox brown quick over the lazy dog.</a:t>
            </a:r>
            <a:endParaRPr lang="nl-NL" sz="3000" dirty="0">
              <a:solidFill>
                <a:srgbClr val="000000"/>
              </a:solidFill>
            </a:endParaRPr>
          </a:p>
        </p:txBody>
      </p:sp>
      <p:sp>
        <p:nvSpPr>
          <p:cNvPr id="145" name="Tijdelijke aanduiding voor tekst 18"/>
          <p:cNvSpPr txBox="1">
            <a:spLocks/>
          </p:cNvSpPr>
          <p:nvPr/>
        </p:nvSpPr>
        <p:spPr>
          <a:xfrm>
            <a:off x="8316000" y="29799750"/>
            <a:ext cx="6372000" cy="1077218"/>
          </a:xfrm>
          <a:prstGeom prst="rect">
            <a:avLst/>
          </a:prstGeom>
        </p:spPr>
        <p:txBody>
          <a:bodyPr lIns="0" tIns="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800"/>
              </a:lnSpc>
              <a:spcBef>
                <a:spcPts val="0"/>
              </a:spcBef>
              <a:buFont typeface="Arial" pitchFamily="34" charset="0"/>
              <a:buNone/>
            </a:pPr>
            <a:r>
              <a:rPr lang="en-US" sz="2200" b="1">
                <a:solidFill>
                  <a:srgbClr val="000000"/>
                </a:solidFill>
              </a:rPr>
              <a:t>Figure 2. </a:t>
            </a:r>
            <a:r>
              <a:rPr lang="en-US" sz="2200">
                <a:solidFill>
                  <a:srgbClr val="000000"/>
                </a:solidFill>
              </a:rPr>
              <a:t>Caption Your text the quick brown fox jumps over the lazy dog. The quick brown fox jumps over the lazy dog.</a:t>
            </a:r>
            <a:endParaRPr lang="en-US" sz="2200" dirty="0">
              <a:solidFill>
                <a:srgbClr val="000000"/>
              </a:solidFill>
            </a:endParaRPr>
          </a:p>
        </p:txBody>
      </p:sp>
      <p:sp>
        <p:nvSpPr>
          <p:cNvPr id="146" name="Tijdelijke aanduiding voor tekst 19"/>
          <p:cNvSpPr txBox="1">
            <a:spLocks/>
          </p:cNvSpPr>
          <p:nvPr/>
        </p:nvSpPr>
        <p:spPr>
          <a:xfrm>
            <a:off x="15552000" y="14695147"/>
            <a:ext cx="13608000" cy="686855"/>
          </a:xfrm>
          <a:prstGeom prst="rect">
            <a:avLst/>
          </a:prstGeom>
        </p:spPr>
        <p:txBody>
          <a:bodyPr lIns="0" tIns="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800"/>
              </a:lnSpc>
              <a:spcBef>
                <a:spcPts val="0"/>
              </a:spcBef>
              <a:buFont typeface="Arial" pitchFamily="34" charset="0"/>
              <a:buNone/>
            </a:pPr>
            <a:r>
              <a:rPr lang="en-US" sz="2200" b="1">
                <a:solidFill>
                  <a:srgbClr val="000000"/>
                </a:solidFill>
              </a:rPr>
              <a:t>Table 2. </a:t>
            </a:r>
            <a:r>
              <a:rPr lang="en-US" sz="2200">
                <a:solidFill>
                  <a:srgbClr val="000000"/>
                </a:solidFill>
              </a:rPr>
              <a:t>Caption Your text the quick brown fox jumps over the lazy dog. The quick brown fox jumps over the lazy dog. Your text the quick brown fox jumps over the lazy dog. 	</a:t>
            </a:r>
            <a:endParaRPr lang="en-US" sz="2200" dirty="0">
              <a:solidFill>
                <a:srgbClr val="000000"/>
              </a:solidFill>
            </a:endParaRPr>
          </a:p>
        </p:txBody>
      </p:sp>
      <p:sp>
        <p:nvSpPr>
          <p:cNvPr id="147" name="Tijdelijke aanduiding voor tekst 23"/>
          <p:cNvSpPr txBox="1">
            <a:spLocks/>
          </p:cNvSpPr>
          <p:nvPr/>
        </p:nvSpPr>
        <p:spPr>
          <a:xfrm>
            <a:off x="1080000" y="22883377"/>
            <a:ext cx="13623925" cy="891605"/>
          </a:xfrm>
          <a:prstGeom prst="rect">
            <a:avLst/>
          </a:prstGeom>
        </p:spPr>
        <p:txBody>
          <a:bodyPr lIns="0" tIns="39600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4200"/>
              </a:lnSpc>
              <a:spcBef>
                <a:spcPts val="0"/>
              </a:spcBef>
              <a:buFont typeface="Arial" pitchFamily="34" charset="0"/>
              <a:buNone/>
            </a:pPr>
            <a:r>
              <a:rPr lang="nl-NL" sz="3300" i="1">
                <a:solidFill>
                  <a:srgbClr val="005172"/>
                </a:solidFill>
              </a:rPr>
              <a:t>Heading</a:t>
            </a:r>
            <a:endParaRPr lang="nl-NL" sz="3300" i="1" dirty="0">
              <a:solidFill>
                <a:srgbClr val="005172"/>
              </a:solidFill>
            </a:endParaRPr>
          </a:p>
        </p:txBody>
      </p:sp>
      <p:sp>
        <p:nvSpPr>
          <p:cNvPr id="148" name="Tijdelijke aanduiding voor tekst 24"/>
          <p:cNvSpPr txBox="1">
            <a:spLocks/>
          </p:cNvSpPr>
          <p:nvPr/>
        </p:nvSpPr>
        <p:spPr>
          <a:xfrm>
            <a:off x="1080000" y="23843705"/>
            <a:ext cx="13623925" cy="1022331"/>
          </a:xfrm>
          <a:prstGeom prst="rect">
            <a:avLst/>
          </a:prstGeom>
        </p:spPr>
        <p:txBody>
          <a:bodyPr lIns="0" tIns="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4200"/>
              </a:lnSpc>
              <a:spcBef>
                <a:spcPts val="0"/>
              </a:spcBef>
              <a:buFont typeface="Arial" pitchFamily="34" charset="0"/>
              <a:buNone/>
            </a:pPr>
            <a:r>
              <a:rPr lang="en-US" sz="3000">
                <a:solidFill>
                  <a:srgbClr val="000000"/>
                </a:solidFill>
              </a:rPr>
              <a:t>Your text the quick brown fox jumps over the lazy dog. The quick brown fox jumps over the lazy dog. The quick brown fox jumps.</a:t>
            </a:r>
            <a:endParaRPr lang="en-US" sz="3000" dirty="0">
              <a:solidFill>
                <a:srgbClr val="000000"/>
              </a:solidFill>
            </a:endParaRPr>
          </a:p>
        </p:txBody>
      </p:sp>
      <p:sp>
        <p:nvSpPr>
          <p:cNvPr id="149" name="Tijdelijke aanduiding voor tekst 25"/>
          <p:cNvSpPr txBox="1">
            <a:spLocks/>
          </p:cNvSpPr>
          <p:nvPr/>
        </p:nvSpPr>
        <p:spPr>
          <a:xfrm>
            <a:off x="15552000" y="20083681"/>
            <a:ext cx="13608000" cy="907699"/>
          </a:xfrm>
          <a:prstGeom prst="rect">
            <a:avLst/>
          </a:prstGeom>
        </p:spPr>
        <p:txBody>
          <a:bodyPr lIns="0" tIns="39600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NL" sz="3300" i="1">
                <a:solidFill>
                  <a:srgbClr val="005172"/>
                </a:solidFill>
              </a:rPr>
              <a:t>Heading</a:t>
            </a:r>
            <a:endParaRPr lang="nl-NL" dirty="0"/>
          </a:p>
        </p:txBody>
      </p:sp>
      <p:sp>
        <p:nvSpPr>
          <p:cNvPr id="150" name="Tijdelijke aanduiding voor tekst 26"/>
          <p:cNvSpPr txBox="1">
            <a:spLocks/>
          </p:cNvSpPr>
          <p:nvPr/>
        </p:nvSpPr>
        <p:spPr>
          <a:xfrm>
            <a:off x="15552000" y="20996711"/>
            <a:ext cx="13608000" cy="1560940"/>
          </a:xfrm>
          <a:prstGeom prst="rect">
            <a:avLst/>
          </a:prstGeom>
        </p:spPr>
        <p:txBody>
          <a:bodyPr lIns="0" tIns="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4200"/>
              </a:lnSpc>
              <a:spcBef>
                <a:spcPts val="0"/>
              </a:spcBef>
              <a:buFont typeface="Arial" pitchFamily="34" charset="0"/>
              <a:buNone/>
            </a:pPr>
            <a:r>
              <a:rPr lang="en-US" sz="3000">
                <a:solidFill>
                  <a:srgbClr val="000000"/>
                </a:solidFill>
              </a:rPr>
              <a:t>Your text the quick brown fox jumps over the lazy dog. The quick brown fox jumps over the lazy dog. The quick brown fox jumps. Your text the quick brown fox jumps over the lazy dog. Your text the quick.</a:t>
            </a:r>
            <a:endParaRPr lang="en-US" sz="3000" dirty="0">
              <a:solidFill>
                <a:srgbClr val="000000"/>
              </a:solidFill>
            </a:endParaRPr>
          </a:p>
        </p:txBody>
      </p:sp>
      <p:sp>
        <p:nvSpPr>
          <p:cNvPr id="151" name="Tijdelijke aanduiding voor tekst 27"/>
          <p:cNvSpPr txBox="1">
            <a:spLocks/>
          </p:cNvSpPr>
          <p:nvPr/>
        </p:nvSpPr>
        <p:spPr>
          <a:xfrm>
            <a:off x="15552000" y="23204706"/>
            <a:ext cx="13608000" cy="718145"/>
          </a:xfrm>
          <a:prstGeom prst="rect">
            <a:avLst/>
          </a:prstGeom>
        </p:spPr>
        <p:txBody>
          <a:bodyPr lIns="0" tIns="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800"/>
              </a:lnSpc>
              <a:spcBef>
                <a:spcPts val="0"/>
              </a:spcBef>
              <a:buFont typeface="Arial" pitchFamily="34" charset="0"/>
              <a:buNone/>
            </a:pPr>
            <a:r>
              <a:rPr lang="en-US" sz="2200" b="1">
                <a:solidFill>
                  <a:srgbClr val="000000"/>
                </a:solidFill>
              </a:rPr>
              <a:t>Table 3. </a:t>
            </a:r>
            <a:r>
              <a:rPr lang="en-US" sz="2200">
                <a:solidFill>
                  <a:srgbClr val="000000"/>
                </a:solidFill>
              </a:rPr>
              <a:t>Caption Your text the quick brown fox jumps over the lazy dog. The quick brown fox jumps over the lazy dog. Your text the quick brown fox jumps over the lazy dog. </a:t>
            </a:r>
            <a:endParaRPr lang="en-US" sz="2200" dirty="0">
              <a:solidFill>
                <a:srgbClr val="000000"/>
              </a:solidFill>
            </a:endParaRPr>
          </a:p>
        </p:txBody>
      </p:sp>
      <p:sp>
        <p:nvSpPr>
          <p:cNvPr id="152" name="Tijdelijke aanduiding voor tekst 29"/>
          <p:cNvSpPr txBox="1">
            <a:spLocks/>
          </p:cNvSpPr>
          <p:nvPr/>
        </p:nvSpPr>
        <p:spPr>
          <a:xfrm>
            <a:off x="1080000" y="31564820"/>
            <a:ext cx="13646150" cy="686855"/>
          </a:xfrm>
          <a:prstGeom prst="rect">
            <a:avLst/>
          </a:prstGeom>
        </p:spPr>
        <p:txBody>
          <a:bodyPr lIns="0" tIns="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800"/>
              </a:lnSpc>
              <a:spcBef>
                <a:spcPts val="0"/>
              </a:spcBef>
              <a:buFont typeface="Arial" pitchFamily="34" charset="0"/>
              <a:buNone/>
            </a:pPr>
            <a:r>
              <a:rPr lang="en-US" sz="2200" b="1">
                <a:solidFill>
                  <a:srgbClr val="000000"/>
                </a:solidFill>
              </a:rPr>
              <a:t>Table 1. </a:t>
            </a:r>
            <a:r>
              <a:rPr lang="en-US" sz="2200">
                <a:solidFill>
                  <a:srgbClr val="000000"/>
                </a:solidFill>
              </a:rPr>
              <a:t>Caption Your text the quick brown fox jumps over the lazy dog. The quick brown fox jumps over the lazy dog. Your text the quick brown fox jumps over the lazy dog. 	</a:t>
            </a:r>
            <a:endParaRPr lang="en-US" sz="2200" dirty="0">
              <a:solidFill>
                <a:srgbClr val="000000"/>
              </a:solidFill>
            </a:endParaRPr>
          </a:p>
        </p:txBody>
      </p:sp>
      <p:sp>
        <p:nvSpPr>
          <p:cNvPr id="153" name="Tijdelijke aanduiding voor tekst 14"/>
          <p:cNvSpPr txBox="1">
            <a:spLocks/>
          </p:cNvSpPr>
          <p:nvPr/>
        </p:nvSpPr>
        <p:spPr>
          <a:xfrm>
            <a:off x="15552000" y="30001158"/>
            <a:ext cx="13608000" cy="3816429"/>
          </a:xfrm>
          <a:prstGeom prst="rect">
            <a:avLst/>
          </a:prstGeom>
        </p:spPr>
        <p:txBody>
          <a:bodyPr lIns="0" tIns="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1950" indent="-361950">
              <a:lnSpc>
                <a:spcPts val="4200"/>
              </a:lnSpc>
              <a:spcBef>
                <a:spcPts val="0"/>
              </a:spcBef>
              <a:buFont typeface="Verdana" pitchFamily="34" charset="0"/>
              <a:buChar char="•"/>
            </a:pPr>
            <a:r>
              <a:rPr lang="nl-NL" sz="3000">
                <a:solidFill>
                  <a:srgbClr val="000000"/>
                </a:solidFill>
              </a:rPr>
              <a:t>The quick brown fox jumps fox brown quick over the lazy dog. The quick brown fox jumps fox brown quick over the lazy dog. The quick brown fox jumps fox brown quick over the lazy dog. The quick brown fox jumps fox brown quick over the lazy dog.</a:t>
            </a:r>
          </a:p>
          <a:p>
            <a:pPr marL="361950" indent="-361950">
              <a:lnSpc>
                <a:spcPts val="4200"/>
              </a:lnSpc>
              <a:spcBef>
                <a:spcPts val="0"/>
              </a:spcBef>
              <a:buFont typeface="Verdana" pitchFamily="34" charset="0"/>
              <a:buChar char="•"/>
            </a:pPr>
            <a:r>
              <a:rPr lang="nl-NL" sz="3000">
                <a:solidFill>
                  <a:srgbClr val="000000"/>
                </a:solidFill>
              </a:rPr>
              <a:t>Over the lazy dog the quick brown fox jumps. The quick brown fox jumps fox brown quick over the lazy dog. The quick brown fox jumps fox brown quick over the lazy dog.</a:t>
            </a:r>
            <a:endParaRPr lang="nl-NL" sz="3000" dirty="0">
              <a:solidFill>
                <a:srgbClr val="000000"/>
              </a:solidFill>
            </a:endParaRPr>
          </a:p>
        </p:txBody>
      </p:sp>
      <p:cxnSp>
        <p:nvCxnSpPr>
          <p:cNvPr id="154" name="Rechte verbindingslijn 153"/>
          <p:cNvCxnSpPr/>
          <p:nvPr/>
        </p:nvCxnSpPr>
        <p:spPr>
          <a:xfrm>
            <a:off x="15552000" y="11520000"/>
            <a:ext cx="13608000"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55" name="Rechthoek 154"/>
          <p:cNvSpPr/>
          <p:nvPr/>
        </p:nvSpPr>
        <p:spPr>
          <a:xfrm>
            <a:off x="1080794" y="25350952"/>
            <a:ext cx="6372000" cy="40990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6" name="Rechthoek 155"/>
          <p:cNvSpPr/>
          <p:nvPr/>
        </p:nvSpPr>
        <p:spPr>
          <a:xfrm>
            <a:off x="8316000" y="25350952"/>
            <a:ext cx="6372000" cy="40990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7" name="Rechthoek 156"/>
          <p:cNvSpPr/>
          <p:nvPr/>
        </p:nvSpPr>
        <p:spPr>
          <a:xfrm>
            <a:off x="1080000" y="32627286"/>
            <a:ext cx="13608000" cy="62581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8" name="Rechthoek 157"/>
          <p:cNvSpPr/>
          <p:nvPr/>
        </p:nvSpPr>
        <p:spPr>
          <a:xfrm>
            <a:off x="15552795" y="15710887"/>
            <a:ext cx="13608000" cy="40572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9" name="Rechthoek 158"/>
          <p:cNvSpPr/>
          <p:nvPr/>
        </p:nvSpPr>
        <p:spPr>
          <a:xfrm>
            <a:off x="15552795" y="24210580"/>
            <a:ext cx="13608000" cy="40727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55" name="Groep 54"/>
          <p:cNvGrpSpPr/>
          <p:nvPr/>
        </p:nvGrpSpPr>
        <p:grpSpPr>
          <a:xfrm>
            <a:off x="8316913" y="7831759"/>
            <a:ext cx="20843087" cy="1619250"/>
            <a:chOff x="8316913" y="7831759"/>
            <a:chExt cx="20843087" cy="1619250"/>
          </a:xfrm>
        </p:grpSpPr>
        <p:sp>
          <p:nvSpPr>
            <p:cNvPr id="56" name="Rechthoek 55"/>
            <p:cNvSpPr/>
            <p:nvPr/>
          </p:nvSpPr>
          <p:spPr>
            <a:xfrm>
              <a:off x="8316913" y="7831759"/>
              <a:ext cx="20843087" cy="16192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Tekstvak 56"/>
            <p:cNvSpPr txBox="1"/>
            <p:nvPr/>
          </p:nvSpPr>
          <p:spPr>
            <a:xfrm>
              <a:off x="15493353" y="8373214"/>
              <a:ext cx="5538760" cy="492443"/>
            </a:xfrm>
            <a:prstGeom prst="rect">
              <a:avLst/>
            </a:prstGeom>
            <a:noFill/>
          </p:spPr>
          <p:txBody>
            <a:bodyPr wrap="none" rtlCol="0">
              <a:spAutoFit/>
            </a:bodyPr>
            <a:lstStyle/>
            <a:p>
              <a:pPr algn="ctr"/>
              <a:r>
                <a:rPr lang="en-US" sz="2600" dirty="0">
                  <a:solidFill>
                    <a:schemeClr val="accent6"/>
                  </a:solidFill>
                  <a:latin typeface="+mn-lt"/>
                </a:rPr>
                <a:t>Space for partner logo’s, level 1</a:t>
              </a:r>
            </a:p>
          </p:txBody>
        </p:sp>
        <p:cxnSp>
          <p:nvCxnSpPr>
            <p:cNvPr id="58" name="Rechte verbindingslijn met pijl 57"/>
            <p:cNvCxnSpPr/>
            <p:nvPr/>
          </p:nvCxnSpPr>
          <p:spPr>
            <a:xfrm flipH="1">
              <a:off x="8686803" y="8641384"/>
              <a:ext cx="4403555" cy="0"/>
            </a:xfrm>
            <a:prstGeom prst="straightConnector1">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9" name="Rechte verbindingslijn met pijl 58"/>
            <p:cNvCxnSpPr/>
            <p:nvPr/>
          </p:nvCxnSpPr>
          <p:spPr>
            <a:xfrm>
              <a:off x="23863010" y="8641384"/>
              <a:ext cx="5071138" cy="0"/>
            </a:xfrm>
            <a:prstGeom prst="straightConnector1">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 name="Groep 3"/>
          <p:cNvGrpSpPr/>
          <p:nvPr/>
        </p:nvGrpSpPr>
        <p:grpSpPr>
          <a:xfrm>
            <a:off x="1080000" y="39677394"/>
            <a:ext cx="28080000" cy="2110789"/>
            <a:chOff x="1080000" y="39677394"/>
            <a:chExt cx="28080000" cy="2110789"/>
          </a:xfrm>
        </p:grpSpPr>
        <p:cxnSp>
          <p:nvCxnSpPr>
            <p:cNvPr id="125" name="Rechte verbindingslijn 124"/>
            <p:cNvCxnSpPr/>
            <p:nvPr/>
          </p:nvCxnSpPr>
          <p:spPr>
            <a:xfrm>
              <a:off x="1080000" y="39677394"/>
              <a:ext cx="28080000"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6" name="Tekstvak 125"/>
            <p:cNvSpPr txBox="1"/>
            <p:nvPr/>
          </p:nvSpPr>
          <p:spPr>
            <a:xfrm>
              <a:off x="2302643" y="39992820"/>
              <a:ext cx="7088479" cy="1795363"/>
            </a:xfrm>
            <a:prstGeom prst="rect">
              <a:avLst/>
            </a:prstGeom>
            <a:noFill/>
          </p:spPr>
          <p:txBody>
            <a:bodyPr wrap="none" lIns="0" tIns="0" rIns="0" bIns="0" rtlCol="0">
              <a:spAutoFit/>
            </a:bodyPr>
            <a:lstStyle/>
            <a:p>
              <a:pPr>
                <a:lnSpc>
                  <a:spcPts val="2800"/>
                </a:lnSpc>
              </a:pPr>
              <a:r>
                <a:rPr lang="en-US" sz="2200">
                  <a:solidFill>
                    <a:schemeClr val="bg2"/>
                  </a:solidFill>
                  <a:latin typeface="+mn-lt"/>
                </a:rPr>
                <a:t>Wageningen University &amp; Research </a:t>
              </a:r>
            </a:p>
            <a:p>
              <a:pPr>
                <a:lnSpc>
                  <a:spcPts val="2800"/>
                </a:lnSpc>
              </a:pPr>
              <a:r>
                <a:rPr lang="en-US" sz="2200">
                  <a:solidFill>
                    <a:schemeClr val="bg2"/>
                  </a:solidFill>
                  <a:latin typeface="+mn-lt"/>
                </a:rPr>
                <a:t>P.O</a:t>
              </a:r>
              <a:r>
                <a:rPr lang="en-US" sz="2200" dirty="0">
                  <a:solidFill>
                    <a:schemeClr val="bg2"/>
                  </a:solidFill>
                  <a:latin typeface="+mn-lt"/>
                </a:rPr>
                <a:t>. Box 123, 6700 AB </a:t>
              </a:r>
              <a:r>
                <a:rPr lang="en-US" sz="2200" dirty="0" err="1">
                  <a:solidFill>
                    <a:schemeClr val="bg2"/>
                  </a:solidFill>
                  <a:latin typeface="+mn-lt"/>
                </a:rPr>
                <a:t>Wageningen</a:t>
              </a:r>
              <a:endParaRPr lang="en-US" sz="2200" dirty="0">
                <a:solidFill>
                  <a:schemeClr val="bg2"/>
                </a:solidFill>
                <a:latin typeface="+mn-lt"/>
              </a:endParaRPr>
            </a:p>
            <a:p>
              <a:pPr>
                <a:lnSpc>
                  <a:spcPts val="2800"/>
                </a:lnSpc>
              </a:pPr>
              <a:r>
                <a:rPr lang="en-US" sz="2200" dirty="0">
                  <a:solidFill>
                    <a:schemeClr val="bg2"/>
                  </a:solidFill>
                  <a:latin typeface="+mn-lt"/>
                </a:rPr>
                <a:t>Contact: name.surname@wur.nl</a:t>
              </a:r>
            </a:p>
            <a:p>
              <a:pPr>
                <a:lnSpc>
                  <a:spcPts val="2800"/>
                </a:lnSpc>
              </a:pPr>
              <a:r>
                <a:rPr lang="en-US" sz="2200" dirty="0">
                  <a:solidFill>
                    <a:schemeClr val="bg2"/>
                  </a:solidFill>
                  <a:latin typeface="+mn-lt"/>
                </a:rPr>
                <a:t>T + 31 (0)317 12 34 56, M +31 (0)6 12 34 56 78</a:t>
              </a:r>
            </a:p>
            <a:p>
              <a:pPr>
                <a:lnSpc>
                  <a:spcPts val="2800"/>
                </a:lnSpc>
              </a:pPr>
              <a:r>
                <a:rPr lang="en-US" sz="2200">
                  <a:solidFill>
                    <a:schemeClr val="bg2"/>
                  </a:solidFill>
                  <a:latin typeface="+mn-lt"/>
                </a:rPr>
                <a:t>www.wur.nl/xxxxx</a:t>
              </a:r>
              <a:endParaRPr lang="en-US" sz="2200" dirty="0">
                <a:solidFill>
                  <a:schemeClr val="bg2"/>
                </a:solidFill>
                <a:latin typeface="+mn-lt"/>
              </a:endParaRPr>
            </a:p>
          </p:txBody>
        </p:sp>
        <p:sp>
          <p:nvSpPr>
            <p:cNvPr id="128" name="Tekstvak 127"/>
            <p:cNvSpPr txBox="1"/>
            <p:nvPr/>
          </p:nvSpPr>
          <p:spPr>
            <a:xfrm>
              <a:off x="16774643" y="39992820"/>
              <a:ext cx="7088479" cy="1795363"/>
            </a:xfrm>
            <a:prstGeom prst="rect">
              <a:avLst/>
            </a:prstGeom>
            <a:noFill/>
          </p:spPr>
          <p:txBody>
            <a:bodyPr wrap="none" lIns="0" tIns="0" rIns="0" bIns="0" rtlCol="0">
              <a:spAutoFit/>
            </a:bodyPr>
            <a:lstStyle/>
            <a:p>
              <a:pPr>
                <a:lnSpc>
                  <a:spcPts val="2800"/>
                </a:lnSpc>
              </a:pPr>
              <a:r>
                <a:rPr lang="en-US" sz="2200" dirty="0">
                  <a:solidFill>
                    <a:schemeClr val="bg2"/>
                  </a:solidFill>
                  <a:latin typeface="+mn-lt"/>
                </a:rPr>
                <a:t>Name Partner </a:t>
              </a:r>
              <a:r>
                <a:rPr lang="en-US" sz="2200" dirty="0" err="1">
                  <a:solidFill>
                    <a:schemeClr val="bg2"/>
                  </a:solidFill>
                  <a:latin typeface="+mn-lt"/>
                </a:rPr>
                <a:t>Organisation</a:t>
              </a:r>
              <a:endParaRPr lang="en-US" sz="2200" dirty="0">
                <a:solidFill>
                  <a:schemeClr val="bg2"/>
                </a:solidFill>
                <a:latin typeface="+mn-lt"/>
              </a:endParaRPr>
            </a:p>
            <a:p>
              <a:pPr>
                <a:lnSpc>
                  <a:spcPts val="2800"/>
                </a:lnSpc>
              </a:pPr>
              <a:r>
                <a:rPr lang="en-US" sz="2200" dirty="0">
                  <a:solidFill>
                    <a:schemeClr val="bg2"/>
                  </a:solidFill>
                  <a:latin typeface="+mn-lt"/>
                </a:rPr>
                <a:t>P.O. Box 123, 1234 AB City</a:t>
              </a:r>
            </a:p>
            <a:p>
              <a:pPr>
                <a:lnSpc>
                  <a:spcPts val="2800"/>
                </a:lnSpc>
              </a:pPr>
              <a:r>
                <a:rPr lang="en-US" sz="2200" dirty="0">
                  <a:solidFill>
                    <a:schemeClr val="bg2"/>
                  </a:solidFill>
                  <a:latin typeface="+mn-lt"/>
                </a:rPr>
                <a:t>Contact: name.surname@xxxxxxx.nl, </a:t>
              </a:r>
            </a:p>
            <a:p>
              <a:pPr>
                <a:lnSpc>
                  <a:spcPts val="2800"/>
                </a:lnSpc>
              </a:pPr>
              <a:r>
                <a:rPr lang="en-US" sz="2200" dirty="0">
                  <a:solidFill>
                    <a:schemeClr val="bg2"/>
                  </a:solidFill>
                  <a:latin typeface="+mn-lt"/>
                </a:rPr>
                <a:t>T + 31 (0)317 12 34 56, M +31 (0)6 12 34 56 78</a:t>
              </a:r>
            </a:p>
            <a:p>
              <a:pPr>
                <a:lnSpc>
                  <a:spcPts val="2800"/>
                </a:lnSpc>
              </a:pPr>
              <a:r>
                <a:rPr lang="en-US" sz="2200" dirty="0">
                  <a:solidFill>
                    <a:schemeClr val="bg2"/>
                  </a:solidFill>
                  <a:latin typeface="+mn-lt"/>
                </a:rPr>
                <a:t>www.xxxxxxx.xx</a:t>
              </a:r>
            </a:p>
          </p:txBody>
        </p:sp>
        <p:pic>
          <p:nvPicPr>
            <p:cNvPr id="129" name="Afbeelding 1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52795" y="40057109"/>
              <a:ext cx="914402" cy="914402"/>
            </a:xfrm>
            <a:prstGeom prst="rect">
              <a:avLst/>
            </a:prstGeom>
          </p:spPr>
        </p:pic>
        <p:pic>
          <p:nvPicPr>
            <p:cNvPr id="64" name="Afbeelding 6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478" y="40053441"/>
              <a:ext cx="914400" cy="914400"/>
            </a:xfrm>
            <a:prstGeom prst="rect">
              <a:avLst/>
            </a:prstGeom>
          </p:spPr>
        </p:pic>
      </p:grpSp>
    </p:spTree>
    <p:extLst>
      <p:ext uri="{BB962C8B-B14F-4D97-AF65-F5344CB8AC3E}">
        <p14:creationId xmlns:p14="http://schemas.microsoft.com/office/powerpoint/2010/main" val="1366286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 name="Titel 1"/>
          <p:cNvSpPr>
            <a:spLocks noGrp="1"/>
          </p:cNvSpPr>
          <p:nvPr>
            <p:ph type="ctrTitle"/>
          </p:nvPr>
        </p:nvSpPr>
        <p:spPr/>
        <p:txBody>
          <a:bodyPr/>
          <a:lstStyle/>
          <a:p>
            <a:r>
              <a:rPr lang="en-US" dirty="0"/>
              <a:t>Usage of (partner) logo’s and contact information at the bottom of the poster</a:t>
            </a:r>
            <a:endParaRPr lang="nl-NL" dirty="0"/>
          </a:p>
        </p:txBody>
      </p:sp>
      <p:sp>
        <p:nvSpPr>
          <p:cNvPr id="99" name="Ondertitel 2"/>
          <p:cNvSpPr>
            <a:spLocks noGrp="1"/>
          </p:cNvSpPr>
          <p:nvPr>
            <p:ph type="subTitle" idx="1"/>
          </p:nvPr>
        </p:nvSpPr>
        <p:spPr/>
        <p:txBody>
          <a:bodyPr/>
          <a:lstStyle/>
          <a:p>
            <a:r>
              <a:rPr lang="en-US" dirty="0"/>
              <a:t>Copy the desired layout to the poster and adjust the information</a:t>
            </a:r>
          </a:p>
        </p:txBody>
      </p:sp>
      <p:grpSp>
        <p:nvGrpSpPr>
          <p:cNvPr id="7" name="Groep 6"/>
          <p:cNvGrpSpPr/>
          <p:nvPr/>
        </p:nvGrpSpPr>
        <p:grpSpPr>
          <a:xfrm>
            <a:off x="1080000" y="38384093"/>
            <a:ext cx="28118252" cy="3188007"/>
            <a:chOff x="1080000" y="38384093"/>
            <a:chExt cx="28118252" cy="3188007"/>
          </a:xfrm>
        </p:grpSpPr>
        <p:cxnSp>
          <p:nvCxnSpPr>
            <p:cNvPr id="179" name="Rechte verbindingslijn 178"/>
            <p:cNvCxnSpPr/>
            <p:nvPr/>
          </p:nvCxnSpPr>
          <p:spPr>
            <a:xfrm>
              <a:off x="1080000" y="38384093"/>
              <a:ext cx="28080000"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81" name="Tekstvak 180"/>
            <p:cNvSpPr txBox="1"/>
            <p:nvPr/>
          </p:nvSpPr>
          <p:spPr>
            <a:xfrm>
              <a:off x="2302643" y="38699519"/>
              <a:ext cx="5596462" cy="2872581"/>
            </a:xfrm>
            <a:prstGeom prst="rect">
              <a:avLst/>
            </a:prstGeom>
            <a:noFill/>
          </p:spPr>
          <p:txBody>
            <a:bodyPr wrap="square" lIns="0" tIns="0" rIns="0" bIns="0" rtlCol="0">
              <a:spAutoFit/>
            </a:bodyPr>
            <a:lstStyle/>
            <a:p>
              <a:pPr>
                <a:lnSpc>
                  <a:spcPts val="2800"/>
                </a:lnSpc>
              </a:pPr>
              <a:r>
                <a:rPr lang="en-US" sz="2200">
                  <a:solidFill>
                    <a:schemeClr val="bg2"/>
                  </a:solidFill>
                  <a:latin typeface="+mn-lt"/>
                </a:rPr>
                <a:t>Wageningen University &amp; Research </a:t>
              </a:r>
            </a:p>
            <a:p>
              <a:pPr>
                <a:lnSpc>
                  <a:spcPts val="2800"/>
                </a:lnSpc>
              </a:pPr>
              <a:r>
                <a:rPr lang="en-US" sz="2200">
                  <a:solidFill>
                    <a:schemeClr val="bg2"/>
                  </a:solidFill>
                  <a:latin typeface="+mn-lt"/>
                </a:rPr>
                <a:t>P.O</a:t>
              </a:r>
              <a:r>
                <a:rPr lang="en-US" sz="2200" dirty="0">
                  <a:solidFill>
                    <a:schemeClr val="bg2"/>
                  </a:solidFill>
                  <a:latin typeface="+mn-lt"/>
                </a:rPr>
                <a:t>. Box 123, </a:t>
              </a:r>
            </a:p>
            <a:p>
              <a:pPr>
                <a:lnSpc>
                  <a:spcPts val="2800"/>
                </a:lnSpc>
              </a:pPr>
              <a:r>
                <a:rPr lang="en-US" sz="2200" dirty="0">
                  <a:solidFill>
                    <a:schemeClr val="bg2"/>
                  </a:solidFill>
                  <a:latin typeface="+mn-lt"/>
                </a:rPr>
                <a:t>6700 AB </a:t>
              </a:r>
              <a:r>
                <a:rPr lang="en-US" sz="2200" dirty="0" err="1">
                  <a:solidFill>
                    <a:schemeClr val="bg2"/>
                  </a:solidFill>
                  <a:latin typeface="+mn-lt"/>
                </a:rPr>
                <a:t>Wageningen</a:t>
              </a:r>
              <a:endParaRPr lang="en-US" sz="2200" dirty="0">
                <a:solidFill>
                  <a:schemeClr val="bg2"/>
                </a:solidFill>
                <a:latin typeface="+mn-lt"/>
              </a:endParaRPr>
            </a:p>
            <a:p>
              <a:pPr>
                <a:lnSpc>
                  <a:spcPts val="2800"/>
                </a:lnSpc>
              </a:pPr>
              <a:r>
                <a:rPr lang="en-US" sz="2200" dirty="0">
                  <a:solidFill>
                    <a:schemeClr val="bg2"/>
                  </a:solidFill>
                  <a:latin typeface="+mn-lt"/>
                </a:rPr>
                <a:t>Contact: </a:t>
              </a:r>
            </a:p>
            <a:p>
              <a:pPr>
                <a:lnSpc>
                  <a:spcPts val="2800"/>
                </a:lnSpc>
              </a:pPr>
              <a:r>
                <a:rPr lang="en-US" sz="2200" dirty="0">
                  <a:solidFill>
                    <a:schemeClr val="bg2"/>
                  </a:solidFill>
                  <a:latin typeface="+mn-lt"/>
                </a:rPr>
                <a:t>name.surname@wur.nl</a:t>
              </a:r>
            </a:p>
            <a:p>
              <a:pPr>
                <a:lnSpc>
                  <a:spcPts val="2800"/>
                </a:lnSpc>
              </a:pPr>
              <a:r>
                <a:rPr lang="en-US" sz="2200" dirty="0">
                  <a:solidFill>
                    <a:schemeClr val="bg2"/>
                  </a:solidFill>
                  <a:latin typeface="+mn-lt"/>
                </a:rPr>
                <a:t>T + 31 (0)317 12 34 56 </a:t>
              </a:r>
            </a:p>
            <a:p>
              <a:pPr>
                <a:lnSpc>
                  <a:spcPts val="2800"/>
                </a:lnSpc>
              </a:pPr>
              <a:r>
                <a:rPr lang="en-US" sz="2200" dirty="0">
                  <a:solidFill>
                    <a:schemeClr val="bg2"/>
                  </a:solidFill>
                  <a:latin typeface="+mn-lt"/>
                </a:rPr>
                <a:t>M +31 (0)6 12 34 56 78</a:t>
              </a:r>
            </a:p>
            <a:p>
              <a:pPr>
                <a:lnSpc>
                  <a:spcPts val="2800"/>
                </a:lnSpc>
              </a:pPr>
              <a:r>
                <a:rPr lang="en-US" sz="2200">
                  <a:solidFill>
                    <a:schemeClr val="bg2"/>
                  </a:solidFill>
                  <a:latin typeface="+mn-lt"/>
                </a:rPr>
                <a:t>www.wur.nl/xxxxx</a:t>
              </a:r>
              <a:endParaRPr lang="en-US" sz="2200" dirty="0">
                <a:solidFill>
                  <a:schemeClr val="bg2"/>
                </a:solidFill>
                <a:latin typeface="+mn-lt"/>
              </a:endParaRPr>
            </a:p>
          </p:txBody>
        </p:sp>
        <p:sp>
          <p:nvSpPr>
            <p:cNvPr id="187" name="Tekstvak 186"/>
            <p:cNvSpPr txBox="1"/>
            <p:nvPr/>
          </p:nvSpPr>
          <p:spPr>
            <a:xfrm>
              <a:off x="9538643" y="38699519"/>
              <a:ext cx="5596462" cy="2872581"/>
            </a:xfrm>
            <a:prstGeom prst="rect">
              <a:avLst/>
            </a:prstGeom>
            <a:noFill/>
          </p:spPr>
          <p:txBody>
            <a:bodyPr wrap="square" lIns="0" tIns="0" rIns="0" bIns="0" rtlCol="0">
              <a:spAutoFit/>
            </a:bodyPr>
            <a:lstStyle/>
            <a:p>
              <a:pPr>
                <a:lnSpc>
                  <a:spcPts val="2800"/>
                </a:lnSpc>
              </a:pPr>
              <a:r>
                <a:rPr lang="en-US" sz="2200" dirty="0">
                  <a:solidFill>
                    <a:schemeClr val="bg2"/>
                  </a:solidFill>
                  <a:latin typeface="+mn-lt"/>
                </a:rPr>
                <a:t>Name Partner </a:t>
              </a:r>
              <a:r>
                <a:rPr lang="en-US" sz="2200" dirty="0" err="1">
                  <a:solidFill>
                    <a:schemeClr val="bg2"/>
                  </a:solidFill>
                  <a:latin typeface="+mn-lt"/>
                </a:rPr>
                <a:t>Organisation</a:t>
              </a:r>
              <a:endParaRPr lang="en-US" sz="2200" dirty="0">
                <a:solidFill>
                  <a:schemeClr val="bg2"/>
                </a:solidFill>
                <a:latin typeface="+mn-lt"/>
              </a:endParaRPr>
            </a:p>
            <a:p>
              <a:pPr>
                <a:lnSpc>
                  <a:spcPts val="2800"/>
                </a:lnSpc>
              </a:pPr>
              <a:r>
                <a:rPr lang="en-US" sz="2200" dirty="0">
                  <a:solidFill>
                    <a:schemeClr val="bg2"/>
                  </a:solidFill>
                  <a:latin typeface="+mn-lt"/>
                </a:rPr>
                <a:t>P.O. Box 123, </a:t>
              </a:r>
            </a:p>
            <a:p>
              <a:pPr>
                <a:lnSpc>
                  <a:spcPts val="2800"/>
                </a:lnSpc>
              </a:pPr>
              <a:r>
                <a:rPr lang="en-US" sz="2200" dirty="0">
                  <a:solidFill>
                    <a:schemeClr val="bg2"/>
                  </a:solidFill>
                  <a:latin typeface="+mn-lt"/>
                </a:rPr>
                <a:t>1234 AB City</a:t>
              </a:r>
            </a:p>
            <a:p>
              <a:pPr>
                <a:lnSpc>
                  <a:spcPts val="2800"/>
                </a:lnSpc>
              </a:pPr>
              <a:r>
                <a:rPr lang="en-US" sz="2200" dirty="0">
                  <a:solidFill>
                    <a:schemeClr val="bg2"/>
                  </a:solidFill>
                  <a:latin typeface="+mn-lt"/>
                </a:rPr>
                <a:t>Contact: </a:t>
              </a:r>
            </a:p>
            <a:p>
              <a:pPr>
                <a:lnSpc>
                  <a:spcPts val="2800"/>
                </a:lnSpc>
              </a:pPr>
              <a:r>
                <a:rPr lang="en-US" sz="2200" dirty="0">
                  <a:solidFill>
                    <a:schemeClr val="bg2"/>
                  </a:solidFill>
                  <a:latin typeface="+mn-lt"/>
                </a:rPr>
                <a:t>name.surname@xxxxxxx.nl, </a:t>
              </a:r>
            </a:p>
            <a:p>
              <a:pPr>
                <a:lnSpc>
                  <a:spcPts val="2800"/>
                </a:lnSpc>
              </a:pPr>
              <a:r>
                <a:rPr lang="en-US" sz="2200" dirty="0">
                  <a:solidFill>
                    <a:schemeClr val="bg2"/>
                  </a:solidFill>
                  <a:latin typeface="+mn-lt"/>
                </a:rPr>
                <a:t>T + 31 (0)317 12 34 56, </a:t>
              </a:r>
            </a:p>
            <a:p>
              <a:pPr>
                <a:lnSpc>
                  <a:spcPts val="2800"/>
                </a:lnSpc>
              </a:pPr>
              <a:r>
                <a:rPr lang="en-US" sz="2200" dirty="0">
                  <a:solidFill>
                    <a:schemeClr val="bg2"/>
                  </a:solidFill>
                  <a:latin typeface="+mn-lt"/>
                </a:rPr>
                <a:t>M +31 (0)6 12 34 56 78</a:t>
              </a:r>
            </a:p>
            <a:p>
              <a:pPr>
                <a:lnSpc>
                  <a:spcPts val="2800"/>
                </a:lnSpc>
              </a:pPr>
              <a:r>
                <a:rPr lang="en-US" sz="2200">
                  <a:solidFill>
                    <a:schemeClr val="bg2"/>
                  </a:solidFill>
                  <a:latin typeface="+mn-lt"/>
                </a:rPr>
                <a:t>www.xxxxxxx.nl</a:t>
              </a:r>
              <a:endParaRPr lang="en-US" sz="2200" dirty="0">
                <a:solidFill>
                  <a:schemeClr val="bg2"/>
                </a:solidFill>
                <a:latin typeface="+mn-lt"/>
              </a:endParaRPr>
            </a:p>
          </p:txBody>
        </p:sp>
        <p:pic>
          <p:nvPicPr>
            <p:cNvPr id="188" name="Afbeelding 18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6795" y="38763808"/>
              <a:ext cx="914402" cy="914402"/>
            </a:xfrm>
            <a:prstGeom prst="rect">
              <a:avLst/>
            </a:prstGeom>
          </p:spPr>
        </p:pic>
        <p:sp>
          <p:nvSpPr>
            <p:cNvPr id="207" name="Tekstvak 206"/>
            <p:cNvSpPr txBox="1"/>
            <p:nvPr/>
          </p:nvSpPr>
          <p:spPr>
            <a:xfrm>
              <a:off x="15518252" y="40120801"/>
              <a:ext cx="13680000" cy="1405000"/>
            </a:xfrm>
            <a:prstGeom prst="rect">
              <a:avLst/>
            </a:prstGeom>
            <a:noFill/>
          </p:spPr>
          <p:txBody>
            <a:bodyPr wrap="square" lIns="0" tIns="0" rIns="0" bIns="0" rtlCol="0">
              <a:spAutoFit/>
            </a:bodyPr>
            <a:lstStyle/>
            <a:p>
              <a:pPr lvl="0" fontAlgn="auto">
                <a:lnSpc>
                  <a:spcPts val="2800"/>
                </a:lnSpc>
                <a:spcBef>
                  <a:spcPct val="20000"/>
                </a:spcBef>
                <a:spcAft>
                  <a:spcPts val="0"/>
                </a:spcAft>
              </a:pPr>
              <a:r>
                <a:rPr lang="nl-NL" sz="2200" dirty="0" err="1">
                  <a:solidFill>
                    <a:srgbClr val="005172"/>
                  </a:solidFill>
                  <a:latin typeface="+mn-lt"/>
                </a:rPr>
                <a:t>This</a:t>
              </a:r>
              <a:r>
                <a:rPr lang="nl-NL" sz="2200" dirty="0">
                  <a:solidFill>
                    <a:srgbClr val="005172"/>
                  </a:solidFill>
                  <a:latin typeface="+mn-lt"/>
                </a:rPr>
                <a:t> </a:t>
              </a:r>
              <a:r>
                <a:rPr lang="nl-NL" sz="2200" dirty="0" err="1">
                  <a:solidFill>
                    <a:srgbClr val="005172"/>
                  </a:solidFill>
                  <a:latin typeface="+mn-lt"/>
                </a:rPr>
                <a:t>work</a:t>
              </a:r>
              <a:r>
                <a:rPr lang="nl-NL" sz="2200" dirty="0">
                  <a:solidFill>
                    <a:srgbClr val="005172"/>
                  </a:solidFill>
                  <a:latin typeface="+mn-lt"/>
                </a:rPr>
                <a:t> </a:t>
              </a:r>
              <a:r>
                <a:rPr lang="nl-NL" sz="2200" dirty="0" err="1">
                  <a:solidFill>
                    <a:srgbClr val="005172"/>
                  </a:solidFill>
                  <a:latin typeface="+mn-lt"/>
                </a:rPr>
                <a:t>Your</a:t>
              </a:r>
              <a:r>
                <a:rPr lang="nl-NL" sz="2200" dirty="0">
                  <a:solidFill>
                    <a:srgbClr val="005172"/>
                  </a:solidFill>
                  <a:latin typeface="+mn-lt"/>
                </a:rPr>
                <a:t> </a:t>
              </a:r>
              <a:r>
                <a:rPr lang="nl-NL" sz="2200" dirty="0" err="1">
                  <a:solidFill>
                    <a:srgbClr val="005172"/>
                  </a:solidFill>
                  <a:latin typeface="+mn-lt"/>
                </a:rPr>
                <a:t>text</a:t>
              </a:r>
              <a:r>
                <a:rPr lang="nl-NL" sz="2200" dirty="0">
                  <a:solidFill>
                    <a:srgbClr val="005172"/>
                  </a:solidFill>
                  <a:latin typeface="+mn-lt"/>
                </a:rPr>
                <a:t> the </a:t>
              </a:r>
              <a:r>
                <a:rPr lang="nl-NL" sz="2200" dirty="0" err="1">
                  <a:solidFill>
                    <a:srgbClr val="005172"/>
                  </a:solidFill>
                  <a:latin typeface="+mn-lt"/>
                </a:rPr>
                <a:t>quick</a:t>
              </a:r>
              <a:r>
                <a:rPr lang="nl-NL" sz="2200" dirty="0">
                  <a:solidFill>
                    <a:srgbClr val="005172"/>
                  </a:solidFill>
                  <a:latin typeface="+mn-lt"/>
                </a:rPr>
                <a:t> </a:t>
              </a:r>
              <a:r>
                <a:rPr lang="nl-NL" sz="2200" dirty="0" err="1">
                  <a:solidFill>
                    <a:srgbClr val="005172"/>
                  </a:solidFill>
                  <a:latin typeface="+mn-lt"/>
                </a:rPr>
                <a:t>brown</a:t>
              </a:r>
              <a:r>
                <a:rPr lang="nl-NL" sz="2200" dirty="0">
                  <a:solidFill>
                    <a:srgbClr val="005172"/>
                  </a:solidFill>
                  <a:latin typeface="+mn-lt"/>
                </a:rPr>
                <a:t> fox </a:t>
              </a:r>
              <a:r>
                <a:rPr lang="nl-NL" sz="2200" dirty="0" err="1">
                  <a:solidFill>
                    <a:srgbClr val="005172"/>
                  </a:solidFill>
                  <a:latin typeface="+mn-lt"/>
                </a:rPr>
                <a:t>jumps</a:t>
              </a:r>
              <a:r>
                <a:rPr lang="nl-NL" sz="2200" dirty="0">
                  <a:solidFill>
                    <a:srgbClr val="005172"/>
                  </a:solidFill>
                  <a:latin typeface="+mn-lt"/>
                </a:rPr>
                <a:t> over the </a:t>
              </a:r>
              <a:r>
                <a:rPr lang="nl-NL" sz="2200" dirty="0" err="1">
                  <a:solidFill>
                    <a:srgbClr val="005172"/>
                  </a:solidFill>
                  <a:latin typeface="+mn-lt"/>
                </a:rPr>
                <a:t>lazy</a:t>
              </a:r>
              <a:r>
                <a:rPr lang="nl-NL" sz="2200" dirty="0">
                  <a:solidFill>
                    <a:srgbClr val="005172"/>
                  </a:solidFill>
                  <a:latin typeface="+mn-lt"/>
                </a:rPr>
                <a:t> dog. The </a:t>
              </a:r>
              <a:r>
                <a:rPr lang="nl-NL" sz="2200" dirty="0" err="1">
                  <a:solidFill>
                    <a:srgbClr val="005172"/>
                  </a:solidFill>
                  <a:latin typeface="+mn-lt"/>
                </a:rPr>
                <a:t>quick</a:t>
              </a:r>
              <a:r>
                <a:rPr lang="nl-NL" sz="2200" dirty="0">
                  <a:solidFill>
                    <a:srgbClr val="005172"/>
                  </a:solidFill>
                  <a:latin typeface="+mn-lt"/>
                </a:rPr>
                <a:t> </a:t>
              </a:r>
              <a:r>
                <a:rPr lang="nl-NL" sz="2200" dirty="0" err="1">
                  <a:solidFill>
                    <a:srgbClr val="005172"/>
                  </a:solidFill>
                  <a:latin typeface="+mn-lt"/>
                </a:rPr>
                <a:t>brown</a:t>
              </a:r>
              <a:r>
                <a:rPr lang="nl-NL" sz="2200" dirty="0">
                  <a:solidFill>
                    <a:srgbClr val="005172"/>
                  </a:solidFill>
                  <a:latin typeface="+mn-lt"/>
                </a:rPr>
                <a:t> fox </a:t>
              </a:r>
              <a:r>
                <a:rPr lang="nl-NL" sz="2200" dirty="0" err="1">
                  <a:solidFill>
                    <a:srgbClr val="005172"/>
                  </a:solidFill>
                  <a:latin typeface="+mn-lt"/>
                </a:rPr>
                <a:t>jumps</a:t>
              </a:r>
              <a:r>
                <a:rPr lang="nl-NL" sz="2200" dirty="0">
                  <a:solidFill>
                    <a:srgbClr val="005172"/>
                  </a:solidFill>
                  <a:latin typeface="+mn-lt"/>
                </a:rPr>
                <a:t> over the </a:t>
              </a:r>
              <a:r>
                <a:rPr lang="nl-NL" sz="2200" dirty="0" err="1">
                  <a:solidFill>
                    <a:srgbClr val="005172"/>
                  </a:solidFill>
                  <a:latin typeface="+mn-lt"/>
                </a:rPr>
                <a:t>lazy</a:t>
              </a:r>
              <a:r>
                <a:rPr lang="nl-NL" sz="2200" dirty="0">
                  <a:solidFill>
                    <a:srgbClr val="005172"/>
                  </a:solidFill>
                  <a:latin typeface="+mn-lt"/>
                </a:rPr>
                <a:t> dog. The </a:t>
              </a:r>
              <a:r>
                <a:rPr lang="nl-NL" sz="2200" dirty="0" err="1">
                  <a:solidFill>
                    <a:srgbClr val="005172"/>
                  </a:solidFill>
                  <a:latin typeface="+mn-lt"/>
                </a:rPr>
                <a:t>quick</a:t>
              </a:r>
              <a:r>
                <a:rPr lang="nl-NL" sz="2200" dirty="0">
                  <a:solidFill>
                    <a:srgbClr val="005172"/>
                  </a:solidFill>
                  <a:latin typeface="+mn-lt"/>
                </a:rPr>
                <a:t> </a:t>
              </a:r>
              <a:r>
                <a:rPr lang="nl-NL" sz="2200" dirty="0" err="1">
                  <a:solidFill>
                    <a:srgbClr val="005172"/>
                  </a:solidFill>
                  <a:latin typeface="+mn-lt"/>
                </a:rPr>
                <a:t>brown</a:t>
              </a:r>
              <a:r>
                <a:rPr lang="nl-NL" sz="2200" dirty="0">
                  <a:solidFill>
                    <a:srgbClr val="005172"/>
                  </a:solidFill>
                  <a:latin typeface="+mn-lt"/>
                </a:rPr>
                <a:t> fox </a:t>
              </a:r>
              <a:r>
                <a:rPr lang="nl-NL" sz="2200" dirty="0" err="1">
                  <a:solidFill>
                    <a:srgbClr val="005172"/>
                  </a:solidFill>
                  <a:latin typeface="+mn-lt"/>
                </a:rPr>
                <a:t>jumps</a:t>
              </a:r>
              <a:r>
                <a:rPr lang="nl-NL" sz="2200" dirty="0">
                  <a:solidFill>
                    <a:srgbClr val="005172"/>
                  </a:solidFill>
                  <a:latin typeface="+mn-lt"/>
                </a:rPr>
                <a:t> over the </a:t>
              </a:r>
              <a:r>
                <a:rPr lang="nl-NL" sz="2200" dirty="0" err="1">
                  <a:solidFill>
                    <a:srgbClr val="005172"/>
                  </a:solidFill>
                  <a:latin typeface="+mn-lt"/>
                </a:rPr>
                <a:t>lazy</a:t>
              </a:r>
              <a:r>
                <a:rPr lang="nl-NL" sz="2200" dirty="0">
                  <a:solidFill>
                    <a:srgbClr val="005172"/>
                  </a:solidFill>
                  <a:latin typeface="+mn-lt"/>
                </a:rPr>
                <a:t> dog. The </a:t>
              </a:r>
              <a:r>
                <a:rPr lang="nl-NL" sz="2200" dirty="0" err="1">
                  <a:solidFill>
                    <a:srgbClr val="005172"/>
                  </a:solidFill>
                  <a:latin typeface="+mn-lt"/>
                </a:rPr>
                <a:t>quick</a:t>
              </a:r>
              <a:r>
                <a:rPr lang="nl-NL" sz="2200" dirty="0">
                  <a:solidFill>
                    <a:srgbClr val="005172"/>
                  </a:solidFill>
                  <a:latin typeface="+mn-lt"/>
                </a:rPr>
                <a:t> </a:t>
              </a:r>
              <a:r>
                <a:rPr lang="nl-NL" sz="2200" dirty="0" err="1">
                  <a:solidFill>
                    <a:srgbClr val="005172"/>
                  </a:solidFill>
                  <a:latin typeface="+mn-lt"/>
                </a:rPr>
                <a:t>brown</a:t>
              </a:r>
              <a:r>
                <a:rPr lang="nl-NL" sz="2200" dirty="0">
                  <a:solidFill>
                    <a:srgbClr val="005172"/>
                  </a:solidFill>
                  <a:latin typeface="+mn-lt"/>
                </a:rPr>
                <a:t> fox </a:t>
              </a:r>
              <a:r>
                <a:rPr lang="nl-NL" sz="2200" dirty="0" err="1">
                  <a:solidFill>
                    <a:srgbClr val="005172"/>
                  </a:solidFill>
                  <a:latin typeface="+mn-lt"/>
                </a:rPr>
                <a:t>jumps</a:t>
              </a:r>
              <a:r>
                <a:rPr lang="nl-NL" sz="2200" dirty="0">
                  <a:solidFill>
                    <a:srgbClr val="005172"/>
                  </a:solidFill>
                  <a:latin typeface="+mn-lt"/>
                </a:rPr>
                <a:t> over the </a:t>
              </a:r>
              <a:r>
                <a:rPr lang="nl-NL" sz="2200" dirty="0" err="1">
                  <a:solidFill>
                    <a:srgbClr val="005172"/>
                  </a:solidFill>
                  <a:latin typeface="+mn-lt"/>
                </a:rPr>
                <a:t>lazy</a:t>
              </a:r>
              <a:r>
                <a:rPr lang="nl-NL" sz="2200" dirty="0">
                  <a:solidFill>
                    <a:srgbClr val="005172"/>
                  </a:solidFill>
                  <a:latin typeface="+mn-lt"/>
                </a:rPr>
                <a:t> dog. The </a:t>
              </a:r>
              <a:r>
                <a:rPr lang="nl-NL" sz="2200" dirty="0" err="1">
                  <a:solidFill>
                    <a:srgbClr val="005172"/>
                  </a:solidFill>
                  <a:latin typeface="+mn-lt"/>
                </a:rPr>
                <a:t>quick</a:t>
              </a:r>
              <a:r>
                <a:rPr lang="nl-NL" sz="2200" dirty="0">
                  <a:solidFill>
                    <a:srgbClr val="005172"/>
                  </a:solidFill>
                  <a:latin typeface="+mn-lt"/>
                </a:rPr>
                <a:t> </a:t>
              </a:r>
              <a:r>
                <a:rPr lang="nl-NL" sz="2200" dirty="0" err="1">
                  <a:solidFill>
                    <a:srgbClr val="005172"/>
                  </a:solidFill>
                  <a:latin typeface="+mn-lt"/>
                </a:rPr>
                <a:t>brown</a:t>
              </a:r>
              <a:r>
                <a:rPr lang="nl-NL" sz="2200" dirty="0">
                  <a:solidFill>
                    <a:srgbClr val="005172"/>
                  </a:solidFill>
                  <a:latin typeface="+mn-lt"/>
                </a:rPr>
                <a:t> fox the </a:t>
              </a:r>
              <a:r>
                <a:rPr lang="nl-NL" sz="2200" dirty="0" err="1">
                  <a:solidFill>
                    <a:srgbClr val="005172"/>
                  </a:solidFill>
                  <a:latin typeface="+mn-lt"/>
                </a:rPr>
                <a:t>lazy</a:t>
              </a:r>
              <a:r>
                <a:rPr lang="nl-NL" sz="2200" dirty="0">
                  <a:solidFill>
                    <a:srgbClr val="005172"/>
                  </a:solidFill>
                  <a:latin typeface="+mn-lt"/>
                </a:rPr>
                <a:t> dog. </a:t>
              </a:r>
              <a:r>
                <a:rPr lang="nl-NL" sz="2200" dirty="0" err="1">
                  <a:solidFill>
                    <a:srgbClr val="005172"/>
                  </a:solidFill>
                  <a:latin typeface="+mn-lt"/>
                </a:rPr>
                <a:t>This</a:t>
              </a:r>
              <a:r>
                <a:rPr lang="nl-NL" sz="2200" dirty="0">
                  <a:solidFill>
                    <a:srgbClr val="005172"/>
                  </a:solidFill>
                  <a:latin typeface="+mn-lt"/>
                </a:rPr>
                <a:t> </a:t>
              </a:r>
              <a:r>
                <a:rPr lang="nl-NL" sz="2200" dirty="0" err="1">
                  <a:solidFill>
                    <a:srgbClr val="005172"/>
                  </a:solidFill>
                  <a:latin typeface="+mn-lt"/>
                </a:rPr>
                <a:t>work</a:t>
              </a:r>
              <a:r>
                <a:rPr lang="nl-NL" sz="2200" dirty="0">
                  <a:solidFill>
                    <a:srgbClr val="005172"/>
                  </a:solidFill>
                  <a:latin typeface="+mn-lt"/>
                </a:rPr>
                <a:t> </a:t>
              </a:r>
              <a:r>
                <a:rPr lang="nl-NL" sz="2200" dirty="0" err="1">
                  <a:solidFill>
                    <a:srgbClr val="005172"/>
                  </a:solidFill>
                  <a:latin typeface="+mn-lt"/>
                </a:rPr>
                <a:t>Your</a:t>
              </a:r>
              <a:r>
                <a:rPr lang="nl-NL" sz="2200" dirty="0">
                  <a:solidFill>
                    <a:srgbClr val="005172"/>
                  </a:solidFill>
                  <a:latin typeface="+mn-lt"/>
                </a:rPr>
                <a:t> </a:t>
              </a:r>
              <a:r>
                <a:rPr lang="nl-NL" sz="2200" dirty="0" err="1">
                  <a:solidFill>
                    <a:srgbClr val="005172"/>
                  </a:solidFill>
                  <a:latin typeface="+mn-lt"/>
                </a:rPr>
                <a:t>text</a:t>
              </a:r>
              <a:r>
                <a:rPr lang="nl-NL" sz="2200" dirty="0">
                  <a:solidFill>
                    <a:srgbClr val="005172"/>
                  </a:solidFill>
                  <a:latin typeface="+mn-lt"/>
                </a:rPr>
                <a:t> the </a:t>
              </a:r>
              <a:r>
                <a:rPr lang="nl-NL" sz="2200" dirty="0" err="1">
                  <a:solidFill>
                    <a:srgbClr val="005172"/>
                  </a:solidFill>
                  <a:latin typeface="+mn-lt"/>
                </a:rPr>
                <a:t>quick</a:t>
              </a:r>
              <a:r>
                <a:rPr lang="nl-NL" sz="2200" dirty="0">
                  <a:solidFill>
                    <a:srgbClr val="005172"/>
                  </a:solidFill>
                  <a:latin typeface="+mn-lt"/>
                </a:rPr>
                <a:t> </a:t>
              </a:r>
              <a:r>
                <a:rPr lang="nl-NL" sz="2200" dirty="0" err="1">
                  <a:solidFill>
                    <a:srgbClr val="005172"/>
                  </a:solidFill>
                  <a:latin typeface="+mn-lt"/>
                </a:rPr>
                <a:t>brown</a:t>
              </a:r>
              <a:r>
                <a:rPr lang="nl-NL" sz="2200" dirty="0">
                  <a:solidFill>
                    <a:srgbClr val="005172"/>
                  </a:solidFill>
                  <a:latin typeface="+mn-lt"/>
                </a:rPr>
                <a:t> fox </a:t>
              </a:r>
              <a:r>
                <a:rPr lang="nl-NL" sz="2200" dirty="0" err="1">
                  <a:solidFill>
                    <a:srgbClr val="005172"/>
                  </a:solidFill>
                  <a:latin typeface="+mn-lt"/>
                </a:rPr>
                <a:t>jumps</a:t>
              </a:r>
              <a:r>
                <a:rPr lang="nl-NL" sz="2200" dirty="0">
                  <a:solidFill>
                    <a:srgbClr val="005172"/>
                  </a:solidFill>
                  <a:latin typeface="+mn-lt"/>
                </a:rPr>
                <a:t> over the </a:t>
              </a:r>
              <a:r>
                <a:rPr lang="nl-NL" sz="2200" dirty="0" err="1">
                  <a:solidFill>
                    <a:srgbClr val="005172"/>
                  </a:solidFill>
                  <a:latin typeface="+mn-lt"/>
                </a:rPr>
                <a:t>lazy</a:t>
              </a:r>
              <a:r>
                <a:rPr lang="nl-NL" sz="2200" dirty="0">
                  <a:solidFill>
                    <a:srgbClr val="005172"/>
                  </a:solidFill>
                  <a:latin typeface="+mn-lt"/>
                </a:rPr>
                <a:t> dog. The </a:t>
              </a:r>
              <a:r>
                <a:rPr lang="nl-NL" sz="2200" dirty="0" err="1">
                  <a:solidFill>
                    <a:srgbClr val="005172"/>
                  </a:solidFill>
                  <a:latin typeface="+mn-lt"/>
                </a:rPr>
                <a:t>quick</a:t>
              </a:r>
              <a:r>
                <a:rPr lang="nl-NL" sz="2200" dirty="0">
                  <a:solidFill>
                    <a:srgbClr val="005172"/>
                  </a:solidFill>
                  <a:latin typeface="+mn-lt"/>
                </a:rPr>
                <a:t> </a:t>
              </a:r>
              <a:r>
                <a:rPr lang="nl-NL" sz="2200" dirty="0" err="1">
                  <a:solidFill>
                    <a:srgbClr val="005172"/>
                  </a:solidFill>
                  <a:latin typeface="+mn-lt"/>
                </a:rPr>
                <a:t>brown</a:t>
              </a:r>
              <a:r>
                <a:rPr lang="nl-NL" sz="2200" dirty="0">
                  <a:solidFill>
                    <a:srgbClr val="005172"/>
                  </a:solidFill>
                  <a:latin typeface="+mn-lt"/>
                </a:rPr>
                <a:t> fox </a:t>
              </a:r>
              <a:r>
                <a:rPr lang="nl-NL" sz="2200" dirty="0" err="1">
                  <a:solidFill>
                    <a:srgbClr val="005172"/>
                  </a:solidFill>
                  <a:latin typeface="+mn-lt"/>
                </a:rPr>
                <a:t>jumps</a:t>
              </a:r>
              <a:r>
                <a:rPr lang="nl-NL" sz="2200" dirty="0">
                  <a:solidFill>
                    <a:srgbClr val="005172"/>
                  </a:solidFill>
                  <a:latin typeface="+mn-lt"/>
                </a:rPr>
                <a:t> over the </a:t>
              </a:r>
              <a:r>
                <a:rPr lang="nl-NL" sz="2200" dirty="0" err="1">
                  <a:solidFill>
                    <a:srgbClr val="005172"/>
                  </a:solidFill>
                  <a:latin typeface="+mn-lt"/>
                </a:rPr>
                <a:t>lazy</a:t>
              </a:r>
              <a:r>
                <a:rPr lang="nl-NL" sz="2200" dirty="0">
                  <a:solidFill>
                    <a:srgbClr val="005172"/>
                  </a:solidFill>
                  <a:latin typeface="+mn-lt"/>
                </a:rPr>
                <a:t> dog. </a:t>
              </a:r>
            </a:p>
          </p:txBody>
        </p:sp>
        <p:sp>
          <p:nvSpPr>
            <p:cNvPr id="204" name="Rechthoek 203"/>
            <p:cNvSpPr/>
            <p:nvPr/>
          </p:nvSpPr>
          <p:spPr>
            <a:xfrm>
              <a:off x="15552000" y="38763808"/>
              <a:ext cx="13608000" cy="11003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800"/>
                </a:lnSpc>
              </a:pPr>
              <a:endParaRPr lang="nl-NL" sz="2200">
                <a:solidFill>
                  <a:srgbClr val="FFFFFF"/>
                </a:solidFill>
              </a:endParaRPr>
            </a:p>
          </p:txBody>
        </p:sp>
        <p:sp>
          <p:nvSpPr>
            <p:cNvPr id="205" name="Tekstvak 204"/>
            <p:cNvSpPr txBox="1"/>
            <p:nvPr/>
          </p:nvSpPr>
          <p:spPr>
            <a:xfrm>
              <a:off x="19148070" y="39067775"/>
              <a:ext cx="5538760" cy="492443"/>
            </a:xfrm>
            <a:prstGeom prst="rect">
              <a:avLst/>
            </a:prstGeom>
            <a:noFill/>
          </p:spPr>
          <p:txBody>
            <a:bodyPr wrap="none" rtlCol="0">
              <a:spAutoFit/>
            </a:bodyPr>
            <a:lstStyle/>
            <a:p>
              <a:r>
                <a:rPr lang="en-US" sz="2600" dirty="0">
                  <a:solidFill>
                    <a:srgbClr val="000000"/>
                  </a:solidFill>
                  <a:latin typeface="Verdana"/>
                </a:rPr>
                <a:t>Space for partner logo’s, level 2</a:t>
              </a:r>
            </a:p>
          </p:txBody>
        </p:sp>
        <p:cxnSp>
          <p:nvCxnSpPr>
            <p:cNvPr id="206" name="Rechte verbindingslijn met pijl 205"/>
            <p:cNvCxnSpPr/>
            <p:nvPr/>
          </p:nvCxnSpPr>
          <p:spPr>
            <a:xfrm flipH="1">
              <a:off x="15628995" y="39313996"/>
              <a:ext cx="2381249" cy="0"/>
            </a:xfrm>
            <a:prstGeom prst="straightConnector1">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8" name="Rechte verbindingslijn met pijl 207"/>
            <p:cNvCxnSpPr/>
            <p:nvPr/>
          </p:nvCxnSpPr>
          <p:spPr>
            <a:xfrm>
              <a:off x="26659779" y="39313996"/>
              <a:ext cx="2381249" cy="0"/>
            </a:xfrm>
            <a:prstGeom prst="straightConnector1">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52" name="Afbeelding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171" y="38763808"/>
              <a:ext cx="914400" cy="914400"/>
            </a:xfrm>
            <a:prstGeom prst="rect">
              <a:avLst/>
            </a:prstGeom>
          </p:spPr>
        </p:pic>
      </p:grpSp>
      <p:grpSp>
        <p:nvGrpSpPr>
          <p:cNvPr id="6" name="Groep 5"/>
          <p:cNvGrpSpPr/>
          <p:nvPr/>
        </p:nvGrpSpPr>
        <p:grpSpPr>
          <a:xfrm>
            <a:off x="1080000" y="31944941"/>
            <a:ext cx="28527105" cy="3188007"/>
            <a:chOff x="1080000" y="31944941"/>
            <a:chExt cx="28527105" cy="3188007"/>
          </a:xfrm>
        </p:grpSpPr>
        <p:cxnSp>
          <p:nvCxnSpPr>
            <p:cNvPr id="142" name="Rechte verbindingslijn 141"/>
            <p:cNvCxnSpPr/>
            <p:nvPr/>
          </p:nvCxnSpPr>
          <p:spPr>
            <a:xfrm>
              <a:off x="1080000" y="31944941"/>
              <a:ext cx="28080000"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4" name="Tekstvak 143"/>
            <p:cNvSpPr txBox="1"/>
            <p:nvPr/>
          </p:nvSpPr>
          <p:spPr>
            <a:xfrm>
              <a:off x="2302643" y="32260367"/>
              <a:ext cx="5596462" cy="2872581"/>
            </a:xfrm>
            <a:prstGeom prst="rect">
              <a:avLst/>
            </a:prstGeom>
            <a:noFill/>
          </p:spPr>
          <p:txBody>
            <a:bodyPr wrap="square" lIns="0" tIns="0" rIns="0" bIns="0" rtlCol="0">
              <a:spAutoFit/>
            </a:bodyPr>
            <a:lstStyle/>
            <a:p>
              <a:pPr>
                <a:lnSpc>
                  <a:spcPts val="2800"/>
                </a:lnSpc>
              </a:pPr>
              <a:r>
                <a:rPr lang="en-US" sz="2200">
                  <a:solidFill>
                    <a:schemeClr val="bg2"/>
                  </a:solidFill>
                  <a:latin typeface="+mn-lt"/>
                </a:rPr>
                <a:t>Wageningen University &amp; Research </a:t>
              </a:r>
              <a:endParaRPr lang="en-US" sz="2200" dirty="0">
                <a:solidFill>
                  <a:schemeClr val="bg2"/>
                </a:solidFill>
                <a:latin typeface="+mn-lt"/>
              </a:endParaRPr>
            </a:p>
            <a:p>
              <a:pPr>
                <a:lnSpc>
                  <a:spcPts val="2800"/>
                </a:lnSpc>
              </a:pPr>
              <a:r>
                <a:rPr lang="en-US" sz="2200" dirty="0">
                  <a:solidFill>
                    <a:schemeClr val="bg2"/>
                  </a:solidFill>
                  <a:latin typeface="+mn-lt"/>
                </a:rPr>
                <a:t>P.O. Box 123, </a:t>
              </a:r>
            </a:p>
            <a:p>
              <a:pPr>
                <a:lnSpc>
                  <a:spcPts val="2800"/>
                </a:lnSpc>
              </a:pPr>
              <a:r>
                <a:rPr lang="en-US" sz="2200" dirty="0">
                  <a:solidFill>
                    <a:schemeClr val="bg2"/>
                  </a:solidFill>
                  <a:latin typeface="+mn-lt"/>
                </a:rPr>
                <a:t>6700 AB </a:t>
              </a:r>
              <a:r>
                <a:rPr lang="en-US" sz="2200" dirty="0" err="1">
                  <a:solidFill>
                    <a:schemeClr val="bg2"/>
                  </a:solidFill>
                  <a:latin typeface="+mn-lt"/>
                </a:rPr>
                <a:t>Wageningen</a:t>
              </a:r>
              <a:endParaRPr lang="en-US" sz="2200" dirty="0">
                <a:solidFill>
                  <a:schemeClr val="bg2"/>
                </a:solidFill>
                <a:latin typeface="+mn-lt"/>
              </a:endParaRPr>
            </a:p>
            <a:p>
              <a:pPr>
                <a:lnSpc>
                  <a:spcPts val="2800"/>
                </a:lnSpc>
              </a:pPr>
              <a:r>
                <a:rPr lang="en-US" sz="2200" dirty="0">
                  <a:solidFill>
                    <a:schemeClr val="bg2"/>
                  </a:solidFill>
                  <a:latin typeface="+mn-lt"/>
                </a:rPr>
                <a:t>Contact: </a:t>
              </a:r>
            </a:p>
            <a:p>
              <a:pPr>
                <a:lnSpc>
                  <a:spcPts val="2800"/>
                </a:lnSpc>
              </a:pPr>
              <a:r>
                <a:rPr lang="en-US" sz="2200" dirty="0">
                  <a:solidFill>
                    <a:schemeClr val="bg2"/>
                  </a:solidFill>
                  <a:latin typeface="+mn-lt"/>
                </a:rPr>
                <a:t>name.surname@wur.nl</a:t>
              </a:r>
            </a:p>
            <a:p>
              <a:pPr>
                <a:lnSpc>
                  <a:spcPts val="2800"/>
                </a:lnSpc>
              </a:pPr>
              <a:r>
                <a:rPr lang="en-US" sz="2200" dirty="0">
                  <a:solidFill>
                    <a:schemeClr val="bg2"/>
                  </a:solidFill>
                  <a:latin typeface="+mn-lt"/>
                </a:rPr>
                <a:t>T + 31 (0)317 12 34 56 </a:t>
              </a:r>
            </a:p>
            <a:p>
              <a:pPr>
                <a:lnSpc>
                  <a:spcPts val="2800"/>
                </a:lnSpc>
              </a:pPr>
              <a:r>
                <a:rPr lang="en-US" sz="2200" dirty="0">
                  <a:solidFill>
                    <a:schemeClr val="bg2"/>
                  </a:solidFill>
                  <a:latin typeface="+mn-lt"/>
                </a:rPr>
                <a:t>M +31 (0)6 12 34 56 78</a:t>
              </a:r>
            </a:p>
            <a:p>
              <a:pPr>
                <a:lnSpc>
                  <a:spcPts val="2800"/>
                </a:lnSpc>
              </a:pPr>
              <a:r>
                <a:rPr lang="en-US" sz="2200">
                  <a:solidFill>
                    <a:schemeClr val="bg2"/>
                  </a:solidFill>
                  <a:latin typeface="+mn-lt"/>
                </a:rPr>
                <a:t>www.wur.nl/xxxxx</a:t>
              </a:r>
              <a:endParaRPr lang="en-US" sz="2200" dirty="0">
                <a:solidFill>
                  <a:schemeClr val="bg2"/>
                </a:solidFill>
                <a:latin typeface="+mn-lt"/>
              </a:endParaRPr>
            </a:p>
          </p:txBody>
        </p:sp>
        <p:sp>
          <p:nvSpPr>
            <p:cNvPr id="162" name="Tekstvak 161"/>
            <p:cNvSpPr txBox="1"/>
            <p:nvPr/>
          </p:nvSpPr>
          <p:spPr>
            <a:xfrm>
              <a:off x="9538643" y="32260367"/>
              <a:ext cx="5596462" cy="2872581"/>
            </a:xfrm>
            <a:prstGeom prst="rect">
              <a:avLst/>
            </a:prstGeom>
            <a:noFill/>
          </p:spPr>
          <p:txBody>
            <a:bodyPr wrap="square" lIns="0" tIns="0" rIns="0" bIns="0" rtlCol="0">
              <a:spAutoFit/>
            </a:bodyPr>
            <a:lstStyle/>
            <a:p>
              <a:pPr>
                <a:lnSpc>
                  <a:spcPts val="2800"/>
                </a:lnSpc>
              </a:pPr>
              <a:r>
                <a:rPr lang="en-US" sz="2200" dirty="0">
                  <a:solidFill>
                    <a:schemeClr val="bg2"/>
                  </a:solidFill>
                  <a:latin typeface="+mn-lt"/>
                </a:rPr>
                <a:t>Name Partner </a:t>
              </a:r>
              <a:r>
                <a:rPr lang="en-US" sz="2200" dirty="0" err="1">
                  <a:solidFill>
                    <a:schemeClr val="bg2"/>
                  </a:solidFill>
                  <a:latin typeface="+mn-lt"/>
                </a:rPr>
                <a:t>Organisation</a:t>
              </a:r>
              <a:endParaRPr lang="en-US" sz="2200" dirty="0">
                <a:solidFill>
                  <a:schemeClr val="bg2"/>
                </a:solidFill>
                <a:latin typeface="+mn-lt"/>
              </a:endParaRPr>
            </a:p>
            <a:p>
              <a:pPr>
                <a:lnSpc>
                  <a:spcPts val="2800"/>
                </a:lnSpc>
              </a:pPr>
              <a:r>
                <a:rPr lang="en-US" sz="2200" dirty="0">
                  <a:solidFill>
                    <a:schemeClr val="bg2"/>
                  </a:solidFill>
                  <a:latin typeface="+mn-lt"/>
                </a:rPr>
                <a:t>P.O. Box 123, </a:t>
              </a:r>
            </a:p>
            <a:p>
              <a:pPr>
                <a:lnSpc>
                  <a:spcPts val="2800"/>
                </a:lnSpc>
              </a:pPr>
              <a:r>
                <a:rPr lang="en-US" sz="2200" dirty="0">
                  <a:solidFill>
                    <a:schemeClr val="bg2"/>
                  </a:solidFill>
                  <a:latin typeface="+mn-lt"/>
                </a:rPr>
                <a:t>1234 AB City</a:t>
              </a:r>
            </a:p>
            <a:p>
              <a:pPr>
                <a:lnSpc>
                  <a:spcPts val="2800"/>
                </a:lnSpc>
              </a:pPr>
              <a:r>
                <a:rPr lang="en-US" sz="2200" dirty="0">
                  <a:solidFill>
                    <a:schemeClr val="bg2"/>
                  </a:solidFill>
                  <a:latin typeface="+mn-lt"/>
                </a:rPr>
                <a:t>Contact: </a:t>
              </a:r>
            </a:p>
            <a:p>
              <a:pPr>
                <a:lnSpc>
                  <a:spcPts val="2800"/>
                </a:lnSpc>
              </a:pPr>
              <a:r>
                <a:rPr lang="en-US" sz="2200" dirty="0">
                  <a:solidFill>
                    <a:schemeClr val="bg2"/>
                  </a:solidFill>
                  <a:latin typeface="+mn-lt"/>
                </a:rPr>
                <a:t>name.surname@xxxxxxx.nl, </a:t>
              </a:r>
            </a:p>
            <a:p>
              <a:pPr>
                <a:lnSpc>
                  <a:spcPts val="2800"/>
                </a:lnSpc>
              </a:pPr>
              <a:r>
                <a:rPr lang="en-US" sz="2200" dirty="0">
                  <a:solidFill>
                    <a:schemeClr val="bg2"/>
                  </a:solidFill>
                  <a:latin typeface="+mn-lt"/>
                </a:rPr>
                <a:t>T + 31 (0)317 12 34 56, </a:t>
              </a:r>
            </a:p>
            <a:p>
              <a:pPr>
                <a:lnSpc>
                  <a:spcPts val="2800"/>
                </a:lnSpc>
              </a:pPr>
              <a:r>
                <a:rPr lang="en-US" sz="2200" dirty="0">
                  <a:solidFill>
                    <a:schemeClr val="bg2"/>
                  </a:solidFill>
                  <a:latin typeface="+mn-lt"/>
                </a:rPr>
                <a:t>M +31 (0)6 12 34 56 78</a:t>
              </a:r>
            </a:p>
            <a:p>
              <a:pPr>
                <a:lnSpc>
                  <a:spcPts val="2800"/>
                </a:lnSpc>
              </a:pPr>
              <a:r>
                <a:rPr lang="en-US" sz="2200" dirty="0">
                  <a:solidFill>
                    <a:schemeClr val="bg2"/>
                  </a:solidFill>
                  <a:latin typeface="+mn-lt"/>
                </a:rPr>
                <a:t>www.xxxxxxx.nl</a:t>
              </a:r>
            </a:p>
          </p:txBody>
        </p:sp>
        <p:pic>
          <p:nvPicPr>
            <p:cNvPr id="163" name="Afbeelding 16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6795" y="32324656"/>
              <a:ext cx="914402" cy="914402"/>
            </a:xfrm>
            <a:prstGeom prst="rect">
              <a:avLst/>
            </a:prstGeom>
          </p:spPr>
        </p:pic>
        <p:sp>
          <p:nvSpPr>
            <p:cNvPr id="168" name="Tekstvak 167"/>
            <p:cNvSpPr txBox="1"/>
            <p:nvPr/>
          </p:nvSpPr>
          <p:spPr>
            <a:xfrm>
              <a:off x="16774643" y="32260367"/>
              <a:ext cx="5596462" cy="2872581"/>
            </a:xfrm>
            <a:prstGeom prst="rect">
              <a:avLst/>
            </a:prstGeom>
            <a:noFill/>
          </p:spPr>
          <p:txBody>
            <a:bodyPr wrap="square" lIns="0" tIns="0" rIns="0" bIns="0" rtlCol="0">
              <a:spAutoFit/>
            </a:bodyPr>
            <a:lstStyle/>
            <a:p>
              <a:pPr>
                <a:lnSpc>
                  <a:spcPts val="2800"/>
                </a:lnSpc>
              </a:pPr>
              <a:r>
                <a:rPr lang="en-US" sz="2200" dirty="0">
                  <a:solidFill>
                    <a:schemeClr val="bg2"/>
                  </a:solidFill>
                  <a:latin typeface="+mn-lt"/>
                </a:rPr>
                <a:t>Name Partner </a:t>
              </a:r>
              <a:r>
                <a:rPr lang="en-US" sz="2200" dirty="0" err="1">
                  <a:solidFill>
                    <a:schemeClr val="bg2"/>
                  </a:solidFill>
                  <a:latin typeface="+mn-lt"/>
                </a:rPr>
                <a:t>Organisation</a:t>
              </a:r>
              <a:endParaRPr lang="en-US" sz="2200" dirty="0">
                <a:solidFill>
                  <a:schemeClr val="bg2"/>
                </a:solidFill>
                <a:latin typeface="+mn-lt"/>
              </a:endParaRPr>
            </a:p>
            <a:p>
              <a:pPr>
                <a:lnSpc>
                  <a:spcPts val="2800"/>
                </a:lnSpc>
              </a:pPr>
              <a:r>
                <a:rPr lang="en-US" sz="2200" dirty="0">
                  <a:solidFill>
                    <a:schemeClr val="bg2"/>
                  </a:solidFill>
                  <a:latin typeface="+mn-lt"/>
                </a:rPr>
                <a:t>P.O. Box 123, </a:t>
              </a:r>
            </a:p>
            <a:p>
              <a:pPr>
                <a:lnSpc>
                  <a:spcPts val="2800"/>
                </a:lnSpc>
              </a:pPr>
              <a:r>
                <a:rPr lang="en-US" sz="2200" dirty="0">
                  <a:solidFill>
                    <a:schemeClr val="bg2"/>
                  </a:solidFill>
                  <a:latin typeface="+mn-lt"/>
                </a:rPr>
                <a:t>1234 AB City</a:t>
              </a:r>
            </a:p>
            <a:p>
              <a:pPr>
                <a:lnSpc>
                  <a:spcPts val="2800"/>
                </a:lnSpc>
              </a:pPr>
              <a:r>
                <a:rPr lang="en-US" sz="2200" dirty="0">
                  <a:solidFill>
                    <a:schemeClr val="bg2"/>
                  </a:solidFill>
                  <a:latin typeface="+mn-lt"/>
                </a:rPr>
                <a:t>Contact: </a:t>
              </a:r>
            </a:p>
            <a:p>
              <a:pPr>
                <a:lnSpc>
                  <a:spcPts val="2800"/>
                </a:lnSpc>
              </a:pPr>
              <a:r>
                <a:rPr lang="en-US" sz="2200" dirty="0">
                  <a:solidFill>
                    <a:schemeClr val="bg2"/>
                  </a:solidFill>
                  <a:latin typeface="+mn-lt"/>
                </a:rPr>
                <a:t>name.surname@xxxxxxx.nl, </a:t>
              </a:r>
            </a:p>
            <a:p>
              <a:pPr>
                <a:lnSpc>
                  <a:spcPts val="2800"/>
                </a:lnSpc>
              </a:pPr>
              <a:r>
                <a:rPr lang="en-US" sz="2200" dirty="0">
                  <a:solidFill>
                    <a:schemeClr val="bg2"/>
                  </a:solidFill>
                  <a:latin typeface="+mn-lt"/>
                </a:rPr>
                <a:t>T + 31 (0)317 12 34 56, </a:t>
              </a:r>
            </a:p>
            <a:p>
              <a:pPr>
                <a:lnSpc>
                  <a:spcPts val="2800"/>
                </a:lnSpc>
              </a:pPr>
              <a:r>
                <a:rPr lang="en-US" sz="2200" dirty="0">
                  <a:solidFill>
                    <a:schemeClr val="bg2"/>
                  </a:solidFill>
                  <a:latin typeface="+mn-lt"/>
                </a:rPr>
                <a:t>M +31 (0)6 12 34 56 78</a:t>
              </a:r>
            </a:p>
            <a:p>
              <a:pPr>
                <a:lnSpc>
                  <a:spcPts val="2800"/>
                </a:lnSpc>
              </a:pPr>
              <a:r>
                <a:rPr lang="en-US" sz="2200" dirty="0">
                  <a:solidFill>
                    <a:schemeClr val="bg2"/>
                  </a:solidFill>
                  <a:latin typeface="+mn-lt"/>
                </a:rPr>
                <a:t>www.xxxxxxx.nl</a:t>
              </a:r>
            </a:p>
          </p:txBody>
        </p:sp>
        <p:pic>
          <p:nvPicPr>
            <p:cNvPr id="169" name="Afbeelding 16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52795" y="32324656"/>
              <a:ext cx="914402" cy="914402"/>
            </a:xfrm>
            <a:prstGeom prst="rect">
              <a:avLst/>
            </a:prstGeom>
          </p:spPr>
        </p:pic>
        <p:sp>
          <p:nvSpPr>
            <p:cNvPr id="174" name="Tekstvak 173"/>
            <p:cNvSpPr txBox="1"/>
            <p:nvPr/>
          </p:nvSpPr>
          <p:spPr>
            <a:xfrm>
              <a:off x="24010643" y="32260367"/>
              <a:ext cx="5596462" cy="2872581"/>
            </a:xfrm>
            <a:prstGeom prst="rect">
              <a:avLst/>
            </a:prstGeom>
            <a:noFill/>
          </p:spPr>
          <p:txBody>
            <a:bodyPr wrap="square" lIns="0" tIns="0" rIns="0" bIns="0" rtlCol="0">
              <a:spAutoFit/>
            </a:bodyPr>
            <a:lstStyle/>
            <a:p>
              <a:pPr>
                <a:lnSpc>
                  <a:spcPts val="2800"/>
                </a:lnSpc>
              </a:pPr>
              <a:r>
                <a:rPr lang="en-US" sz="2200" dirty="0">
                  <a:solidFill>
                    <a:schemeClr val="bg2"/>
                  </a:solidFill>
                  <a:latin typeface="+mn-lt"/>
                </a:rPr>
                <a:t>Name Partner </a:t>
              </a:r>
              <a:r>
                <a:rPr lang="en-US" sz="2200" dirty="0" err="1">
                  <a:solidFill>
                    <a:schemeClr val="bg2"/>
                  </a:solidFill>
                  <a:latin typeface="+mn-lt"/>
                </a:rPr>
                <a:t>Organisation</a:t>
              </a:r>
              <a:endParaRPr lang="en-US" sz="2200" dirty="0">
                <a:solidFill>
                  <a:schemeClr val="bg2"/>
                </a:solidFill>
                <a:latin typeface="+mn-lt"/>
              </a:endParaRPr>
            </a:p>
            <a:p>
              <a:pPr>
                <a:lnSpc>
                  <a:spcPts val="2800"/>
                </a:lnSpc>
              </a:pPr>
              <a:r>
                <a:rPr lang="en-US" sz="2200" dirty="0">
                  <a:solidFill>
                    <a:schemeClr val="bg2"/>
                  </a:solidFill>
                  <a:latin typeface="+mn-lt"/>
                </a:rPr>
                <a:t>P.O. Box 123, </a:t>
              </a:r>
            </a:p>
            <a:p>
              <a:pPr>
                <a:lnSpc>
                  <a:spcPts val="2800"/>
                </a:lnSpc>
              </a:pPr>
              <a:r>
                <a:rPr lang="en-US" sz="2200" dirty="0">
                  <a:solidFill>
                    <a:schemeClr val="bg2"/>
                  </a:solidFill>
                  <a:latin typeface="+mn-lt"/>
                </a:rPr>
                <a:t>1234 AB City</a:t>
              </a:r>
            </a:p>
            <a:p>
              <a:pPr>
                <a:lnSpc>
                  <a:spcPts val="2800"/>
                </a:lnSpc>
              </a:pPr>
              <a:r>
                <a:rPr lang="en-US" sz="2200" dirty="0">
                  <a:solidFill>
                    <a:schemeClr val="bg2"/>
                  </a:solidFill>
                  <a:latin typeface="+mn-lt"/>
                </a:rPr>
                <a:t>Contact: </a:t>
              </a:r>
            </a:p>
            <a:p>
              <a:pPr>
                <a:lnSpc>
                  <a:spcPts val="2800"/>
                </a:lnSpc>
              </a:pPr>
              <a:r>
                <a:rPr lang="en-US" sz="2200" dirty="0">
                  <a:solidFill>
                    <a:schemeClr val="bg2"/>
                  </a:solidFill>
                  <a:latin typeface="+mn-lt"/>
                </a:rPr>
                <a:t>name.surname@xxxxxxx.nl, </a:t>
              </a:r>
            </a:p>
            <a:p>
              <a:pPr>
                <a:lnSpc>
                  <a:spcPts val="2800"/>
                </a:lnSpc>
              </a:pPr>
              <a:r>
                <a:rPr lang="en-US" sz="2200" dirty="0">
                  <a:solidFill>
                    <a:schemeClr val="bg2"/>
                  </a:solidFill>
                  <a:latin typeface="+mn-lt"/>
                </a:rPr>
                <a:t>T + 31 (0)317 12 34 56, </a:t>
              </a:r>
            </a:p>
            <a:p>
              <a:pPr>
                <a:lnSpc>
                  <a:spcPts val="2800"/>
                </a:lnSpc>
              </a:pPr>
              <a:r>
                <a:rPr lang="en-US" sz="2200" dirty="0">
                  <a:solidFill>
                    <a:schemeClr val="bg2"/>
                  </a:solidFill>
                  <a:latin typeface="+mn-lt"/>
                </a:rPr>
                <a:t>M +31 (0)6 12 34 56 78</a:t>
              </a:r>
            </a:p>
            <a:p>
              <a:pPr>
                <a:lnSpc>
                  <a:spcPts val="2800"/>
                </a:lnSpc>
              </a:pPr>
              <a:r>
                <a:rPr lang="en-US" sz="2200" dirty="0">
                  <a:solidFill>
                    <a:schemeClr val="bg2"/>
                  </a:solidFill>
                  <a:latin typeface="+mn-lt"/>
                </a:rPr>
                <a:t>www.xxxxxxx.nl</a:t>
              </a:r>
            </a:p>
          </p:txBody>
        </p:sp>
        <p:pic>
          <p:nvPicPr>
            <p:cNvPr id="175" name="Afbeelding 1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88795" y="32324656"/>
              <a:ext cx="914402" cy="914402"/>
            </a:xfrm>
            <a:prstGeom prst="rect">
              <a:avLst/>
            </a:prstGeom>
          </p:spPr>
        </p:pic>
        <p:pic>
          <p:nvPicPr>
            <p:cNvPr id="53" name="Afbeelding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795" y="32324656"/>
              <a:ext cx="914400" cy="914400"/>
            </a:xfrm>
            <a:prstGeom prst="rect">
              <a:avLst/>
            </a:prstGeom>
          </p:spPr>
        </p:pic>
      </p:grpSp>
      <p:grpSp>
        <p:nvGrpSpPr>
          <p:cNvPr id="5" name="Groep 4"/>
          <p:cNvGrpSpPr/>
          <p:nvPr/>
        </p:nvGrpSpPr>
        <p:grpSpPr>
          <a:xfrm>
            <a:off x="1080000" y="26583007"/>
            <a:ext cx="28118683" cy="2110789"/>
            <a:chOff x="1080000" y="26583007"/>
            <a:chExt cx="28118683" cy="2110789"/>
          </a:xfrm>
        </p:grpSpPr>
        <p:cxnSp>
          <p:nvCxnSpPr>
            <p:cNvPr id="124" name="Rechte verbindingslijn 123"/>
            <p:cNvCxnSpPr/>
            <p:nvPr/>
          </p:nvCxnSpPr>
          <p:spPr>
            <a:xfrm>
              <a:off x="1080000" y="26583007"/>
              <a:ext cx="28080000"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6" name="Tekstvak 125"/>
            <p:cNvSpPr txBox="1"/>
            <p:nvPr/>
          </p:nvSpPr>
          <p:spPr>
            <a:xfrm>
              <a:off x="2302643" y="26898433"/>
              <a:ext cx="7088479" cy="1795363"/>
            </a:xfrm>
            <a:prstGeom prst="rect">
              <a:avLst/>
            </a:prstGeom>
            <a:noFill/>
          </p:spPr>
          <p:txBody>
            <a:bodyPr wrap="square" lIns="0" tIns="0" rIns="0" bIns="0" rtlCol="0">
              <a:spAutoFit/>
            </a:bodyPr>
            <a:lstStyle/>
            <a:p>
              <a:pPr>
                <a:lnSpc>
                  <a:spcPts val="2800"/>
                </a:lnSpc>
              </a:pPr>
              <a:r>
                <a:rPr lang="en-US" sz="2200">
                  <a:solidFill>
                    <a:schemeClr val="bg2"/>
                  </a:solidFill>
                  <a:latin typeface="+mn-lt"/>
                </a:rPr>
                <a:t>Wageningen University &amp; Research </a:t>
              </a:r>
            </a:p>
            <a:p>
              <a:pPr>
                <a:lnSpc>
                  <a:spcPts val="2800"/>
                </a:lnSpc>
              </a:pPr>
              <a:r>
                <a:rPr lang="en-US" sz="2200">
                  <a:solidFill>
                    <a:schemeClr val="bg2"/>
                  </a:solidFill>
                  <a:latin typeface="+mn-lt"/>
                </a:rPr>
                <a:t>P.O</a:t>
              </a:r>
              <a:r>
                <a:rPr lang="en-US" sz="2200" dirty="0">
                  <a:solidFill>
                    <a:schemeClr val="bg2"/>
                  </a:solidFill>
                  <a:latin typeface="+mn-lt"/>
                </a:rPr>
                <a:t>. Box 123, 6700 AB </a:t>
              </a:r>
              <a:r>
                <a:rPr lang="en-US" sz="2200" dirty="0" err="1">
                  <a:solidFill>
                    <a:schemeClr val="bg2"/>
                  </a:solidFill>
                  <a:latin typeface="+mn-lt"/>
                </a:rPr>
                <a:t>Wageningen</a:t>
              </a:r>
              <a:endParaRPr lang="en-US" sz="2200" dirty="0">
                <a:solidFill>
                  <a:schemeClr val="bg2"/>
                </a:solidFill>
                <a:latin typeface="+mn-lt"/>
              </a:endParaRPr>
            </a:p>
            <a:p>
              <a:pPr>
                <a:lnSpc>
                  <a:spcPts val="2800"/>
                </a:lnSpc>
              </a:pPr>
              <a:r>
                <a:rPr lang="en-US" sz="2200" dirty="0">
                  <a:solidFill>
                    <a:schemeClr val="bg2"/>
                  </a:solidFill>
                  <a:latin typeface="+mn-lt"/>
                </a:rPr>
                <a:t>Contact: name.surname@wur.nl,</a:t>
              </a:r>
            </a:p>
            <a:p>
              <a:pPr>
                <a:lnSpc>
                  <a:spcPts val="2800"/>
                </a:lnSpc>
              </a:pPr>
              <a:r>
                <a:rPr lang="en-US" sz="2200" dirty="0">
                  <a:solidFill>
                    <a:schemeClr val="bg2"/>
                  </a:solidFill>
                  <a:latin typeface="+mn-lt"/>
                </a:rPr>
                <a:t>T + 31 (0)317 12 34 56, M +31 (0)6 12 34 56 78</a:t>
              </a:r>
            </a:p>
            <a:p>
              <a:pPr>
                <a:lnSpc>
                  <a:spcPts val="2800"/>
                </a:lnSpc>
              </a:pPr>
              <a:r>
                <a:rPr lang="en-US" sz="2200">
                  <a:solidFill>
                    <a:schemeClr val="bg2"/>
                  </a:solidFill>
                  <a:latin typeface="+mn-lt"/>
                </a:rPr>
                <a:t>www.wur.nl/xxxxx</a:t>
              </a:r>
              <a:endParaRPr lang="en-US" sz="2200" dirty="0">
                <a:solidFill>
                  <a:schemeClr val="bg2"/>
                </a:solidFill>
                <a:latin typeface="+mn-lt"/>
              </a:endParaRPr>
            </a:p>
          </p:txBody>
        </p:sp>
        <p:sp>
          <p:nvSpPr>
            <p:cNvPr id="131" name="Tekstvak 130"/>
            <p:cNvSpPr txBox="1"/>
            <p:nvPr/>
          </p:nvSpPr>
          <p:spPr>
            <a:xfrm>
              <a:off x="22110204" y="26871003"/>
              <a:ext cx="7088479" cy="1795363"/>
            </a:xfrm>
            <a:prstGeom prst="rect">
              <a:avLst/>
            </a:prstGeom>
            <a:noFill/>
          </p:spPr>
          <p:txBody>
            <a:bodyPr wrap="square" lIns="0" tIns="0" rIns="0" bIns="0" rtlCol="0">
              <a:spAutoFit/>
            </a:bodyPr>
            <a:lstStyle/>
            <a:p>
              <a:pPr>
                <a:lnSpc>
                  <a:spcPts val="2800"/>
                </a:lnSpc>
              </a:pPr>
              <a:r>
                <a:rPr lang="en-US" sz="2200" dirty="0">
                  <a:solidFill>
                    <a:schemeClr val="bg2"/>
                  </a:solidFill>
                  <a:latin typeface="+mn-lt"/>
                </a:rPr>
                <a:t>Name Partner </a:t>
              </a:r>
              <a:r>
                <a:rPr lang="en-US" sz="2200" dirty="0" err="1">
                  <a:solidFill>
                    <a:schemeClr val="bg2"/>
                  </a:solidFill>
                  <a:latin typeface="+mn-lt"/>
                </a:rPr>
                <a:t>Organisation</a:t>
              </a:r>
              <a:endParaRPr lang="en-US" sz="2200" dirty="0">
                <a:solidFill>
                  <a:schemeClr val="bg2"/>
                </a:solidFill>
                <a:latin typeface="+mn-lt"/>
              </a:endParaRPr>
            </a:p>
            <a:p>
              <a:pPr>
                <a:lnSpc>
                  <a:spcPts val="2800"/>
                </a:lnSpc>
              </a:pPr>
              <a:r>
                <a:rPr lang="en-US" sz="2200" dirty="0">
                  <a:solidFill>
                    <a:schemeClr val="bg2"/>
                  </a:solidFill>
                  <a:latin typeface="+mn-lt"/>
                </a:rPr>
                <a:t>P.O. Box 123, 1234 AB City</a:t>
              </a:r>
            </a:p>
            <a:p>
              <a:pPr>
                <a:lnSpc>
                  <a:spcPts val="2800"/>
                </a:lnSpc>
              </a:pPr>
              <a:r>
                <a:rPr lang="en-US" sz="2200" dirty="0">
                  <a:solidFill>
                    <a:schemeClr val="bg2"/>
                  </a:solidFill>
                  <a:latin typeface="+mn-lt"/>
                </a:rPr>
                <a:t>Contact: name.surname@xxxxxxx.nl, </a:t>
              </a:r>
            </a:p>
            <a:p>
              <a:pPr>
                <a:lnSpc>
                  <a:spcPts val="2800"/>
                </a:lnSpc>
              </a:pPr>
              <a:r>
                <a:rPr lang="en-US" sz="2200" dirty="0">
                  <a:solidFill>
                    <a:schemeClr val="bg2"/>
                  </a:solidFill>
                  <a:latin typeface="+mn-lt"/>
                </a:rPr>
                <a:t>T + 31 (0)317 12 34 56, M +31 (0)6 12 34 56 78</a:t>
              </a:r>
            </a:p>
            <a:p>
              <a:pPr>
                <a:lnSpc>
                  <a:spcPts val="2800"/>
                </a:lnSpc>
              </a:pPr>
              <a:r>
                <a:rPr lang="en-US" sz="2200" dirty="0">
                  <a:solidFill>
                    <a:schemeClr val="bg2"/>
                  </a:solidFill>
                  <a:latin typeface="+mn-lt"/>
                </a:rPr>
                <a:t>www.xxxxxxx.xx</a:t>
              </a:r>
            </a:p>
          </p:txBody>
        </p:sp>
        <p:pic>
          <p:nvPicPr>
            <p:cNvPr id="132" name="Afbeelding 1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88356" y="26935292"/>
              <a:ext cx="914402" cy="914402"/>
            </a:xfrm>
            <a:prstGeom prst="rect">
              <a:avLst/>
            </a:prstGeom>
          </p:spPr>
        </p:pic>
        <p:sp>
          <p:nvSpPr>
            <p:cNvPr id="137" name="Tekstvak 136"/>
            <p:cNvSpPr txBox="1"/>
            <p:nvPr/>
          </p:nvSpPr>
          <p:spPr>
            <a:xfrm>
              <a:off x="12206424" y="26871003"/>
              <a:ext cx="7088479" cy="1795363"/>
            </a:xfrm>
            <a:prstGeom prst="rect">
              <a:avLst/>
            </a:prstGeom>
            <a:noFill/>
          </p:spPr>
          <p:txBody>
            <a:bodyPr wrap="square" lIns="0" tIns="0" rIns="0" bIns="0" rtlCol="0">
              <a:spAutoFit/>
            </a:bodyPr>
            <a:lstStyle/>
            <a:p>
              <a:pPr>
                <a:lnSpc>
                  <a:spcPts val="2800"/>
                </a:lnSpc>
              </a:pPr>
              <a:r>
                <a:rPr lang="en-US" sz="2200" dirty="0">
                  <a:solidFill>
                    <a:schemeClr val="bg2"/>
                  </a:solidFill>
                  <a:latin typeface="+mn-lt"/>
                </a:rPr>
                <a:t>Name Partner </a:t>
              </a:r>
              <a:r>
                <a:rPr lang="en-US" sz="2200" dirty="0" err="1">
                  <a:solidFill>
                    <a:schemeClr val="bg2"/>
                  </a:solidFill>
                  <a:latin typeface="+mn-lt"/>
                </a:rPr>
                <a:t>Organisation</a:t>
              </a:r>
              <a:endParaRPr lang="en-US" sz="2200" dirty="0">
                <a:solidFill>
                  <a:schemeClr val="bg2"/>
                </a:solidFill>
                <a:latin typeface="+mn-lt"/>
              </a:endParaRPr>
            </a:p>
            <a:p>
              <a:pPr>
                <a:lnSpc>
                  <a:spcPts val="2800"/>
                </a:lnSpc>
              </a:pPr>
              <a:r>
                <a:rPr lang="en-US" sz="2200" dirty="0">
                  <a:solidFill>
                    <a:schemeClr val="bg2"/>
                  </a:solidFill>
                  <a:latin typeface="+mn-lt"/>
                </a:rPr>
                <a:t>P.O. Box 123, 1234 AB City</a:t>
              </a:r>
            </a:p>
            <a:p>
              <a:pPr>
                <a:lnSpc>
                  <a:spcPts val="2800"/>
                </a:lnSpc>
              </a:pPr>
              <a:r>
                <a:rPr lang="en-US" sz="2200" dirty="0">
                  <a:solidFill>
                    <a:schemeClr val="bg2"/>
                  </a:solidFill>
                  <a:latin typeface="+mn-lt"/>
                </a:rPr>
                <a:t>Contact: name.surname@xxxxxxx.nl, </a:t>
              </a:r>
            </a:p>
            <a:p>
              <a:pPr>
                <a:lnSpc>
                  <a:spcPts val="2800"/>
                </a:lnSpc>
              </a:pPr>
              <a:r>
                <a:rPr lang="en-US" sz="2200" dirty="0">
                  <a:solidFill>
                    <a:schemeClr val="bg2"/>
                  </a:solidFill>
                  <a:latin typeface="+mn-lt"/>
                </a:rPr>
                <a:t>T + 31 (0)317 12 34 56, M +31 (0)6 12 34 56 78</a:t>
              </a:r>
            </a:p>
            <a:p>
              <a:pPr>
                <a:lnSpc>
                  <a:spcPts val="2800"/>
                </a:lnSpc>
              </a:pPr>
              <a:r>
                <a:rPr lang="en-US" sz="2200" dirty="0">
                  <a:solidFill>
                    <a:schemeClr val="bg2"/>
                  </a:solidFill>
                  <a:latin typeface="+mn-lt"/>
                </a:rPr>
                <a:t>www.xxxxxxx.xx</a:t>
              </a:r>
            </a:p>
          </p:txBody>
        </p:sp>
        <p:pic>
          <p:nvPicPr>
            <p:cNvPr id="138" name="Afbeelding 1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4576" y="26935292"/>
              <a:ext cx="914402" cy="914402"/>
            </a:xfrm>
            <a:prstGeom prst="rect">
              <a:avLst/>
            </a:prstGeom>
          </p:spPr>
        </p:pic>
        <p:pic>
          <p:nvPicPr>
            <p:cNvPr id="54" name="Afbeelding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795" y="26962722"/>
              <a:ext cx="914400" cy="914400"/>
            </a:xfrm>
            <a:prstGeom prst="rect">
              <a:avLst/>
            </a:prstGeom>
          </p:spPr>
        </p:pic>
      </p:grpSp>
      <p:grpSp>
        <p:nvGrpSpPr>
          <p:cNvPr id="4" name="Groep 3"/>
          <p:cNvGrpSpPr/>
          <p:nvPr/>
        </p:nvGrpSpPr>
        <p:grpSpPr>
          <a:xfrm>
            <a:off x="1080000" y="21221073"/>
            <a:ext cx="28080000" cy="2110789"/>
            <a:chOff x="1080000" y="21221073"/>
            <a:chExt cx="28080000" cy="2110789"/>
          </a:xfrm>
        </p:grpSpPr>
        <p:cxnSp>
          <p:nvCxnSpPr>
            <p:cNvPr id="101" name="Rechte verbindingslijn 100"/>
            <p:cNvCxnSpPr/>
            <p:nvPr/>
          </p:nvCxnSpPr>
          <p:spPr>
            <a:xfrm>
              <a:off x="1080000" y="21221073"/>
              <a:ext cx="28080000"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3" name="Tekstvak 102"/>
            <p:cNvSpPr txBox="1"/>
            <p:nvPr/>
          </p:nvSpPr>
          <p:spPr>
            <a:xfrm>
              <a:off x="2302643" y="21536499"/>
              <a:ext cx="7088479" cy="1795363"/>
            </a:xfrm>
            <a:prstGeom prst="rect">
              <a:avLst/>
            </a:prstGeom>
            <a:noFill/>
          </p:spPr>
          <p:txBody>
            <a:bodyPr wrap="none" lIns="0" tIns="0" rIns="0" bIns="0" rtlCol="0">
              <a:spAutoFit/>
            </a:bodyPr>
            <a:lstStyle/>
            <a:p>
              <a:pPr>
                <a:lnSpc>
                  <a:spcPts val="2800"/>
                </a:lnSpc>
              </a:pPr>
              <a:r>
                <a:rPr lang="en-US" sz="2200">
                  <a:solidFill>
                    <a:schemeClr val="bg2"/>
                  </a:solidFill>
                  <a:latin typeface="+mn-lt"/>
                </a:rPr>
                <a:t>Wageningen University &amp; Research </a:t>
              </a:r>
              <a:endParaRPr lang="en-US" sz="2200" dirty="0">
                <a:solidFill>
                  <a:schemeClr val="bg2"/>
                </a:solidFill>
                <a:latin typeface="+mn-lt"/>
              </a:endParaRPr>
            </a:p>
            <a:p>
              <a:pPr>
                <a:lnSpc>
                  <a:spcPts val="2800"/>
                </a:lnSpc>
              </a:pPr>
              <a:r>
                <a:rPr lang="en-US" sz="2200" dirty="0">
                  <a:solidFill>
                    <a:schemeClr val="bg2"/>
                  </a:solidFill>
                  <a:latin typeface="+mn-lt"/>
                </a:rPr>
                <a:t>P.O. Box 123, 6700 AB </a:t>
              </a:r>
              <a:r>
                <a:rPr lang="en-US" sz="2200" dirty="0" err="1">
                  <a:solidFill>
                    <a:schemeClr val="bg2"/>
                  </a:solidFill>
                  <a:latin typeface="+mn-lt"/>
                </a:rPr>
                <a:t>Wageningen</a:t>
              </a:r>
              <a:endParaRPr lang="en-US" sz="2200" dirty="0">
                <a:solidFill>
                  <a:schemeClr val="bg2"/>
                </a:solidFill>
                <a:latin typeface="+mn-lt"/>
              </a:endParaRPr>
            </a:p>
            <a:p>
              <a:pPr>
                <a:lnSpc>
                  <a:spcPts val="2800"/>
                </a:lnSpc>
              </a:pPr>
              <a:r>
                <a:rPr lang="en-US" sz="2200" dirty="0">
                  <a:solidFill>
                    <a:schemeClr val="bg2"/>
                  </a:solidFill>
                  <a:latin typeface="+mn-lt"/>
                </a:rPr>
                <a:t>Contact: name.surname@wur.nl,</a:t>
              </a:r>
            </a:p>
            <a:p>
              <a:pPr>
                <a:lnSpc>
                  <a:spcPts val="2800"/>
                </a:lnSpc>
              </a:pPr>
              <a:r>
                <a:rPr lang="en-US" sz="2200" dirty="0">
                  <a:solidFill>
                    <a:schemeClr val="bg2"/>
                  </a:solidFill>
                  <a:latin typeface="+mn-lt"/>
                </a:rPr>
                <a:t>T + 31 (0)317 12 34 56, M +31 (0)6 12 34 56 78</a:t>
              </a:r>
            </a:p>
            <a:p>
              <a:pPr>
                <a:lnSpc>
                  <a:spcPts val="2800"/>
                </a:lnSpc>
              </a:pPr>
              <a:r>
                <a:rPr lang="en-US" sz="2200">
                  <a:solidFill>
                    <a:schemeClr val="bg2"/>
                  </a:solidFill>
                  <a:latin typeface="+mn-lt"/>
                </a:rPr>
                <a:t>www.wur.nl/xxxxx</a:t>
              </a:r>
              <a:endParaRPr lang="en-US" sz="2200" dirty="0">
                <a:solidFill>
                  <a:schemeClr val="bg2"/>
                </a:solidFill>
                <a:latin typeface="+mn-lt"/>
              </a:endParaRPr>
            </a:p>
          </p:txBody>
        </p:sp>
        <p:sp>
          <p:nvSpPr>
            <p:cNvPr id="109" name="Tekstvak 108"/>
            <p:cNvSpPr txBox="1"/>
            <p:nvPr/>
          </p:nvSpPr>
          <p:spPr>
            <a:xfrm>
              <a:off x="16774643" y="21536499"/>
              <a:ext cx="7088479" cy="1795363"/>
            </a:xfrm>
            <a:prstGeom prst="rect">
              <a:avLst/>
            </a:prstGeom>
            <a:noFill/>
          </p:spPr>
          <p:txBody>
            <a:bodyPr wrap="none" lIns="0" tIns="0" rIns="0" bIns="0" rtlCol="0">
              <a:spAutoFit/>
            </a:bodyPr>
            <a:lstStyle/>
            <a:p>
              <a:pPr>
                <a:lnSpc>
                  <a:spcPts val="2800"/>
                </a:lnSpc>
              </a:pPr>
              <a:r>
                <a:rPr lang="en-US" sz="2200">
                  <a:solidFill>
                    <a:schemeClr val="bg2"/>
                  </a:solidFill>
                  <a:latin typeface="+mn-lt"/>
                </a:rPr>
                <a:t>Name Partner Organisation</a:t>
              </a:r>
            </a:p>
            <a:p>
              <a:pPr>
                <a:lnSpc>
                  <a:spcPts val="2800"/>
                </a:lnSpc>
              </a:pPr>
              <a:r>
                <a:rPr lang="en-US" sz="2200">
                  <a:solidFill>
                    <a:schemeClr val="bg2"/>
                  </a:solidFill>
                  <a:latin typeface="+mn-lt"/>
                </a:rPr>
                <a:t>P.O</a:t>
              </a:r>
              <a:r>
                <a:rPr lang="en-US" sz="2200" dirty="0">
                  <a:solidFill>
                    <a:schemeClr val="bg2"/>
                  </a:solidFill>
                  <a:latin typeface="+mn-lt"/>
                </a:rPr>
                <a:t>. Box 123, 1234 AB City</a:t>
              </a:r>
            </a:p>
            <a:p>
              <a:pPr>
                <a:lnSpc>
                  <a:spcPts val="2800"/>
                </a:lnSpc>
              </a:pPr>
              <a:r>
                <a:rPr lang="en-US" sz="2200" dirty="0">
                  <a:solidFill>
                    <a:schemeClr val="bg2"/>
                  </a:solidFill>
                  <a:latin typeface="+mn-lt"/>
                </a:rPr>
                <a:t>Contact: name.surname@xxxxxxx.nl, </a:t>
              </a:r>
            </a:p>
            <a:p>
              <a:pPr>
                <a:lnSpc>
                  <a:spcPts val="2800"/>
                </a:lnSpc>
              </a:pPr>
              <a:r>
                <a:rPr lang="en-US" sz="2200" dirty="0">
                  <a:solidFill>
                    <a:schemeClr val="bg2"/>
                  </a:solidFill>
                  <a:latin typeface="+mn-lt"/>
                </a:rPr>
                <a:t>T + 31 (0)317 12 34 56, M +31 (0)6 12 34 56 78</a:t>
              </a:r>
            </a:p>
            <a:p>
              <a:pPr>
                <a:lnSpc>
                  <a:spcPts val="2800"/>
                </a:lnSpc>
              </a:pPr>
              <a:r>
                <a:rPr lang="en-US" sz="2200">
                  <a:solidFill>
                    <a:schemeClr val="bg2"/>
                  </a:solidFill>
                  <a:latin typeface="+mn-lt"/>
                </a:rPr>
                <a:t>www.xxxxxxx.xx</a:t>
              </a:r>
              <a:endParaRPr lang="en-US" sz="2200" dirty="0">
                <a:solidFill>
                  <a:schemeClr val="bg2"/>
                </a:solidFill>
                <a:latin typeface="+mn-lt"/>
              </a:endParaRPr>
            </a:p>
          </p:txBody>
        </p:sp>
        <p:pic>
          <p:nvPicPr>
            <p:cNvPr id="110" name="Afbeelding 10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52795" y="21600788"/>
              <a:ext cx="914402" cy="914402"/>
            </a:xfrm>
            <a:prstGeom prst="rect">
              <a:avLst/>
            </a:prstGeom>
          </p:spPr>
        </p:pic>
        <p:pic>
          <p:nvPicPr>
            <p:cNvPr id="55" name="Afbeelding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795" y="21600788"/>
              <a:ext cx="914400" cy="914400"/>
            </a:xfrm>
            <a:prstGeom prst="rect">
              <a:avLst/>
            </a:prstGeom>
          </p:spPr>
        </p:pic>
      </p:grpSp>
      <p:grpSp>
        <p:nvGrpSpPr>
          <p:cNvPr id="3" name="Groep 2"/>
          <p:cNvGrpSpPr/>
          <p:nvPr/>
        </p:nvGrpSpPr>
        <p:grpSpPr>
          <a:xfrm>
            <a:off x="1048180" y="15182209"/>
            <a:ext cx="28183820" cy="2652297"/>
            <a:chOff x="1048180" y="15182209"/>
            <a:chExt cx="28183820" cy="2652297"/>
          </a:xfrm>
        </p:grpSpPr>
        <p:sp>
          <p:nvSpPr>
            <p:cNvPr id="47" name="Rechthoek 46"/>
            <p:cNvSpPr/>
            <p:nvPr/>
          </p:nvSpPr>
          <p:spPr>
            <a:xfrm>
              <a:off x="15552000" y="15561924"/>
              <a:ext cx="13608000" cy="11003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800"/>
                </a:lnSpc>
              </a:pPr>
              <a:endParaRPr lang="nl-NL" sz="2200">
                <a:solidFill>
                  <a:srgbClr val="FFFFFF"/>
                </a:solidFill>
              </a:endParaRPr>
            </a:p>
          </p:txBody>
        </p:sp>
        <p:sp>
          <p:nvSpPr>
            <p:cNvPr id="50" name="Tekstvak 49"/>
            <p:cNvSpPr txBox="1"/>
            <p:nvPr/>
          </p:nvSpPr>
          <p:spPr>
            <a:xfrm>
              <a:off x="19148070" y="15865891"/>
              <a:ext cx="5538760" cy="492443"/>
            </a:xfrm>
            <a:prstGeom prst="rect">
              <a:avLst/>
            </a:prstGeom>
            <a:noFill/>
          </p:spPr>
          <p:txBody>
            <a:bodyPr wrap="none" rtlCol="0">
              <a:spAutoFit/>
            </a:bodyPr>
            <a:lstStyle/>
            <a:p>
              <a:r>
                <a:rPr lang="en-US" sz="2600" dirty="0">
                  <a:solidFill>
                    <a:srgbClr val="000000"/>
                  </a:solidFill>
                  <a:latin typeface="Verdana"/>
                </a:rPr>
                <a:t>Space for partner logo’s, level 2</a:t>
              </a:r>
            </a:p>
          </p:txBody>
        </p:sp>
        <p:cxnSp>
          <p:nvCxnSpPr>
            <p:cNvPr id="51" name="Rechte verbindingslijn met pijl 50"/>
            <p:cNvCxnSpPr/>
            <p:nvPr/>
          </p:nvCxnSpPr>
          <p:spPr>
            <a:xfrm flipH="1">
              <a:off x="15628995" y="16112112"/>
              <a:ext cx="2381249" cy="0"/>
            </a:xfrm>
            <a:prstGeom prst="straightConnector1">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5" name="Rechte verbindingslijn 94"/>
            <p:cNvCxnSpPr/>
            <p:nvPr/>
          </p:nvCxnSpPr>
          <p:spPr>
            <a:xfrm>
              <a:off x="1080000" y="15182209"/>
              <a:ext cx="28080000"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3" name="Tekstvak 62"/>
            <p:cNvSpPr txBox="1"/>
            <p:nvPr/>
          </p:nvSpPr>
          <p:spPr>
            <a:xfrm>
              <a:off x="1048180" y="16757288"/>
              <a:ext cx="13779991" cy="1077218"/>
            </a:xfrm>
            <a:prstGeom prst="rect">
              <a:avLst/>
            </a:prstGeom>
            <a:noFill/>
          </p:spPr>
          <p:txBody>
            <a:bodyPr wrap="square" lIns="0" tIns="0" rIns="0" bIns="0" rtlCol="0">
              <a:spAutoFit/>
            </a:bodyPr>
            <a:lstStyle/>
            <a:p>
              <a:pPr>
                <a:lnSpc>
                  <a:spcPts val="2800"/>
                </a:lnSpc>
              </a:pPr>
              <a:r>
                <a:rPr lang="en-US" sz="2200">
                  <a:solidFill>
                    <a:schemeClr val="bg2"/>
                  </a:solidFill>
                  <a:latin typeface="+mn-lt"/>
                </a:rPr>
                <a:t>Wageningen University &amp; Research, </a:t>
              </a:r>
              <a:r>
                <a:rPr lang="en-US" sz="2200" dirty="0">
                  <a:solidFill>
                    <a:schemeClr val="bg2"/>
                  </a:solidFill>
                  <a:latin typeface="+mn-lt"/>
                </a:rPr>
                <a:t>P.O. Box 123, 6700 AB </a:t>
              </a:r>
              <a:r>
                <a:rPr lang="en-US" sz="2200" dirty="0" err="1">
                  <a:solidFill>
                    <a:schemeClr val="bg2"/>
                  </a:solidFill>
                  <a:latin typeface="+mn-lt"/>
                </a:rPr>
                <a:t>Wageningen</a:t>
              </a:r>
              <a:endParaRPr lang="en-US" sz="2200" dirty="0">
                <a:solidFill>
                  <a:schemeClr val="bg2"/>
                </a:solidFill>
                <a:latin typeface="+mn-lt"/>
              </a:endParaRPr>
            </a:p>
            <a:p>
              <a:pPr>
                <a:lnSpc>
                  <a:spcPts val="2800"/>
                </a:lnSpc>
              </a:pPr>
              <a:r>
                <a:rPr lang="en-US" sz="2200" dirty="0">
                  <a:solidFill>
                    <a:schemeClr val="bg2"/>
                  </a:solidFill>
                  <a:latin typeface="+mn-lt"/>
                </a:rPr>
                <a:t>Contact: name.surname@wur.nl, T + 31 (0)317 12 34 56, M +31 (0)6 12 34 56 78</a:t>
              </a:r>
            </a:p>
            <a:p>
              <a:pPr>
                <a:lnSpc>
                  <a:spcPts val="2800"/>
                </a:lnSpc>
              </a:pPr>
              <a:r>
                <a:rPr lang="en-US" sz="2200">
                  <a:solidFill>
                    <a:schemeClr val="bg2"/>
                  </a:solidFill>
                  <a:latin typeface="+mn-lt"/>
                </a:rPr>
                <a:t>www.wur.nl/xxxxx</a:t>
              </a:r>
              <a:endParaRPr lang="en-US" sz="2200" dirty="0">
                <a:solidFill>
                  <a:schemeClr val="bg2"/>
                </a:solidFill>
                <a:latin typeface="+mn-lt"/>
              </a:endParaRPr>
            </a:p>
          </p:txBody>
        </p:sp>
        <p:sp>
          <p:nvSpPr>
            <p:cNvPr id="122" name="Tekstvak 121"/>
            <p:cNvSpPr txBox="1"/>
            <p:nvPr/>
          </p:nvSpPr>
          <p:spPr>
            <a:xfrm>
              <a:off x="15552000" y="16757288"/>
              <a:ext cx="13680000" cy="1077218"/>
            </a:xfrm>
            <a:prstGeom prst="rect">
              <a:avLst/>
            </a:prstGeom>
            <a:noFill/>
          </p:spPr>
          <p:txBody>
            <a:bodyPr wrap="square" lIns="0" tIns="0" rIns="0" bIns="0" rtlCol="0">
              <a:spAutoFit/>
            </a:bodyPr>
            <a:lstStyle/>
            <a:p>
              <a:pPr lvl="0" fontAlgn="auto">
                <a:lnSpc>
                  <a:spcPts val="2800"/>
                </a:lnSpc>
                <a:spcBef>
                  <a:spcPct val="20000"/>
                </a:spcBef>
                <a:spcAft>
                  <a:spcPts val="0"/>
                </a:spcAft>
              </a:pPr>
              <a:r>
                <a:rPr lang="nl-NL" sz="2200" dirty="0" err="1">
                  <a:solidFill>
                    <a:srgbClr val="005172"/>
                  </a:solidFill>
                  <a:latin typeface="+mn-lt"/>
                </a:rPr>
                <a:t>Your</a:t>
              </a:r>
              <a:r>
                <a:rPr lang="nl-NL" sz="2200" dirty="0">
                  <a:solidFill>
                    <a:srgbClr val="005172"/>
                  </a:solidFill>
                  <a:latin typeface="+mn-lt"/>
                </a:rPr>
                <a:t> </a:t>
              </a:r>
              <a:r>
                <a:rPr lang="nl-NL" sz="2200" dirty="0" err="1">
                  <a:solidFill>
                    <a:srgbClr val="005172"/>
                  </a:solidFill>
                  <a:latin typeface="+mn-lt"/>
                </a:rPr>
                <a:t>text</a:t>
              </a:r>
              <a:r>
                <a:rPr lang="nl-NL" sz="2200" dirty="0">
                  <a:solidFill>
                    <a:srgbClr val="005172"/>
                  </a:solidFill>
                  <a:latin typeface="+mn-lt"/>
                </a:rPr>
                <a:t> the </a:t>
              </a:r>
              <a:r>
                <a:rPr lang="nl-NL" sz="2200" dirty="0" err="1">
                  <a:solidFill>
                    <a:srgbClr val="005172"/>
                  </a:solidFill>
                  <a:latin typeface="+mn-lt"/>
                </a:rPr>
                <a:t>quick</a:t>
              </a:r>
              <a:r>
                <a:rPr lang="nl-NL" sz="2200" dirty="0">
                  <a:solidFill>
                    <a:srgbClr val="005172"/>
                  </a:solidFill>
                  <a:latin typeface="+mn-lt"/>
                </a:rPr>
                <a:t> </a:t>
              </a:r>
              <a:r>
                <a:rPr lang="nl-NL" sz="2200" dirty="0" err="1">
                  <a:solidFill>
                    <a:srgbClr val="005172"/>
                  </a:solidFill>
                  <a:latin typeface="+mn-lt"/>
                </a:rPr>
                <a:t>brown</a:t>
              </a:r>
              <a:r>
                <a:rPr lang="nl-NL" sz="2200" dirty="0">
                  <a:solidFill>
                    <a:srgbClr val="005172"/>
                  </a:solidFill>
                  <a:latin typeface="+mn-lt"/>
                </a:rPr>
                <a:t> fox </a:t>
              </a:r>
              <a:r>
                <a:rPr lang="nl-NL" sz="2200" dirty="0" err="1">
                  <a:solidFill>
                    <a:srgbClr val="005172"/>
                  </a:solidFill>
                  <a:latin typeface="+mn-lt"/>
                </a:rPr>
                <a:t>jumps</a:t>
              </a:r>
              <a:r>
                <a:rPr lang="nl-NL" sz="2200" dirty="0">
                  <a:solidFill>
                    <a:srgbClr val="005172"/>
                  </a:solidFill>
                  <a:latin typeface="+mn-lt"/>
                </a:rPr>
                <a:t> over the </a:t>
              </a:r>
              <a:r>
                <a:rPr lang="nl-NL" sz="2200" dirty="0" err="1">
                  <a:solidFill>
                    <a:srgbClr val="005172"/>
                  </a:solidFill>
                  <a:latin typeface="+mn-lt"/>
                </a:rPr>
                <a:t>lazy</a:t>
              </a:r>
              <a:r>
                <a:rPr lang="nl-NL" sz="2200" dirty="0">
                  <a:solidFill>
                    <a:srgbClr val="005172"/>
                  </a:solidFill>
                  <a:latin typeface="+mn-lt"/>
                </a:rPr>
                <a:t> dog. The </a:t>
              </a:r>
              <a:r>
                <a:rPr lang="nl-NL" sz="2200" dirty="0" err="1">
                  <a:solidFill>
                    <a:srgbClr val="005172"/>
                  </a:solidFill>
                  <a:latin typeface="+mn-lt"/>
                </a:rPr>
                <a:t>quick</a:t>
              </a:r>
              <a:r>
                <a:rPr lang="nl-NL" sz="2200" dirty="0">
                  <a:solidFill>
                    <a:srgbClr val="005172"/>
                  </a:solidFill>
                  <a:latin typeface="+mn-lt"/>
                </a:rPr>
                <a:t> </a:t>
              </a:r>
              <a:r>
                <a:rPr lang="nl-NL" sz="2200" dirty="0" err="1">
                  <a:solidFill>
                    <a:srgbClr val="005172"/>
                  </a:solidFill>
                  <a:latin typeface="+mn-lt"/>
                </a:rPr>
                <a:t>brown</a:t>
              </a:r>
              <a:r>
                <a:rPr lang="nl-NL" sz="2200" dirty="0">
                  <a:solidFill>
                    <a:srgbClr val="005172"/>
                  </a:solidFill>
                  <a:latin typeface="+mn-lt"/>
                </a:rPr>
                <a:t> fox </a:t>
              </a:r>
              <a:r>
                <a:rPr lang="nl-NL" sz="2200" dirty="0" err="1">
                  <a:solidFill>
                    <a:srgbClr val="005172"/>
                  </a:solidFill>
                  <a:latin typeface="+mn-lt"/>
                </a:rPr>
                <a:t>jumps</a:t>
              </a:r>
              <a:r>
                <a:rPr lang="nl-NL" sz="2200" dirty="0">
                  <a:solidFill>
                    <a:srgbClr val="005172"/>
                  </a:solidFill>
                  <a:latin typeface="+mn-lt"/>
                </a:rPr>
                <a:t> over the </a:t>
              </a:r>
              <a:r>
                <a:rPr lang="nl-NL" sz="2200" dirty="0" err="1">
                  <a:solidFill>
                    <a:srgbClr val="005172"/>
                  </a:solidFill>
                  <a:latin typeface="+mn-lt"/>
                </a:rPr>
                <a:t>lazy</a:t>
              </a:r>
              <a:r>
                <a:rPr lang="nl-NL" sz="2200" dirty="0">
                  <a:solidFill>
                    <a:srgbClr val="005172"/>
                  </a:solidFill>
                  <a:latin typeface="+mn-lt"/>
                </a:rPr>
                <a:t> dog. The </a:t>
              </a:r>
              <a:r>
                <a:rPr lang="nl-NL" sz="2200" dirty="0" err="1">
                  <a:solidFill>
                    <a:srgbClr val="005172"/>
                  </a:solidFill>
                  <a:latin typeface="+mn-lt"/>
                </a:rPr>
                <a:t>quick</a:t>
              </a:r>
              <a:r>
                <a:rPr lang="nl-NL" sz="2200" dirty="0">
                  <a:solidFill>
                    <a:srgbClr val="005172"/>
                  </a:solidFill>
                  <a:latin typeface="+mn-lt"/>
                </a:rPr>
                <a:t> </a:t>
              </a:r>
              <a:r>
                <a:rPr lang="nl-NL" sz="2200" dirty="0" err="1">
                  <a:solidFill>
                    <a:srgbClr val="005172"/>
                  </a:solidFill>
                  <a:latin typeface="+mn-lt"/>
                </a:rPr>
                <a:t>brown</a:t>
              </a:r>
              <a:r>
                <a:rPr lang="nl-NL" sz="2200" dirty="0">
                  <a:solidFill>
                    <a:srgbClr val="005172"/>
                  </a:solidFill>
                  <a:latin typeface="+mn-lt"/>
                </a:rPr>
                <a:t> fox </a:t>
              </a:r>
              <a:r>
                <a:rPr lang="nl-NL" sz="2200" dirty="0" err="1">
                  <a:solidFill>
                    <a:srgbClr val="005172"/>
                  </a:solidFill>
                  <a:latin typeface="+mn-lt"/>
                </a:rPr>
                <a:t>jumps</a:t>
              </a:r>
              <a:r>
                <a:rPr lang="nl-NL" sz="2200" dirty="0">
                  <a:solidFill>
                    <a:srgbClr val="005172"/>
                  </a:solidFill>
                  <a:latin typeface="+mn-lt"/>
                </a:rPr>
                <a:t> over the </a:t>
              </a:r>
              <a:r>
                <a:rPr lang="nl-NL" sz="2200" dirty="0" err="1">
                  <a:solidFill>
                    <a:srgbClr val="005172"/>
                  </a:solidFill>
                  <a:latin typeface="+mn-lt"/>
                </a:rPr>
                <a:t>lazy</a:t>
              </a:r>
              <a:r>
                <a:rPr lang="nl-NL" sz="2200" dirty="0">
                  <a:solidFill>
                    <a:srgbClr val="005172"/>
                  </a:solidFill>
                  <a:latin typeface="+mn-lt"/>
                </a:rPr>
                <a:t> dog. The </a:t>
              </a:r>
              <a:r>
                <a:rPr lang="nl-NL" sz="2200" dirty="0" err="1">
                  <a:solidFill>
                    <a:srgbClr val="005172"/>
                  </a:solidFill>
                  <a:latin typeface="+mn-lt"/>
                </a:rPr>
                <a:t>quick</a:t>
              </a:r>
              <a:r>
                <a:rPr lang="nl-NL" sz="2200" dirty="0">
                  <a:solidFill>
                    <a:srgbClr val="005172"/>
                  </a:solidFill>
                  <a:latin typeface="+mn-lt"/>
                </a:rPr>
                <a:t> </a:t>
              </a:r>
              <a:r>
                <a:rPr lang="nl-NL" sz="2200" dirty="0" err="1">
                  <a:solidFill>
                    <a:srgbClr val="005172"/>
                  </a:solidFill>
                  <a:latin typeface="+mn-lt"/>
                </a:rPr>
                <a:t>brown</a:t>
              </a:r>
              <a:r>
                <a:rPr lang="nl-NL" sz="2200" dirty="0">
                  <a:solidFill>
                    <a:srgbClr val="005172"/>
                  </a:solidFill>
                  <a:latin typeface="+mn-lt"/>
                </a:rPr>
                <a:t> fox </a:t>
              </a:r>
              <a:r>
                <a:rPr lang="nl-NL" sz="2200" dirty="0" err="1">
                  <a:solidFill>
                    <a:srgbClr val="005172"/>
                  </a:solidFill>
                  <a:latin typeface="+mn-lt"/>
                </a:rPr>
                <a:t>jumps</a:t>
              </a:r>
              <a:r>
                <a:rPr lang="nl-NL" sz="2200" dirty="0">
                  <a:solidFill>
                    <a:srgbClr val="005172"/>
                  </a:solidFill>
                  <a:latin typeface="+mn-lt"/>
                </a:rPr>
                <a:t> over the </a:t>
              </a:r>
              <a:r>
                <a:rPr lang="nl-NL" sz="2200" dirty="0" err="1">
                  <a:solidFill>
                    <a:srgbClr val="005172"/>
                  </a:solidFill>
                  <a:latin typeface="+mn-lt"/>
                </a:rPr>
                <a:t>lazy</a:t>
              </a:r>
              <a:r>
                <a:rPr lang="nl-NL" sz="2200" dirty="0">
                  <a:solidFill>
                    <a:srgbClr val="005172"/>
                  </a:solidFill>
                  <a:latin typeface="+mn-lt"/>
                </a:rPr>
                <a:t> dog. The </a:t>
              </a:r>
              <a:r>
                <a:rPr lang="nl-NL" sz="2200" dirty="0" err="1">
                  <a:solidFill>
                    <a:srgbClr val="005172"/>
                  </a:solidFill>
                  <a:latin typeface="+mn-lt"/>
                </a:rPr>
                <a:t>quick</a:t>
              </a:r>
              <a:r>
                <a:rPr lang="nl-NL" sz="2200" dirty="0">
                  <a:solidFill>
                    <a:srgbClr val="005172"/>
                  </a:solidFill>
                  <a:latin typeface="+mn-lt"/>
                </a:rPr>
                <a:t> </a:t>
              </a:r>
              <a:r>
                <a:rPr lang="nl-NL" sz="2200" dirty="0" err="1">
                  <a:solidFill>
                    <a:srgbClr val="005172"/>
                  </a:solidFill>
                  <a:latin typeface="+mn-lt"/>
                </a:rPr>
                <a:t>brown</a:t>
              </a:r>
              <a:r>
                <a:rPr lang="nl-NL" sz="2200" dirty="0">
                  <a:solidFill>
                    <a:srgbClr val="005172"/>
                  </a:solidFill>
                  <a:latin typeface="+mn-lt"/>
                </a:rPr>
                <a:t> fox the </a:t>
              </a:r>
              <a:r>
                <a:rPr lang="nl-NL" sz="2200" dirty="0" err="1">
                  <a:solidFill>
                    <a:srgbClr val="005172"/>
                  </a:solidFill>
                  <a:latin typeface="+mn-lt"/>
                </a:rPr>
                <a:t>lazy</a:t>
              </a:r>
              <a:r>
                <a:rPr lang="nl-NL" sz="2200" dirty="0">
                  <a:solidFill>
                    <a:srgbClr val="005172"/>
                  </a:solidFill>
                  <a:latin typeface="+mn-lt"/>
                </a:rPr>
                <a:t> dog.</a:t>
              </a:r>
            </a:p>
          </p:txBody>
        </p:sp>
        <p:cxnSp>
          <p:nvCxnSpPr>
            <p:cNvPr id="123" name="Rechte verbindingslijn met pijl 122"/>
            <p:cNvCxnSpPr/>
            <p:nvPr/>
          </p:nvCxnSpPr>
          <p:spPr>
            <a:xfrm>
              <a:off x="26659779" y="16112112"/>
              <a:ext cx="2381249" cy="0"/>
            </a:xfrm>
            <a:prstGeom prst="straightConnector1">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56" name="Afbeelding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058" y="15561924"/>
              <a:ext cx="914400" cy="914400"/>
            </a:xfrm>
            <a:prstGeom prst="rect">
              <a:avLst/>
            </a:prstGeom>
          </p:spPr>
        </p:pic>
      </p:grpSp>
      <p:grpSp>
        <p:nvGrpSpPr>
          <p:cNvPr id="2" name="Groep 1"/>
          <p:cNvGrpSpPr/>
          <p:nvPr/>
        </p:nvGrpSpPr>
        <p:grpSpPr>
          <a:xfrm>
            <a:off x="1080000" y="9820275"/>
            <a:ext cx="28080000" cy="2110789"/>
            <a:chOff x="1080000" y="9820275"/>
            <a:chExt cx="28080000" cy="2110789"/>
          </a:xfrm>
        </p:grpSpPr>
        <p:cxnSp>
          <p:nvCxnSpPr>
            <p:cNvPr id="115" name="Rechte verbindingslijn 114"/>
            <p:cNvCxnSpPr/>
            <p:nvPr/>
          </p:nvCxnSpPr>
          <p:spPr>
            <a:xfrm>
              <a:off x="1080000" y="9820275"/>
              <a:ext cx="28080000"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7" name="Tekstvak 116"/>
            <p:cNvSpPr txBox="1"/>
            <p:nvPr/>
          </p:nvSpPr>
          <p:spPr>
            <a:xfrm>
              <a:off x="2302643" y="10135701"/>
              <a:ext cx="7088479" cy="1795363"/>
            </a:xfrm>
            <a:prstGeom prst="rect">
              <a:avLst/>
            </a:prstGeom>
            <a:noFill/>
          </p:spPr>
          <p:txBody>
            <a:bodyPr wrap="none" lIns="0" tIns="0" rIns="0" bIns="0" rtlCol="0">
              <a:spAutoFit/>
            </a:bodyPr>
            <a:lstStyle/>
            <a:p>
              <a:pPr>
                <a:lnSpc>
                  <a:spcPts val="2800"/>
                </a:lnSpc>
              </a:pPr>
              <a:r>
                <a:rPr lang="en-US" sz="2200">
                  <a:solidFill>
                    <a:schemeClr val="bg2"/>
                  </a:solidFill>
                  <a:latin typeface="+mn-lt"/>
                </a:rPr>
                <a:t>Wageningen University &amp; Research </a:t>
              </a:r>
            </a:p>
            <a:p>
              <a:pPr>
                <a:lnSpc>
                  <a:spcPts val="2800"/>
                </a:lnSpc>
              </a:pPr>
              <a:r>
                <a:rPr lang="en-US" sz="2200">
                  <a:solidFill>
                    <a:schemeClr val="bg2"/>
                  </a:solidFill>
                  <a:latin typeface="+mn-lt"/>
                </a:rPr>
                <a:t>P.O</a:t>
              </a:r>
              <a:r>
                <a:rPr lang="en-US" sz="2200" dirty="0">
                  <a:solidFill>
                    <a:schemeClr val="bg2"/>
                  </a:solidFill>
                  <a:latin typeface="+mn-lt"/>
                </a:rPr>
                <a:t>. Box 123, 6700 AB </a:t>
              </a:r>
              <a:r>
                <a:rPr lang="en-US" sz="2200" dirty="0" err="1">
                  <a:solidFill>
                    <a:schemeClr val="bg2"/>
                  </a:solidFill>
                  <a:latin typeface="+mn-lt"/>
                </a:rPr>
                <a:t>Wageningen</a:t>
              </a:r>
              <a:endParaRPr lang="en-US" sz="2200" dirty="0">
                <a:solidFill>
                  <a:schemeClr val="bg2"/>
                </a:solidFill>
                <a:latin typeface="+mn-lt"/>
              </a:endParaRPr>
            </a:p>
            <a:p>
              <a:pPr>
                <a:lnSpc>
                  <a:spcPts val="2800"/>
                </a:lnSpc>
              </a:pPr>
              <a:r>
                <a:rPr lang="en-US" sz="2200" dirty="0">
                  <a:solidFill>
                    <a:schemeClr val="bg2"/>
                  </a:solidFill>
                  <a:latin typeface="+mn-lt"/>
                </a:rPr>
                <a:t>Contact: name.surname@wur.nl</a:t>
              </a:r>
            </a:p>
            <a:p>
              <a:pPr>
                <a:lnSpc>
                  <a:spcPts val="2800"/>
                </a:lnSpc>
              </a:pPr>
              <a:r>
                <a:rPr lang="en-US" sz="2200" dirty="0">
                  <a:solidFill>
                    <a:schemeClr val="bg2"/>
                  </a:solidFill>
                  <a:latin typeface="+mn-lt"/>
                </a:rPr>
                <a:t>T + 31 (0)317 12 34 56, M +31 (0)6 12 34 56 78</a:t>
              </a:r>
            </a:p>
            <a:p>
              <a:pPr>
                <a:lnSpc>
                  <a:spcPts val="2800"/>
                </a:lnSpc>
              </a:pPr>
              <a:r>
                <a:rPr lang="en-US" sz="2200">
                  <a:solidFill>
                    <a:schemeClr val="bg2"/>
                  </a:solidFill>
                  <a:latin typeface="+mn-lt"/>
                </a:rPr>
                <a:t>www.wur.nl/xxxxx</a:t>
              </a:r>
              <a:endParaRPr lang="en-US" sz="2200" dirty="0">
                <a:solidFill>
                  <a:schemeClr val="bg2"/>
                </a:solidFill>
                <a:latin typeface="+mn-lt"/>
              </a:endParaRPr>
            </a:p>
          </p:txBody>
        </p:sp>
        <p:pic>
          <p:nvPicPr>
            <p:cNvPr id="57" name="Afbeelding 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795" y="10199990"/>
              <a:ext cx="914400" cy="914400"/>
            </a:xfrm>
            <a:prstGeom prst="rect">
              <a:avLst/>
            </a:prstGeom>
          </p:spPr>
        </p:pic>
      </p:grpSp>
    </p:spTree>
    <p:extLst>
      <p:ext uri="{BB962C8B-B14F-4D97-AF65-F5344CB8AC3E}">
        <p14:creationId xmlns:p14="http://schemas.microsoft.com/office/powerpoint/2010/main" val="1085893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err="1"/>
              <a:t>Tables</a:t>
            </a:r>
            <a:endParaRPr lang="nl-NL" dirty="0"/>
          </a:p>
        </p:txBody>
      </p:sp>
      <p:sp>
        <p:nvSpPr>
          <p:cNvPr id="3" name="Ondertitel 2"/>
          <p:cNvSpPr>
            <a:spLocks noGrp="1"/>
          </p:cNvSpPr>
          <p:nvPr>
            <p:ph type="subTitle" idx="1"/>
          </p:nvPr>
        </p:nvSpPr>
        <p:spPr/>
        <p:txBody>
          <a:bodyPr/>
          <a:lstStyle/>
          <a:p>
            <a:r>
              <a:rPr lang="en-US" dirty="0"/>
              <a:t>Copy the desired layout to the poster and adjust the information</a:t>
            </a:r>
          </a:p>
        </p:txBody>
      </p:sp>
      <p:graphicFrame>
        <p:nvGraphicFramePr>
          <p:cNvPr id="6" name="Tijdelijke aanduiding voor tabel 39"/>
          <p:cNvGraphicFramePr>
            <a:graphicFrameLocks/>
          </p:cNvGraphicFramePr>
          <p:nvPr>
            <p:extLst>
              <p:ext uri="{D42A27DB-BD31-4B8C-83A1-F6EECF244321}">
                <p14:modId xmlns:p14="http://schemas.microsoft.com/office/powerpoint/2010/main" val="1259995874"/>
              </p:ext>
            </p:extLst>
          </p:nvPr>
        </p:nvGraphicFramePr>
        <p:xfrm>
          <a:off x="1080000" y="22969268"/>
          <a:ext cx="13608000" cy="4717832"/>
        </p:xfrm>
        <a:graphic>
          <a:graphicData uri="http://schemas.openxmlformats.org/drawingml/2006/table">
            <a:tbl>
              <a:tblPr firstRow="1" bandRow="1">
                <a:tableStyleId>{E8034E78-7F5D-4C2E-B375-FC64B27BC917}</a:tableStyleId>
              </a:tblPr>
              <a:tblGrid>
                <a:gridCol w="4536000">
                  <a:extLst>
                    <a:ext uri="{9D8B030D-6E8A-4147-A177-3AD203B41FA5}">
                      <a16:colId xmlns:a16="http://schemas.microsoft.com/office/drawing/2014/main" val="20000"/>
                    </a:ext>
                  </a:extLst>
                </a:gridCol>
                <a:gridCol w="4536000">
                  <a:extLst>
                    <a:ext uri="{9D8B030D-6E8A-4147-A177-3AD203B41FA5}">
                      <a16:colId xmlns:a16="http://schemas.microsoft.com/office/drawing/2014/main" val="20001"/>
                    </a:ext>
                  </a:extLst>
                </a:gridCol>
                <a:gridCol w="4536000">
                  <a:extLst>
                    <a:ext uri="{9D8B030D-6E8A-4147-A177-3AD203B41FA5}">
                      <a16:colId xmlns:a16="http://schemas.microsoft.com/office/drawing/2014/main" val="20002"/>
                    </a:ext>
                  </a:extLst>
                </a:gridCol>
              </a:tblGrid>
              <a:tr h="673976">
                <a:tc>
                  <a:txBody>
                    <a:bodyPr/>
                    <a:lstStyle/>
                    <a:p>
                      <a:pPr>
                        <a:lnSpc>
                          <a:spcPts val="2800"/>
                        </a:lnSpc>
                      </a:pPr>
                      <a:r>
                        <a:rPr lang="nl-NL" sz="2200" dirty="0" err="1">
                          <a:solidFill>
                            <a:schemeClr val="accent6"/>
                          </a:solidFill>
                        </a:rPr>
                        <a:t>Heading</a:t>
                      </a:r>
                      <a:endParaRPr lang="nl-NL" sz="2200" dirty="0">
                        <a:solidFill>
                          <a:schemeClr val="accent6"/>
                        </a:solidFill>
                      </a:endParaRPr>
                    </a:p>
                  </a:txBody>
                  <a:tcPr marL="540000" marR="90000" marT="46800" marB="46800" anchor="ctr">
                    <a:lnB w="25400" cmpd="sng">
                      <a:noFill/>
                    </a:lnB>
                    <a:solidFill>
                      <a:schemeClr val="accent2">
                        <a:lumMod val="40000"/>
                        <a:lumOff val="60000"/>
                      </a:schemeClr>
                    </a:solidFill>
                  </a:tcPr>
                </a:tc>
                <a:tc>
                  <a:txBody>
                    <a:bodyPr/>
                    <a:lstStyle/>
                    <a:p>
                      <a:pPr>
                        <a:lnSpc>
                          <a:spcPts val="2800"/>
                        </a:lnSpc>
                      </a:pPr>
                      <a:r>
                        <a:rPr lang="nl-NL" sz="2200" dirty="0" err="1">
                          <a:solidFill>
                            <a:schemeClr val="accent6"/>
                          </a:solidFill>
                        </a:rPr>
                        <a:t>Heading</a:t>
                      </a:r>
                      <a:endParaRPr lang="nl-NL" sz="2200" dirty="0">
                        <a:solidFill>
                          <a:schemeClr val="accent6"/>
                        </a:solidFill>
                      </a:endParaRPr>
                    </a:p>
                  </a:txBody>
                  <a:tcPr marL="540000" marR="90000" marT="46800" marB="46800" anchor="ctr">
                    <a:lnB w="25400" cmpd="sng">
                      <a:noFill/>
                    </a:lnB>
                    <a:solidFill>
                      <a:schemeClr val="accent2">
                        <a:lumMod val="40000"/>
                        <a:lumOff val="60000"/>
                      </a:schemeClr>
                    </a:solidFill>
                  </a:tcPr>
                </a:tc>
                <a:tc>
                  <a:txBody>
                    <a:bodyPr/>
                    <a:lstStyle/>
                    <a:p>
                      <a:pPr>
                        <a:lnSpc>
                          <a:spcPts val="2800"/>
                        </a:lnSpc>
                      </a:pPr>
                      <a:r>
                        <a:rPr lang="nl-NL" sz="2200" dirty="0" err="1">
                          <a:solidFill>
                            <a:schemeClr val="accent6"/>
                          </a:solidFill>
                        </a:rPr>
                        <a:t>Heading</a:t>
                      </a:r>
                      <a:endParaRPr lang="nl-NL" sz="2200" dirty="0">
                        <a:solidFill>
                          <a:schemeClr val="accent6"/>
                        </a:solidFill>
                      </a:endParaRPr>
                    </a:p>
                  </a:txBody>
                  <a:tcPr marL="540000" marR="90000" marT="46800" marB="46800" anchor="ctr">
                    <a:lnB w="25400" cmpd="sng">
                      <a:noFill/>
                    </a:lnB>
                    <a:solidFill>
                      <a:schemeClr val="accent2">
                        <a:lumMod val="40000"/>
                        <a:lumOff val="60000"/>
                      </a:schemeClr>
                    </a:solidFill>
                  </a:tcPr>
                </a:tc>
                <a:extLst>
                  <a:ext uri="{0D108BD9-81ED-4DB2-BD59-A6C34878D82A}">
                    <a16:rowId xmlns:a16="http://schemas.microsoft.com/office/drawing/2014/main" val="10000"/>
                  </a:ext>
                </a:extLst>
              </a:tr>
              <a:tr h="673976">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5400" cmpd="sng">
                      <a:noFill/>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5400" cmpd="sng">
                      <a:noFill/>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5400" cmpd="sng">
                      <a:noFill/>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73976">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673976">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673976">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673976">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673976">
                <a:tc gridSpan="3">
                  <a:txBody>
                    <a:bodyPr/>
                    <a:lstStyle/>
                    <a:p>
                      <a:pPr>
                        <a:lnSpc>
                          <a:spcPts val="3100"/>
                        </a:lnSpc>
                      </a:pPr>
                      <a:r>
                        <a:rPr lang="en-US" sz="1800" dirty="0">
                          <a:solidFill>
                            <a:schemeClr val="accent6"/>
                          </a:solidFill>
                        </a:rPr>
                        <a:t>Source: the quick fox your text</a:t>
                      </a:r>
                    </a:p>
                  </a:txBody>
                  <a:tcPr marL="540000" marR="90000" marT="46800" marB="46800" anchor="ctr">
                    <a:lnT w="28575" cap="flat" cmpd="sng" algn="ctr">
                      <a:solidFill>
                        <a:srgbClr val="000000"/>
                      </a:solidFill>
                      <a:prstDash val="solid"/>
                      <a:round/>
                      <a:headEnd type="none" w="med" len="med"/>
                      <a:tailEnd type="none" w="med" len="med"/>
                    </a:lnT>
                    <a:solidFill>
                      <a:schemeClr val="bg1"/>
                    </a:solidFill>
                  </a:tcPr>
                </a:tc>
                <a:tc hMerge="1">
                  <a:txBody>
                    <a:bodyPr/>
                    <a:lstStyle/>
                    <a:p>
                      <a:pPr>
                        <a:lnSpc>
                          <a:spcPts val="2800"/>
                        </a:lnSpc>
                      </a:pPr>
                      <a:endParaRPr lang="nl-NL" sz="2200" dirty="0">
                        <a:solidFill>
                          <a:schemeClr val="accent6"/>
                        </a:solidFill>
                      </a:endParaRPr>
                    </a:p>
                  </a:txBody>
                  <a:tcPr marL="540000" marR="90000" marT="46800" marB="46800" anchor="ctr">
                    <a:lnT w="38100" cap="flat" cmpd="sng" algn="ctr">
                      <a:solidFill>
                        <a:schemeClr val="accent6"/>
                      </a:solidFill>
                      <a:prstDash val="solid"/>
                      <a:round/>
                      <a:headEnd type="none" w="med" len="med"/>
                      <a:tailEnd type="none" w="med" len="med"/>
                    </a:lnT>
                    <a:solidFill>
                      <a:schemeClr val="bg1"/>
                    </a:solidFill>
                  </a:tcPr>
                </a:tc>
                <a:tc hMerge="1">
                  <a:txBody>
                    <a:bodyPr/>
                    <a:lstStyle/>
                    <a:p>
                      <a:pPr>
                        <a:lnSpc>
                          <a:spcPts val="2800"/>
                        </a:lnSpc>
                      </a:pPr>
                      <a:endParaRPr lang="nl-NL" sz="2200" dirty="0">
                        <a:solidFill>
                          <a:schemeClr val="accent6"/>
                        </a:solidFill>
                      </a:endParaRPr>
                    </a:p>
                  </a:txBody>
                  <a:tcPr marL="540000" marR="90000" marT="46800" marB="46800" anchor="ctr">
                    <a:lnT w="38100" cap="flat" cmpd="sng" algn="ctr">
                      <a:solidFill>
                        <a:schemeClr val="accent6"/>
                      </a:solidFill>
                      <a:prstDash val="solid"/>
                      <a:round/>
                      <a:headEnd type="none" w="med" len="med"/>
                      <a:tailEnd type="none" w="med" len="med"/>
                    </a:lnT>
                    <a:solidFill>
                      <a:schemeClr val="bg1"/>
                    </a:solidFill>
                  </a:tcPr>
                </a:tc>
                <a:extLst>
                  <a:ext uri="{0D108BD9-81ED-4DB2-BD59-A6C34878D82A}">
                    <a16:rowId xmlns:a16="http://schemas.microsoft.com/office/drawing/2014/main" val="10006"/>
                  </a:ext>
                </a:extLst>
              </a:tr>
            </a:tbl>
          </a:graphicData>
        </a:graphic>
      </p:graphicFrame>
      <p:graphicFrame>
        <p:nvGraphicFramePr>
          <p:cNvPr id="7" name="Tijdelijke aanduiding voor tabel 39"/>
          <p:cNvGraphicFramePr>
            <a:graphicFrameLocks/>
          </p:cNvGraphicFramePr>
          <p:nvPr>
            <p:extLst>
              <p:ext uri="{D42A27DB-BD31-4B8C-83A1-F6EECF244321}">
                <p14:modId xmlns:p14="http://schemas.microsoft.com/office/powerpoint/2010/main" val="2214334466"/>
              </p:ext>
            </p:extLst>
          </p:nvPr>
        </p:nvGraphicFramePr>
        <p:xfrm>
          <a:off x="1080000" y="11048219"/>
          <a:ext cx="13608000" cy="2695904"/>
        </p:xfrm>
        <a:graphic>
          <a:graphicData uri="http://schemas.openxmlformats.org/drawingml/2006/table">
            <a:tbl>
              <a:tblPr firstRow="1" bandRow="1">
                <a:tableStyleId>{E8034E78-7F5D-4C2E-B375-FC64B27BC917}</a:tableStyleId>
              </a:tblPr>
              <a:tblGrid>
                <a:gridCol w="4536000">
                  <a:extLst>
                    <a:ext uri="{9D8B030D-6E8A-4147-A177-3AD203B41FA5}">
                      <a16:colId xmlns:a16="http://schemas.microsoft.com/office/drawing/2014/main" val="20000"/>
                    </a:ext>
                  </a:extLst>
                </a:gridCol>
                <a:gridCol w="4536000">
                  <a:extLst>
                    <a:ext uri="{9D8B030D-6E8A-4147-A177-3AD203B41FA5}">
                      <a16:colId xmlns:a16="http://schemas.microsoft.com/office/drawing/2014/main" val="20001"/>
                    </a:ext>
                  </a:extLst>
                </a:gridCol>
                <a:gridCol w="4536000">
                  <a:extLst>
                    <a:ext uri="{9D8B030D-6E8A-4147-A177-3AD203B41FA5}">
                      <a16:colId xmlns:a16="http://schemas.microsoft.com/office/drawing/2014/main" val="20002"/>
                    </a:ext>
                  </a:extLst>
                </a:gridCol>
              </a:tblGrid>
              <a:tr h="673976">
                <a:tc>
                  <a:txBody>
                    <a:bodyPr/>
                    <a:lstStyle/>
                    <a:p>
                      <a:pPr>
                        <a:lnSpc>
                          <a:spcPts val="2800"/>
                        </a:lnSpc>
                      </a:pPr>
                      <a:r>
                        <a:rPr lang="nl-NL" sz="2200" dirty="0" err="1">
                          <a:solidFill>
                            <a:schemeClr val="accent6"/>
                          </a:solidFill>
                        </a:rPr>
                        <a:t>Heading</a:t>
                      </a:r>
                      <a:endParaRPr lang="nl-NL" sz="2200" dirty="0">
                        <a:solidFill>
                          <a:schemeClr val="accent6"/>
                        </a:solidFill>
                      </a:endParaRPr>
                    </a:p>
                  </a:txBody>
                  <a:tcPr marL="540000" marR="90000" marT="46800" marB="46800" anchor="ctr">
                    <a:lnB w="25400" cmpd="sng">
                      <a:noFill/>
                    </a:lnB>
                    <a:solidFill>
                      <a:schemeClr val="accent2">
                        <a:lumMod val="40000"/>
                        <a:lumOff val="60000"/>
                      </a:schemeClr>
                    </a:solidFill>
                  </a:tcPr>
                </a:tc>
                <a:tc>
                  <a:txBody>
                    <a:bodyPr/>
                    <a:lstStyle/>
                    <a:p>
                      <a:pPr>
                        <a:lnSpc>
                          <a:spcPts val="2800"/>
                        </a:lnSpc>
                      </a:pPr>
                      <a:r>
                        <a:rPr lang="nl-NL" sz="2200" dirty="0" err="1">
                          <a:solidFill>
                            <a:schemeClr val="accent6"/>
                          </a:solidFill>
                        </a:rPr>
                        <a:t>Heading</a:t>
                      </a:r>
                      <a:endParaRPr lang="nl-NL" sz="2200" dirty="0">
                        <a:solidFill>
                          <a:schemeClr val="accent6"/>
                        </a:solidFill>
                      </a:endParaRPr>
                    </a:p>
                  </a:txBody>
                  <a:tcPr marL="540000" marR="90000" marT="46800" marB="46800" anchor="ctr">
                    <a:lnB w="25400" cmpd="sng">
                      <a:noFill/>
                    </a:lnB>
                    <a:solidFill>
                      <a:schemeClr val="accent2">
                        <a:lumMod val="40000"/>
                        <a:lumOff val="60000"/>
                      </a:schemeClr>
                    </a:solidFill>
                  </a:tcPr>
                </a:tc>
                <a:tc>
                  <a:txBody>
                    <a:bodyPr/>
                    <a:lstStyle/>
                    <a:p>
                      <a:pPr marL="0" marR="0" indent="0" algn="l" defTabSz="914400" rtl="0" eaLnBrk="1" fontAlgn="auto" latinLnBrk="0" hangingPunct="1">
                        <a:lnSpc>
                          <a:spcPts val="2800"/>
                        </a:lnSpc>
                        <a:spcBef>
                          <a:spcPts val="0"/>
                        </a:spcBef>
                        <a:spcAft>
                          <a:spcPts val="0"/>
                        </a:spcAft>
                        <a:buClrTx/>
                        <a:buSzTx/>
                        <a:buFontTx/>
                        <a:buNone/>
                        <a:tabLst/>
                        <a:defRPr/>
                      </a:pPr>
                      <a:r>
                        <a:rPr lang="nl-NL" sz="2200" dirty="0" err="1">
                          <a:solidFill>
                            <a:schemeClr val="accent6"/>
                          </a:solidFill>
                        </a:rPr>
                        <a:t>Heading</a:t>
                      </a:r>
                      <a:endParaRPr lang="nl-NL" sz="2200" dirty="0">
                        <a:solidFill>
                          <a:schemeClr val="accent6"/>
                        </a:solidFill>
                      </a:endParaRPr>
                    </a:p>
                  </a:txBody>
                  <a:tcPr marL="540000" marR="90000" marT="46800" marB="46800" anchor="ctr">
                    <a:lnB w="25400" cmpd="sng">
                      <a:noFill/>
                    </a:lnB>
                    <a:solidFill>
                      <a:schemeClr val="accent2">
                        <a:lumMod val="40000"/>
                        <a:lumOff val="60000"/>
                      </a:schemeClr>
                    </a:solidFill>
                  </a:tcPr>
                </a:tc>
                <a:extLst>
                  <a:ext uri="{0D108BD9-81ED-4DB2-BD59-A6C34878D82A}">
                    <a16:rowId xmlns:a16="http://schemas.microsoft.com/office/drawing/2014/main" val="10000"/>
                  </a:ext>
                </a:extLst>
              </a:tr>
              <a:tr h="673976">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5400" cmpd="sng">
                      <a:noFill/>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5400" cmpd="sng">
                      <a:noFill/>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5400" cmpd="sng">
                      <a:noFill/>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73976">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673976">
                <a:tc gridSpan="3">
                  <a:txBody>
                    <a:bodyPr/>
                    <a:lstStyle/>
                    <a:p>
                      <a:pPr>
                        <a:lnSpc>
                          <a:spcPts val="3100"/>
                        </a:lnSpc>
                      </a:pPr>
                      <a:r>
                        <a:rPr lang="en-US" sz="1800" dirty="0">
                          <a:solidFill>
                            <a:schemeClr val="accent6"/>
                          </a:solidFill>
                        </a:rPr>
                        <a:t>Source: the quick fox your text</a:t>
                      </a:r>
                    </a:p>
                  </a:txBody>
                  <a:tcPr marL="540000" marR="90000" marT="46800" marB="46800" anchor="ctr">
                    <a:lnT w="28575" cap="flat" cmpd="sng" algn="ctr">
                      <a:solidFill>
                        <a:srgbClr val="000000"/>
                      </a:solidFill>
                      <a:prstDash val="solid"/>
                      <a:round/>
                      <a:headEnd type="none" w="med" len="med"/>
                      <a:tailEnd type="none" w="med" len="med"/>
                    </a:lnT>
                    <a:solidFill>
                      <a:schemeClr val="bg1"/>
                    </a:solidFill>
                  </a:tcPr>
                </a:tc>
                <a:tc hMerge="1">
                  <a:txBody>
                    <a:bodyPr/>
                    <a:lstStyle/>
                    <a:p>
                      <a:pPr>
                        <a:lnSpc>
                          <a:spcPts val="2800"/>
                        </a:lnSpc>
                      </a:pPr>
                      <a:endParaRPr lang="nl-NL" sz="2200" dirty="0">
                        <a:solidFill>
                          <a:schemeClr val="accent6"/>
                        </a:solidFill>
                      </a:endParaRPr>
                    </a:p>
                  </a:txBody>
                  <a:tcPr marL="540000" marR="90000" marT="46800" marB="46800" anchor="ctr">
                    <a:lnT w="38100" cap="flat" cmpd="sng" algn="ctr">
                      <a:solidFill>
                        <a:schemeClr val="accent6"/>
                      </a:solidFill>
                      <a:prstDash val="solid"/>
                      <a:round/>
                      <a:headEnd type="none" w="med" len="med"/>
                      <a:tailEnd type="none" w="med" len="med"/>
                    </a:lnT>
                    <a:solidFill>
                      <a:schemeClr val="bg1"/>
                    </a:solidFill>
                  </a:tcPr>
                </a:tc>
                <a:tc hMerge="1">
                  <a:txBody>
                    <a:bodyPr/>
                    <a:lstStyle/>
                    <a:p>
                      <a:pPr>
                        <a:lnSpc>
                          <a:spcPts val="2800"/>
                        </a:lnSpc>
                      </a:pPr>
                      <a:endParaRPr lang="nl-NL" sz="2200" dirty="0">
                        <a:solidFill>
                          <a:schemeClr val="accent6"/>
                        </a:solidFill>
                      </a:endParaRPr>
                    </a:p>
                  </a:txBody>
                  <a:tcPr marL="540000" marR="90000" marT="46800" marB="46800" anchor="ctr">
                    <a:lnT w="38100" cap="flat" cmpd="sng" algn="ctr">
                      <a:solidFill>
                        <a:schemeClr val="accent6"/>
                      </a:solidFill>
                      <a:prstDash val="solid"/>
                      <a:round/>
                      <a:headEnd type="none" w="med" len="med"/>
                      <a:tailEnd type="none" w="med" len="med"/>
                    </a:lnT>
                    <a:solidFill>
                      <a:schemeClr val="bg1"/>
                    </a:solidFill>
                  </a:tcPr>
                </a:tc>
                <a:extLst>
                  <a:ext uri="{0D108BD9-81ED-4DB2-BD59-A6C34878D82A}">
                    <a16:rowId xmlns:a16="http://schemas.microsoft.com/office/drawing/2014/main" val="10003"/>
                  </a:ext>
                </a:extLst>
              </a:tr>
            </a:tbl>
          </a:graphicData>
        </a:graphic>
      </p:graphicFrame>
      <p:graphicFrame>
        <p:nvGraphicFramePr>
          <p:cNvPr id="9" name="Tijdelijke aanduiding voor tabel 39"/>
          <p:cNvGraphicFramePr>
            <a:graphicFrameLocks/>
          </p:cNvGraphicFramePr>
          <p:nvPr>
            <p:extLst>
              <p:ext uri="{D42A27DB-BD31-4B8C-83A1-F6EECF244321}">
                <p14:modId xmlns:p14="http://schemas.microsoft.com/office/powerpoint/2010/main" val="3835535286"/>
              </p:ext>
            </p:extLst>
          </p:nvPr>
        </p:nvGraphicFramePr>
        <p:xfrm>
          <a:off x="1080000" y="14347926"/>
          <a:ext cx="13608000" cy="3369880"/>
        </p:xfrm>
        <a:graphic>
          <a:graphicData uri="http://schemas.openxmlformats.org/drawingml/2006/table">
            <a:tbl>
              <a:tblPr firstRow="1" bandRow="1">
                <a:tableStyleId>{E8034E78-7F5D-4C2E-B375-FC64B27BC917}</a:tableStyleId>
              </a:tblPr>
              <a:tblGrid>
                <a:gridCol w="4536000">
                  <a:extLst>
                    <a:ext uri="{9D8B030D-6E8A-4147-A177-3AD203B41FA5}">
                      <a16:colId xmlns:a16="http://schemas.microsoft.com/office/drawing/2014/main" val="20000"/>
                    </a:ext>
                  </a:extLst>
                </a:gridCol>
                <a:gridCol w="4536000">
                  <a:extLst>
                    <a:ext uri="{9D8B030D-6E8A-4147-A177-3AD203B41FA5}">
                      <a16:colId xmlns:a16="http://schemas.microsoft.com/office/drawing/2014/main" val="20001"/>
                    </a:ext>
                  </a:extLst>
                </a:gridCol>
                <a:gridCol w="4536000">
                  <a:extLst>
                    <a:ext uri="{9D8B030D-6E8A-4147-A177-3AD203B41FA5}">
                      <a16:colId xmlns:a16="http://schemas.microsoft.com/office/drawing/2014/main" val="20002"/>
                    </a:ext>
                  </a:extLst>
                </a:gridCol>
              </a:tblGrid>
              <a:tr h="673976">
                <a:tc>
                  <a:txBody>
                    <a:bodyPr/>
                    <a:lstStyle/>
                    <a:p>
                      <a:pPr>
                        <a:lnSpc>
                          <a:spcPts val="2800"/>
                        </a:lnSpc>
                      </a:pPr>
                      <a:r>
                        <a:rPr lang="nl-NL" sz="2200" dirty="0" err="1">
                          <a:solidFill>
                            <a:schemeClr val="accent6"/>
                          </a:solidFill>
                        </a:rPr>
                        <a:t>Heading</a:t>
                      </a:r>
                      <a:endParaRPr lang="nl-NL" sz="2200" dirty="0">
                        <a:solidFill>
                          <a:schemeClr val="accent6"/>
                        </a:solidFill>
                      </a:endParaRPr>
                    </a:p>
                  </a:txBody>
                  <a:tcPr marL="540000" marR="90000" marT="46800" marB="46800" anchor="ctr">
                    <a:lnB w="25400" cmpd="sng">
                      <a:noFill/>
                    </a:lnB>
                    <a:solidFill>
                      <a:schemeClr val="accent2">
                        <a:lumMod val="40000"/>
                        <a:lumOff val="60000"/>
                      </a:schemeClr>
                    </a:solidFill>
                  </a:tcPr>
                </a:tc>
                <a:tc>
                  <a:txBody>
                    <a:bodyPr/>
                    <a:lstStyle/>
                    <a:p>
                      <a:pPr>
                        <a:lnSpc>
                          <a:spcPts val="2800"/>
                        </a:lnSpc>
                      </a:pPr>
                      <a:r>
                        <a:rPr lang="nl-NL" sz="2200" dirty="0" err="1">
                          <a:solidFill>
                            <a:schemeClr val="accent6"/>
                          </a:solidFill>
                        </a:rPr>
                        <a:t>Heading</a:t>
                      </a:r>
                      <a:endParaRPr lang="nl-NL" sz="2200" dirty="0">
                        <a:solidFill>
                          <a:schemeClr val="accent6"/>
                        </a:solidFill>
                      </a:endParaRPr>
                    </a:p>
                  </a:txBody>
                  <a:tcPr marL="540000" marR="90000" marT="46800" marB="46800" anchor="ctr">
                    <a:lnB w="25400" cmpd="sng">
                      <a:noFill/>
                    </a:lnB>
                    <a:solidFill>
                      <a:schemeClr val="accent2">
                        <a:lumMod val="40000"/>
                        <a:lumOff val="60000"/>
                      </a:schemeClr>
                    </a:solidFill>
                  </a:tcPr>
                </a:tc>
                <a:tc>
                  <a:txBody>
                    <a:bodyPr/>
                    <a:lstStyle/>
                    <a:p>
                      <a:pPr>
                        <a:lnSpc>
                          <a:spcPts val="2800"/>
                        </a:lnSpc>
                      </a:pPr>
                      <a:r>
                        <a:rPr lang="nl-NL" sz="2200" dirty="0" err="1">
                          <a:solidFill>
                            <a:schemeClr val="accent6"/>
                          </a:solidFill>
                        </a:rPr>
                        <a:t>Heading</a:t>
                      </a:r>
                      <a:endParaRPr lang="nl-NL" sz="2200" dirty="0">
                        <a:solidFill>
                          <a:schemeClr val="accent6"/>
                        </a:solidFill>
                      </a:endParaRPr>
                    </a:p>
                  </a:txBody>
                  <a:tcPr marL="540000" marR="90000" marT="46800" marB="46800" anchor="ctr">
                    <a:lnB w="25400" cmpd="sng">
                      <a:noFill/>
                    </a:lnB>
                    <a:solidFill>
                      <a:schemeClr val="accent2">
                        <a:lumMod val="40000"/>
                        <a:lumOff val="60000"/>
                      </a:schemeClr>
                    </a:solidFill>
                  </a:tcPr>
                </a:tc>
                <a:extLst>
                  <a:ext uri="{0D108BD9-81ED-4DB2-BD59-A6C34878D82A}">
                    <a16:rowId xmlns:a16="http://schemas.microsoft.com/office/drawing/2014/main" val="10000"/>
                  </a:ext>
                </a:extLst>
              </a:tr>
              <a:tr h="673976">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5400" cmpd="sng">
                      <a:noFill/>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5400" cmpd="sng">
                      <a:noFill/>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5400" cmpd="sng">
                      <a:noFill/>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73976">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673976">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673976">
                <a:tc gridSpan="3">
                  <a:txBody>
                    <a:bodyPr/>
                    <a:lstStyle/>
                    <a:p>
                      <a:pPr>
                        <a:lnSpc>
                          <a:spcPts val="3100"/>
                        </a:lnSpc>
                      </a:pPr>
                      <a:r>
                        <a:rPr lang="en-US" sz="1800" dirty="0">
                          <a:solidFill>
                            <a:schemeClr val="accent6"/>
                          </a:solidFill>
                        </a:rPr>
                        <a:t>Source: the quick fox your text</a:t>
                      </a:r>
                    </a:p>
                  </a:txBody>
                  <a:tcPr marL="540000" marR="90000" marT="46800" marB="46800" anchor="ctr">
                    <a:lnT w="28575" cap="flat" cmpd="sng" algn="ctr">
                      <a:solidFill>
                        <a:srgbClr val="000000"/>
                      </a:solidFill>
                      <a:prstDash val="solid"/>
                      <a:round/>
                      <a:headEnd type="none" w="med" len="med"/>
                      <a:tailEnd type="none" w="med" len="med"/>
                    </a:lnT>
                    <a:solidFill>
                      <a:schemeClr val="bg1"/>
                    </a:solidFill>
                  </a:tcPr>
                </a:tc>
                <a:tc hMerge="1">
                  <a:txBody>
                    <a:bodyPr/>
                    <a:lstStyle/>
                    <a:p>
                      <a:pPr>
                        <a:lnSpc>
                          <a:spcPts val="2800"/>
                        </a:lnSpc>
                      </a:pPr>
                      <a:endParaRPr lang="nl-NL" sz="2200" dirty="0">
                        <a:solidFill>
                          <a:schemeClr val="accent6"/>
                        </a:solidFill>
                      </a:endParaRPr>
                    </a:p>
                  </a:txBody>
                  <a:tcPr marL="540000" marR="90000" marT="46800" marB="46800" anchor="ctr">
                    <a:lnT w="38100" cap="flat" cmpd="sng" algn="ctr">
                      <a:solidFill>
                        <a:schemeClr val="accent6"/>
                      </a:solidFill>
                      <a:prstDash val="solid"/>
                      <a:round/>
                      <a:headEnd type="none" w="med" len="med"/>
                      <a:tailEnd type="none" w="med" len="med"/>
                    </a:lnT>
                    <a:solidFill>
                      <a:schemeClr val="bg1"/>
                    </a:solidFill>
                  </a:tcPr>
                </a:tc>
                <a:tc hMerge="1">
                  <a:txBody>
                    <a:bodyPr/>
                    <a:lstStyle/>
                    <a:p>
                      <a:pPr>
                        <a:lnSpc>
                          <a:spcPts val="2800"/>
                        </a:lnSpc>
                      </a:pPr>
                      <a:endParaRPr lang="nl-NL" sz="2200" dirty="0">
                        <a:solidFill>
                          <a:schemeClr val="accent6"/>
                        </a:solidFill>
                      </a:endParaRPr>
                    </a:p>
                  </a:txBody>
                  <a:tcPr marL="540000" marR="90000" marT="46800" marB="46800" anchor="ctr">
                    <a:lnT w="38100" cap="flat" cmpd="sng" algn="ctr">
                      <a:solidFill>
                        <a:schemeClr val="accent6"/>
                      </a:solidFill>
                      <a:prstDash val="solid"/>
                      <a:round/>
                      <a:headEnd type="none" w="med" len="med"/>
                      <a:tailEnd type="none" w="med" len="med"/>
                    </a:lnT>
                    <a:solidFill>
                      <a:schemeClr val="bg1"/>
                    </a:solidFill>
                  </a:tcPr>
                </a:tc>
                <a:extLst>
                  <a:ext uri="{0D108BD9-81ED-4DB2-BD59-A6C34878D82A}">
                    <a16:rowId xmlns:a16="http://schemas.microsoft.com/office/drawing/2014/main" val="10004"/>
                  </a:ext>
                </a:extLst>
              </a:tr>
            </a:tbl>
          </a:graphicData>
        </a:graphic>
      </p:graphicFrame>
      <p:graphicFrame>
        <p:nvGraphicFramePr>
          <p:cNvPr id="10" name="Tijdelijke aanduiding voor tabel 39"/>
          <p:cNvGraphicFramePr>
            <a:graphicFrameLocks/>
          </p:cNvGraphicFramePr>
          <p:nvPr>
            <p:extLst>
              <p:ext uri="{D42A27DB-BD31-4B8C-83A1-F6EECF244321}">
                <p14:modId xmlns:p14="http://schemas.microsoft.com/office/powerpoint/2010/main" val="186040407"/>
              </p:ext>
            </p:extLst>
          </p:nvPr>
        </p:nvGraphicFramePr>
        <p:xfrm>
          <a:off x="1080000" y="8422488"/>
          <a:ext cx="13608000" cy="2021928"/>
        </p:xfrm>
        <a:graphic>
          <a:graphicData uri="http://schemas.openxmlformats.org/drawingml/2006/table">
            <a:tbl>
              <a:tblPr firstRow="1" bandRow="1">
                <a:tableStyleId>{E8034E78-7F5D-4C2E-B375-FC64B27BC917}</a:tableStyleId>
              </a:tblPr>
              <a:tblGrid>
                <a:gridCol w="4536000">
                  <a:extLst>
                    <a:ext uri="{9D8B030D-6E8A-4147-A177-3AD203B41FA5}">
                      <a16:colId xmlns:a16="http://schemas.microsoft.com/office/drawing/2014/main" val="20000"/>
                    </a:ext>
                  </a:extLst>
                </a:gridCol>
                <a:gridCol w="4536000">
                  <a:extLst>
                    <a:ext uri="{9D8B030D-6E8A-4147-A177-3AD203B41FA5}">
                      <a16:colId xmlns:a16="http://schemas.microsoft.com/office/drawing/2014/main" val="20001"/>
                    </a:ext>
                  </a:extLst>
                </a:gridCol>
                <a:gridCol w="4536000">
                  <a:extLst>
                    <a:ext uri="{9D8B030D-6E8A-4147-A177-3AD203B41FA5}">
                      <a16:colId xmlns:a16="http://schemas.microsoft.com/office/drawing/2014/main" val="20002"/>
                    </a:ext>
                  </a:extLst>
                </a:gridCol>
              </a:tblGrid>
              <a:tr h="673976">
                <a:tc>
                  <a:txBody>
                    <a:bodyPr/>
                    <a:lstStyle/>
                    <a:p>
                      <a:pPr>
                        <a:lnSpc>
                          <a:spcPts val="2800"/>
                        </a:lnSpc>
                      </a:pPr>
                      <a:r>
                        <a:rPr lang="nl-NL" sz="2200" dirty="0" err="1">
                          <a:solidFill>
                            <a:schemeClr val="accent6"/>
                          </a:solidFill>
                        </a:rPr>
                        <a:t>Heading</a:t>
                      </a:r>
                      <a:endParaRPr lang="nl-NL" sz="2200" dirty="0">
                        <a:solidFill>
                          <a:schemeClr val="accent6"/>
                        </a:solidFill>
                      </a:endParaRPr>
                    </a:p>
                  </a:txBody>
                  <a:tcPr marL="540000" marR="90000" marT="46800" marB="46800" anchor="ctr">
                    <a:lnB w="25400" cmpd="sng">
                      <a:noFill/>
                    </a:lnB>
                    <a:solidFill>
                      <a:schemeClr val="accent2">
                        <a:lumMod val="40000"/>
                        <a:lumOff val="60000"/>
                      </a:schemeClr>
                    </a:solidFill>
                  </a:tcPr>
                </a:tc>
                <a:tc>
                  <a:txBody>
                    <a:bodyPr/>
                    <a:lstStyle/>
                    <a:p>
                      <a:pPr marL="0" marR="0" indent="0" algn="l" defTabSz="914400" rtl="0" eaLnBrk="1" fontAlgn="auto" latinLnBrk="0" hangingPunct="1">
                        <a:lnSpc>
                          <a:spcPts val="2800"/>
                        </a:lnSpc>
                        <a:spcBef>
                          <a:spcPts val="0"/>
                        </a:spcBef>
                        <a:spcAft>
                          <a:spcPts val="0"/>
                        </a:spcAft>
                        <a:buClrTx/>
                        <a:buSzTx/>
                        <a:buFontTx/>
                        <a:buNone/>
                        <a:tabLst/>
                        <a:defRPr/>
                      </a:pPr>
                      <a:r>
                        <a:rPr lang="nl-NL" sz="2200" dirty="0" err="1">
                          <a:solidFill>
                            <a:schemeClr val="accent6"/>
                          </a:solidFill>
                        </a:rPr>
                        <a:t>Heading</a:t>
                      </a:r>
                      <a:endParaRPr lang="nl-NL" sz="2200" dirty="0">
                        <a:solidFill>
                          <a:schemeClr val="accent6"/>
                        </a:solidFill>
                      </a:endParaRPr>
                    </a:p>
                  </a:txBody>
                  <a:tcPr marL="540000" marR="90000" marT="46800" marB="46800" anchor="ctr">
                    <a:lnB w="25400" cmpd="sng">
                      <a:noFill/>
                    </a:lnB>
                    <a:solidFill>
                      <a:schemeClr val="accent2">
                        <a:lumMod val="40000"/>
                        <a:lumOff val="60000"/>
                      </a:schemeClr>
                    </a:solidFill>
                  </a:tcPr>
                </a:tc>
                <a:tc>
                  <a:txBody>
                    <a:bodyPr/>
                    <a:lstStyle/>
                    <a:p>
                      <a:pPr marL="0" marR="0" indent="0" algn="l" defTabSz="914400" rtl="0" eaLnBrk="1" fontAlgn="auto" latinLnBrk="0" hangingPunct="1">
                        <a:lnSpc>
                          <a:spcPts val="2800"/>
                        </a:lnSpc>
                        <a:spcBef>
                          <a:spcPts val="0"/>
                        </a:spcBef>
                        <a:spcAft>
                          <a:spcPts val="0"/>
                        </a:spcAft>
                        <a:buClrTx/>
                        <a:buSzTx/>
                        <a:buFontTx/>
                        <a:buNone/>
                        <a:tabLst/>
                        <a:defRPr/>
                      </a:pPr>
                      <a:r>
                        <a:rPr lang="nl-NL" sz="2200" dirty="0" err="1">
                          <a:solidFill>
                            <a:schemeClr val="accent6"/>
                          </a:solidFill>
                        </a:rPr>
                        <a:t>Heading</a:t>
                      </a:r>
                      <a:endParaRPr lang="nl-NL" sz="2200" dirty="0">
                        <a:solidFill>
                          <a:schemeClr val="accent6"/>
                        </a:solidFill>
                      </a:endParaRPr>
                    </a:p>
                  </a:txBody>
                  <a:tcPr marL="540000" marR="90000" marT="46800" marB="46800" anchor="ctr">
                    <a:lnB w="28575" cap="flat" cmpd="sng" algn="ctr">
                      <a:no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673976">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5400" cmpd="sng">
                      <a:noFill/>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5400" cmpd="sng">
                      <a:noFill/>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no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73976">
                <a:tc gridSpan="3">
                  <a:txBody>
                    <a:bodyPr/>
                    <a:lstStyle/>
                    <a:p>
                      <a:pPr>
                        <a:lnSpc>
                          <a:spcPts val="3100"/>
                        </a:lnSpc>
                      </a:pPr>
                      <a:r>
                        <a:rPr lang="en-US" sz="1800" dirty="0">
                          <a:solidFill>
                            <a:schemeClr val="accent6"/>
                          </a:solidFill>
                        </a:rPr>
                        <a:t>Source: the quick fox your text</a:t>
                      </a:r>
                    </a:p>
                  </a:txBody>
                  <a:tcPr marL="540000" marR="90000" marT="46800" marB="46800" anchor="ctr">
                    <a:lnT w="28575" cap="flat" cmpd="sng" algn="ctr">
                      <a:solidFill>
                        <a:srgbClr val="000000"/>
                      </a:solidFill>
                      <a:prstDash val="solid"/>
                      <a:round/>
                      <a:headEnd type="none" w="med" len="med"/>
                      <a:tailEnd type="none" w="med" len="med"/>
                    </a:lnT>
                    <a:solidFill>
                      <a:schemeClr val="bg1"/>
                    </a:solidFill>
                  </a:tcPr>
                </a:tc>
                <a:tc hMerge="1">
                  <a:txBody>
                    <a:bodyPr/>
                    <a:lstStyle/>
                    <a:p>
                      <a:pPr>
                        <a:lnSpc>
                          <a:spcPts val="2800"/>
                        </a:lnSpc>
                      </a:pPr>
                      <a:endParaRPr lang="nl-NL" sz="2200" dirty="0">
                        <a:solidFill>
                          <a:schemeClr val="accent6"/>
                        </a:solidFill>
                      </a:endParaRPr>
                    </a:p>
                  </a:txBody>
                  <a:tcPr marL="540000" marR="90000" marT="46800" marB="46800" anchor="ctr">
                    <a:lnT w="38100" cap="flat" cmpd="sng" algn="ctr">
                      <a:solidFill>
                        <a:schemeClr val="accent6"/>
                      </a:solidFill>
                      <a:prstDash val="solid"/>
                      <a:round/>
                      <a:headEnd type="none" w="med" len="med"/>
                      <a:tailEnd type="none" w="med" len="med"/>
                    </a:lnT>
                    <a:solidFill>
                      <a:schemeClr val="bg1"/>
                    </a:solidFill>
                  </a:tcPr>
                </a:tc>
                <a:tc hMerge="1">
                  <a:txBody>
                    <a:bodyPr/>
                    <a:lstStyle/>
                    <a:p>
                      <a:pPr>
                        <a:lnSpc>
                          <a:spcPts val="2800"/>
                        </a:lnSpc>
                      </a:pPr>
                      <a:endParaRPr lang="nl-NL" sz="2200" dirty="0">
                        <a:solidFill>
                          <a:schemeClr val="accent6"/>
                        </a:solidFill>
                      </a:endParaRPr>
                    </a:p>
                  </a:txBody>
                  <a:tcPr marL="540000" marR="90000" marT="46800" marB="46800" anchor="ctr">
                    <a:lnT w="38100" cap="flat" cmpd="sng" algn="ctr">
                      <a:solidFill>
                        <a:schemeClr val="accent6"/>
                      </a:solidFill>
                      <a:prstDash val="solid"/>
                      <a:round/>
                      <a:headEnd type="none" w="med" len="med"/>
                      <a:tailEnd type="none" w="med" len="med"/>
                    </a:lnT>
                    <a:solidFill>
                      <a:schemeClr val="bg1"/>
                    </a:solidFill>
                  </a:tcPr>
                </a:tc>
                <a:extLst>
                  <a:ext uri="{0D108BD9-81ED-4DB2-BD59-A6C34878D82A}">
                    <a16:rowId xmlns:a16="http://schemas.microsoft.com/office/drawing/2014/main" val="10002"/>
                  </a:ext>
                </a:extLst>
              </a:tr>
            </a:tbl>
          </a:graphicData>
        </a:graphic>
      </p:graphicFrame>
      <p:graphicFrame>
        <p:nvGraphicFramePr>
          <p:cNvPr id="11" name="Tijdelijke aanduiding voor tabel 39"/>
          <p:cNvGraphicFramePr>
            <a:graphicFrameLocks/>
          </p:cNvGraphicFramePr>
          <p:nvPr>
            <p:extLst>
              <p:ext uri="{D42A27DB-BD31-4B8C-83A1-F6EECF244321}">
                <p14:modId xmlns:p14="http://schemas.microsoft.com/office/powerpoint/2010/main" val="2833579521"/>
              </p:ext>
            </p:extLst>
          </p:nvPr>
        </p:nvGraphicFramePr>
        <p:xfrm>
          <a:off x="1080000" y="28290903"/>
          <a:ext cx="13608000" cy="5391808"/>
        </p:xfrm>
        <a:graphic>
          <a:graphicData uri="http://schemas.openxmlformats.org/drawingml/2006/table">
            <a:tbl>
              <a:tblPr firstRow="1" bandRow="1">
                <a:tableStyleId>{E8034E78-7F5D-4C2E-B375-FC64B27BC917}</a:tableStyleId>
              </a:tblPr>
              <a:tblGrid>
                <a:gridCol w="4536000">
                  <a:extLst>
                    <a:ext uri="{9D8B030D-6E8A-4147-A177-3AD203B41FA5}">
                      <a16:colId xmlns:a16="http://schemas.microsoft.com/office/drawing/2014/main" val="20000"/>
                    </a:ext>
                  </a:extLst>
                </a:gridCol>
                <a:gridCol w="4536000">
                  <a:extLst>
                    <a:ext uri="{9D8B030D-6E8A-4147-A177-3AD203B41FA5}">
                      <a16:colId xmlns:a16="http://schemas.microsoft.com/office/drawing/2014/main" val="20001"/>
                    </a:ext>
                  </a:extLst>
                </a:gridCol>
                <a:gridCol w="4536000">
                  <a:extLst>
                    <a:ext uri="{9D8B030D-6E8A-4147-A177-3AD203B41FA5}">
                      <a16:colId xmlns:a16="http://schemas.microsoft.com/office/drawing/2014/main" val="20002"/>
                    </a:ext>
                  </a:extLst>
                </a:gridCol>
              </a:tblGrid>
              <a:tr h="673976">
                <a:tc>
                  <a:txBody>
                    <a:bodyPr/>
                    <a:lstStyle/>
                    <a:p>
                      <a:pPr marL="0" marR="0" indent="0" algn="l" defTabSz="914400" rtl="0" eaLnBrk="1" fontAlgn="auto" latinLnBrk="0" hangingPunct="1">
                        <a:lnSpc>
                          <a:spcPts val="2800"/>
                        </a:lnSpc>
                        <a:spcBef>
                          <a:spcPts val="0"/>
                        </a:spcBef>
                        <a:spcAft>
                          <a:spcPts val="0"/>
                        </a:spcAft>
                        <a:buClrTx/>
                        <a:buSzTx/>
                        <a:buFontTx/>
                        <a:buNone/>
                        <a:tabLst/>
                        <a:defRPr/>
                      </a:pPr>
                      <a:r>
                        <a:rPr lang="nl-NL" sz="2200" dirty="0" err="1">
                          <a:solidFill>
                            <a:schemeClr val="accent6"/>
                          </a:solidFill>
                        </a:rPr>
                        <a:t>Heading</a:t>
                      </a:r>
                      <a:endParaRPr lang="nl-NL" sz="2200" dirty="0">
                        <a:solidFill>
                          <a:schemeClr val="accent6"/>
                        </a:solidFill>
                      </a:endParaRPr>
                    </a:p>
                  </a:txBody>
                  <a:tcPr marL="540000" marR="90000" marT="46800" marB="46800" anchor="ctr">
                    <a:lnB w="25400" cmpd="sng">
                      <a:noFill/>
                    </a:lnB>
                    <a:solidFill>
                      <a:schemeClr val="accent2">
                        <a:lumMod val="40000"/>
                        <a:lumOff val="60000"/>
                      </a:schemeClr>
                    </a:solidFill>
                  </a:tcPr>
                </a:tc>
                <a:tc>
                  <a:txBody>
                    <a:bodyPr/>
                    <a:lstStyle/>
                    <a:p>
                      <a:pPr marL="0" marR="0" indent="0" algn="l" defTabSz="914400" rtl="0" eaLnBrk="1" fontAlgn="auto" latinLnBrk="0" hangingPunct="1">
                        <a:lnSpc>
                          <a:spcPts val="2800"/>
                        </a:lnSpc>
                        <a:spcBef>
                          <a:spcPts val="0"/>
                        </a:spcBef>
                        <a:spcAft>
                          <a:spcPts val="0"/>
                        </a:spcAft>
                        <a:buClrTx/>
                        <a:buSzTx/>
                        <a:buFontTx/>
                        <a:buNone/>
                        <a:tabLst/>
                        <a:defRPr/>
                      </a:pPr>
                      <a:r>
                        <a:rPr lang="nl-NL" sz="2200" dirty="0" err="1">
                          <a:solidFill>
                            <a:schemeClr val="accent6"/>
                          </a:solidFill>
                        </a:rPr>
                        <a:t>Heading</a:t>
                      </a:r>
                      <a:endParaRPr lang="nl-NL" sz="2200" dirty="0">
                        <a:solidFill>
                          <a:schemeClr val="accent6"/>
                        </a:solidFill>
                      </a:endParaRPr>
                    </a:p>
                  </a:txBody>
                  <a:tcPr marL="540000" marR="90000" marT="46800" marB="46800" anchor="ctr">
                    <a:lnB w="25400" cmpd="sng">
                      <a:noFill/>
                    </a:lnB>
                    <a:solidFill>
                      <a:schemeClr val="accent2">
                        <a:lumMod val="40000"/>
                        <a:lumOff val="60000"/>
                      </a:schemeClr>
                    </a:solidFill>
                  </a:tcPr>
                </a:tc>
                <a:tc>
                  <a:txBody>
                    <a:bodyPr/>
                    <a:lstStyle/>
                    <a:p>
                      <a:pPr marL="0" marR="0" indent="0" algn="l" defTabSz="914400" rtl="0" eaLnBrk="1" fontAlgn="auto" latinLnBrk="0" hangingPunct="1">
                        <a:lnSpc>
                          <a:spcPts val="2800"/>
                        </a:lnSpc>
                        <a:spcBef>
                          <a:spcPts val="0"/>
                        </a:spcBef>
                        <a:spcAft>
                          <a:spcPts val="0"/>
                        </a:spcAft>
                        <a:buClrTx/>
                        <a:buSzTx/>
                        <a:buFontTx/>
                        <a:buNone/>
                        <a:tabLst/>
                        <a:defRPr/>
                      </a:pPr>
                      <a:r>
                        <a:rPr lang="nl-NL" sz="2200" dirty="0" err="1">
                          <a:solidFill>
                            <a:schemeClr val="accent6"/>
                          </a:solidFill>
                        </a:rPr>
                        <a:t>Heading</a:t>
                      </a:r>
                      <a:endParaRPr lang="nl-NL" sz="2200" dirty="0">
                        <a:solidFill>
                          <a:schemeClr val="accent6"/>
                        </a:solidFill>
                      </a:endParaRPr>
                    </a:p>
                  </a:txBody>
                  <a:tcPr marL="540000" marR="90000" marT="46800" marB="46800" anchor="ctr">
                    <a:lnB w="25400" cmpd="sng">
                      <a:noFill/>
                    </a:lnB>
                    <a:solidFill>
                      <a:schemeClr val="accent2">
                        <a:lumMod val="40000"/>
                        <a:lumOff val="60000"/>
                      </a:schemeClr>
                    </a:solidFill>
                  </a:tcPr>
                </a:tc>
                <a:extLst>
                  <a:ext uri="{0D108BD9-81ED-4DB2-BD59-A6C34878D82A}">
                    <a16:rowId xmlns:a16="http://schemas.microsoft.com/office/drawing/2014/main" val="10000"/>
                  </a:ext>
                </a:extLst>
              </a:tr>
              <a:tr h="673976">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5400" cmpd="sng">
                      <a:noFill/>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5400" cmpd="sng">
                      <a:noFill/>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5400" cmpd="sng">
                      <a:noFill/>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73976">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673976">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673976">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673976">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673976">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673976">
                <a:tc gridSpan="3">
                  <a:txBody>
                    <a:bodyPr/>
                    <a:lstStyle/>
                    <a:p>
                      <a:pPr>
                        <a:lnSpc>
                          <a:spcPts val="3100"/>
                        </a:lnSpc>
                      </a:pPr>
                      <a:r>
                        <a:rPr lang="en-US" sz="1800" dirty="0">
                          <a:solidFill>
                            <a:schemeClr val="accent6"/>
                          </a:solidFill>
                        </a:rPr>
                        <a:t>Source: the quick fox your text</a:t>
                      </a:r>
                    </a:p>
                  </a:txBody>
                  <a:tcPr marL="540000" marR="90000" marT="46800" marB="46800" anchor="ctr">
                    <a:lnT w="28575" cap="flat" cmpd="sng" algn="ctr">
                      <a:solidFill>
                        <a:srgbClr val="000000"/>
                      </a:solidFill>
                      <a:prstDash val="solid"/>
                      <a:round/>
                      <a:headEnd type="none" w="med" len="med"/>
                      <a:tailEnd type="none" w="med" len="med"/>
                    </a:lnT>
                    <a:solidFill>
                      <a:schemeClr val="bg1"/>
                    </a:solidFill>
                  </a:tcPr>
                </a:tc>
                <a:tc hMerge="1">
                  <a:txBody>
                    <a:bodyPr/>
                    <a:lstStyle/>
                    <a:p>
                      <a:pPr>
                        <a:lnSpc>
                          <a:spcPts val="2800"/>
                        </a:lnSpc>
                      </a:pPr>
                      <a:endParaRPr lang="nl-NL" sz="2200" dirty="0">
                        <a:solidFill>
                          <a:schemeClr val="accent6"/>
                        </a:solidFill>
                      </a:endParaRPr>
                    </a:p>
                  </a:txBody>
                  <a:tcPr marL="540000" marR="90000" marT="46800" marB="46800" anchor="ctr">
                    <a:lnT w="38100" cap="flat" cmpd="sng" algn="ctr">
                      <a:solidFill>
                        <a:schemeClr val="accent6"/>
                      </a:solidFill>
                      <a:prstDash val="solid"/>
                      <a:round/>
                      <a:headEnd type="none" w="med" len="med"/>
                      <a:tailEnd type="none" w="med" len="med"/>
                    </a:lnT>
                    <a:solidFill>
                      <a:schemeClr val="bg1"/>
                    </a:solidFill>
                  </a:tcPr>
                </a:tc>
                <a:tc hMerge="1">
                  <a:txBody>
                    <a:bodyPr/>
                    <a:lstStyle/>
                    <a:p>
                      <a:pPr>
                        <a:lnSpc>
                          <a:spcPts val="2800"/>
                        </a:lnSpc>
                      </a:pPr>
                      <a:endParaRPr lang="nl-NL" sz="2200" dirty="0">
                        <a:solidFill>
                          <a:schemeClr val="accent6"/>
                        </a:solidFill>
                      </a:endParaRPr>
                    </a:p>
                  </a:txBody>
                  <a:tcPr marL="540000" marR="90000" marT="46800" marB="46800" anchor="ctr">
                    <a:lnT w="38100" cap="flat" cmpd="sng" algn="ctr">
                      <a:solidFill>
                        <a:schemeClr val="accent6"/>
                      </a:solidFill>
                      <a:prstDash val="solid"/>
                      <a:round/>
                      <a:headEnd type="none" w="med" len="med"/>
                      <a:tailEnd type="none" w="med" len="med"/>
                    </a:lnT>
                    <a:solidFill>
                      <a:schemeClr val="bg1"/>
                    </a:solidFill>
                  </a:tcPr>
                </a:tc>
                <a:extLst>
                  <a:ext uri="{0D108BD9-81ED-4DB2-BD59-A6C34878D82A}">
                    <a16:rowId xmlns:a16="http://schemas.microsoft.com/office/drawing/2014/main" val="10007"/>
                  </a:ext>
                </a:extLst>
              </a:tr>
            </a:tbl>
          </a:graphicData>
        </a:graphic>
      </p:graphicFrame>
      <p:graphicFrame>
        <p:nvGraphicFramePr>
          <p:cNvPr id="12" name="Tijdelijke aanduiding voor tabel 39"/>
          <p:cNvGraphicFramePr>
            <a:graphicFrameLocks/>
          </p:cNvGraphicFramePr>
          <p:nvPr>
            <p:extLst>
              <p:ext uri="{D42A27DB-BD31-4B8C-83A1-F6EECF244321}">
                <p14:modId xmlns:p14="http://schemas.microsoft.com/office/powerpoint/2010/main" val="932622756"/>
              </p:ext>
            </p:extLst>
          </p:nvPr>
        </p:nvGraphicFramePr>
        <p:xfrm>
          <a:off x="1080000" y="18321609"/>
          <a:ext cx="13608000" cy="4043856"/>
        </p:xfrm>
        <a:graphic>
          <a:graphicData uri="http://schemas.openxmlformats.org/drawingml/2006/table">
            <a:tbl>
              <a:tblPr firstRow="1" bandRow="1">
                <a:tableStyleId>{E8034E78-7F5D-4C2E-B375-FC64B27BC917}</a:tableStyleId>
              </a:tblPr>
              <a:tblGrid>
                <a:gridCol w="4536000">
                  <a:extLst>
                    <a:ext uri="{9D8B030D-6E8A-4147-A177-3AD203B41FA5}">
                      <a16:colId xmlns:a16="http://schemas.microsoft.com/office/drawing/2014/main" val="20000"/>
                    </a:ext>
                  </a:extLst>
                </a:gridCol>
                <a:gridCol w="4536000">
                  <a:extLst>
                    <a:ext uri="{9D8B030D-6E8A-4147-A177-3AD203B41FA5}">
                      <a16:colId xmlns:a16="http://schemas.microsoft.com/office/drawing/2014/main" val="20001"/>
                    </a:ext>
                  </a:extLst>
                </a:gridCol>
                <a:gridCol w="4536000">
                  <a:extLst>
                    <a:ext uri="{9D8B030D-6E8A-4147-A177-3AD203B41FA5}">
                      <a16:colId xmlns:a16="http://schemas.microsoft.com/office/drawing/2014/main" val="20002"/>
                    </a:ext>
                  </a:extLst>
                </a:gridCol>
              </a:tblGrid>
              <a:tr h="673976">
                <a:tc>
                  <a:txBody>
                    <a:bodyPr/>
                    <a:lstStyle/>
                    <a:p>
                      <a:pPr>
                        <a:lnSpc>
                          <a:spcPts val="2800"/>
                        </a:lnSpc>
                      </a:pPr>
                      <a:r>
                        <a:rPr lang="nl-NL" sz="2200" dirty="0" err="1">
                          <a:solidFill>
                            <a:schemeClr val="accent6"/>
                          </a:solidFill>
                        </a:rPr>
                        <a:t>Heading</a:t>
                      </a:r>
                      <a:endParaRPr lang="nl-NL" sz="2200" dirty="0">
                        <a:solidFill>
                          <a:schemeClr val="accent6"/>
                        </a:solidFill>
                      </a:endParaRPr>
                    </a:p>
                  </a:txBody>
                  <a:tcPr marL="540000" marR="90000" marT="46800" marB="46800" anchor="ctr">
                    <a:lnB w="25400" cmpd="sng">
                      <a:noFill/>
                    </a:lnB>
                    <a:solidFill>
                      <a:schemeClr val="accent2">
                        <a:lumMod val="40000"/>
                        <a:lumOff val="60000"/>
                      </a:schemeClr>
                    </a:solidFill>
                  </a:tcPr>
                </a:tc>
                <a:tc>
                  <a:txBody>
                    <a:bodyPr/>
                    <a:lstStyle/>
                    <a:p>
                      <a:pPr>
                        <a:lnSpc>
                          <a:spcPts val="2800"/>
                        </a:lnSpc>
                      </a:pPr>
                      <a:r>
                        <a:rPr lang="nl-NL" sz="2200" dirty="0" err="1">
                          <a:solidFill>
                            <a:schemeClr val="accent6"/>
                          </a:solidFill>
                        </a:rPr>
                        <a:t>Heading</a:t>
                      </a:r>
                      <a:endParaRPr lang="nl-NL" sz="2200" dirty="0">
                        <a:solidFill>
                          <a:schemeClr val="accent6"/>
                        </a:solidFill>
                      </a:endParaRPr>
                    </a:p>
                  </a:txBody>
                  <a:tcPr marL="540000" marR="90000" marT="46800" marB="46800" anchor="ctr">
                    <a:lnB w="25400" cmpd="sng">
                      <a:noFill/>
                    </a:lnB>
                    <a:solidFill>
                      <a:schemeClr val="accent2">
                        <a:lumMod val="40000"/>
                        <a:lumOff val="60000"/>
                      </a:schemeClr>
                    </a:solidFill>
                  </a:tcPr>
                </a:tc>
                <a:tc>
                  <a:txBody>
                    <a:bodyPr/>
                    <a:lstStyle/>
                    <a:p>
                      <a:pPr>
                        <a:lnSpc>
                          <a:spcPts val="2800"/>
                        </a:lnSpc>
                      </a:pPr>
                      <a:r>
                        <a:rPr lang="nl-NL" sz="2200" dirty="0" err="1">
                          <a:solidFill>
                            <a:schemeClr val="accent6"/>
                          </a:solidFill>
                        </a:rPr>
                        <a:t>Heading</a:t>
                      </a:r>
                      <a:endParaRPr lang="nl-NL" sz="2200" dirty="0">
                        <a:solidFill>
                          <a:schemeClr val="accent6"/>
                        </a:solidFill>
                      </a:endParaRPr>
                    </a:p>
                  </a:txBody>
                  <a:tcPr marL="540000" marR="90000" marT="46800" marB="46800" anchor="ctr">
                    <a:lnB w="25400" cmpd="sng">
                      <a:noFill/>
                    </a:lnB>
                    <a:solidFill>
                      <a:schemeClr val="accent2">
                        <a:lumMod val="40000"/>
                        <a:lumOff val="60000"/>
                      </a:schemeClr>
                    </a:solidFill>
                  </a:tcPr>
                </a:tc>
                <a:extLst>
                  <a:ext uri="{0D108BD9-81ED-4DB2-BD59-A6C34878D82A}">
                    <a16:rowId xmlns:a16="http://schemas.microsoft.com/office/drawing/2014/main" val="10000"/>
                  </a:ext>
                </a:extLst>
              </a:tr>
              <a:tr h="673976">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5400" cmpd="sng">
                      <a:noFill/>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5400" cmpd="sng">
                      <a:noFill/>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5400" cmpd="sng">
                      <a:noFill/>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73976">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673976">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673976">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673976">
                <a:tc gridSpan="3">
                  <a:txBody>
                    <a:bodyPr/>
                    <a:lstStyle/>
                    <a:p>
                      <a:pPr>
                        <a:lnSpc>
                          <a:spcPts val="3100"/>
                        </a:lnSpc>
                      </a:pPr>
                      <a:r>
                        <a:rPr lang="en-US" sz="1800" dirty="0">
                          <a:solidFill>
                            <a:schemeClr val="accent6"/>
                          </a:solidFill>
                        </a:rPr>
                        <a:t>Source: the quick fox your text</a:t>
                      </a:r>
                    </a:p>
                  </a:txBody>
                  <a:tcPr marL="540000" marR="90000" marT="46800" marB="46800" anchor="ctr">
                    <a:lnT w="28575" cap="flat" cmpd="sng" algn="ctr">
                      <a:solidFill>
                        <a:srgbClr val="000000"/>
                      </a:solidFill>
                      <a:prstDash val="solid"/>
                      <a:round/>
                      <a:headEnd type="none" w="med" len="med"/>
                      <a:tailEnd type="none" w="med" len="med"/>
                    </a:lnT>
                    <a:solidFill>
                      <a:schemeClr val="bg1"/>
                    </a:solidFill>
                  </a:tcPr>
                </a:tc>
                <a:tc hMerge="1">
                  <a:txBody>
                    <a:bodyPr/>
                    <a:lstStyle/>
                    <a:p>
                      <a:pPr>
                        <a:lnSpc>
                          <a:spcPts val="2800"/>
                        </a:lnSpc>
                      </a:pPr>
                      <a:endParaRPr lang="nl-NL" sz="2200" dirty="0">
                        <a:solidFill>
                          <a:schemeClr val="accent6"/>
                        </a:solidFill>
                      </a:endParaRPr>
                    </a:p>
                  </a:txBody>
                  <a:tcPr marL="540000" marR="90000" marT="46800" marB="46800" anchor="ctr">
                    <a:lnT w="38100" cap="flat" cmpd="sng" algn="ctr">
                      <a:solidFill>
                        <a:schemeClr val="accent6"/>
                      </a:solidFill>
                      <a:prstDash val="solid"/>
                      <a:round/>
                      <a:headEnd type="none" w="med" len="med"/>
                      <a:tailEnd type="none" w="med" len="med"/>
                    </a:lnT>
                    <a:solidFill>
                      <a:schemeClr val="bg1"/>
                    </a:solidFill>
                  </a:tcPr>
                </a:tc>
                <a:tc hMerge="1">
                  <a:txBody>
                    <a:bodyPr/>
                    <a:lstStyle/>
                    <a:p>
                      <a:pPr>
                        <a:lnSpc>
                          <a:spcPts val="2800"/>
                        </a:lnSpc>
                      </a:pPr>
                      <a:endParaRPr lang="nl-NL" sz="2200" dirty="0">
                        <a:solidFill>
                          <a:schemeClr val="accent6"/>
                        </a:solidFill>
                      </a:endParaRPr>
                    </a:p>
                  </a:txBody>
                  <a:tcPr marL="540000" marR="90000" marT="46800" marB="46800" anchor="ctr">
                    <a:lnT w="38100" cap="flat" cmpd="sng" algn="ctr">
                      <a:solidFill>
                        <a:schemeClr val="accent6"/>
                      </a:solidFill>
                      <a:prstDash val="solid"/>
                      <a:round/>
                      <a:headEnd type="none" w="med" len="med"/>
                      <a:tailEnd type="none" w="med" len="med"/>
                    </a:lnT>
                    <a:solidFill>
                      <a:schemeClr val="bg1"/>
                    </a:solidFill>
                  </a:tcPr>
                </a:tc>
                <a:extLst>
                  <a:ext uri="{0D108BD9-81ED-4DB2-BD59-A6C34878D82A}">
                    <a16:rowId xmlns:a16="http://schemas.microsoft.com/office/drawing/2014/main" val="10005"/>
                  </a:ext>
                </a:extLst>
              </a:tr>
            </a:tbl>
          </a:graphicData>
        </a:graphic>
      </p:graphicFrame>
      <p:graphicFrame>
        <p:nvGraphicFramePr>
          <p:cNvPr id="13" name="Tijdelijke aanduiding voor tabel 39"/>
          <p:cNvGraphicFramePr>
            <a:graphicFrameLocks/>
          </p:cNvGraphicFramePr>
          <p:nvPr>
            <p:extLst>
              <p:ext uri="{D42A27DB-BD31-4B8C-83A1-F6EECF244321}">
                <p14:modId xmlns:p14="http://schemas.microsoft.com/office/powerpoint/2010/main" val="3927760369"/>
              </p:ext>
            </p:extLst>
          </p:nvPr>
        </p:nvGraphicFramePr>
        <p:xfrm>
          <a:off x="15552000" y="25594999"/>
          <a:ext cx="13608000" cy="8087712"/>
        </p:xfrm>
        <a:graphic>
          <a:graphicData uri="http://schemas.openxmlformats.org/drawingml/2006/table">
            <a:tbl>
              <a:tblPr firstRow="1" bandRow="1">
                <a:tableStyleId>{E8034E78-7F5D-4C2E-B375-FC64B27BC917}</a:tableStyleId>
              </a:tblPr>
              <a:tblGrid>
                <a:gridCol w="4536000">
                  <a:extLst>
                    <a:ext uri="{9D8B030D-6E8A-4147-A177-3AD203B41FA5}">
                      <a16:colId xmlns:a16="http://schemas.microsoft.com/office/drawing/2014/main" val="20000"/>
                    </a:ext>
                  </a:extLst>
                </a:gridCol>
                <a:gridCol w="4536000">
                  <a:extLst>
                    <a:ext uri="{9D8B030D-6E8A-4147-A177-3AD203B41FA5}">
                      <a16:colId xmlns:a16="http://schemas.microsoft.com/office/drawing/2014/main" val="20001"/>
                    </a:ext>
                  </a:extLst>
                </a:gridCol>
                <a:gridCol w="4536000">
                  <a:extLst>
                    <a:ext uri="{9D8B030D-6E8A-4147-A177-3AD203B41FA5}">
                      <a16:colId xmlns:a16="http://schemas.microsoft.com/office/drawing/2014/main" val="20002"/>
                    </a:ext>
                  </a:extLst>
                </a:gridCol>
              </a:tblGrid>
              <a:tr h="673976">
                <a:tc>
                  <a:txBody>
                    <a:bodyPr/>
                    <a:lstStyle/>
                    <a:p>
                      <a:pPr>
                        <a:lnSpc>
                          <a:spcPts val="2800"/>
                        </a:lnSpc>
                      </a:pPr>
                      <a:r>
                        <a:rPr lang="nl-NL" sz="2200" dirty="0" err="1">
                          <a:solidFill>
                            <a:schemeClr val="accent6"/>
                          </a:solidFill>
                        </a:rPr>
                        <a:t>Heading</a:t>
                      </a:r>
                      <a:endParaRPr lang="nl-NL" sz="2200" dirty="0">
                        <a:solidFill>
                          <a:schemeClr val="accent6"/>
                        </a:solidFill>
                      </a:endParaRPr>
                    </a:p>
                  </a:txBody>
                  <a:tcPr marL="540000" marR="90000" marT="46800" marB="46800" anchor="ctr">
                    <a:lnB w="25400" cmpd="sng">
                      <a:noFill/>
                    </a:lnB>
                    <a:solidFill>
                      <a:schemeClr val="accent2">
                        <a:lumMod val="40000"/>
                        <a:lumOff val="60000"/>
                      </a:schemeClr>
                    </a:solidFill>
                  </a:tcPr>
                </a:tc>
                <a:tc>
                  <a:txBody>
                    <a:bodyPr/>
                    <a:lstStyle/>
                    <a:p>
                      <a:pPr marL="0" marR="0" indent="0" algn="l" defTabSz="914400" rtl="0" eaLnBrk="1" fontAlgn="auto" latinLnBrk="0" hangingPunct="1">
                        <a:lnSpc>
                          <a:spcPts val="2800"/>
                        </a:lnSpc>
                        <a:spcBef>
                          <a:spcPts val="0"/>
                        </a:spcBef>
                        <a:spcAft>
                          <a:spcPts val="0"/>
                        </a:spcAft>
                        <a:buClrTx/>
                        <a:buSzTx/>
                        <a:buFontTx/>
                        <a:buNone/>
                        <a:tabLst/>
                        <a:defRPr/>
                      </a:pPr>
                      <a:r>
                        <a:rPr lang="nl-NL" sz="2200" dirty="0" err="1">
                          <a:solidFill>
                            <a:schemeClr val="accent6"/>
                          </a:solidFill>
                        </a:rPr>
                        <a:t>Heading</a:t>
                      </a:r>
                      <a:endParaRPr lang="nl-NL" sz="2200" dirty="0">
                        <a:solidFill>
                          <a:schemeClr val="accent6"/>
                        </a:solidFill>
                      </a:endParaRPr>
                    </a:p>
                  </a:txBody>
                  <a:tcPr marL="540000" marR="90000" marT="46800" marB="46800" anchor="ctr">
                    <a:lnB w="25400" cmpd="sng">
                      <a:noFill/>
                    </a:lnB>
                    <a:solidFill>
                      <a:schemeClr val="accent2">
                        <a:lumMod val="40000"/>
                        <a:lumOff val="60000"/>
                      </a:schemeClr>
                    </a:solidFill>
                  </a:tcPr>
                </a:tc>
                <a:tc>
                  <a:txBody>
                    <a:bodyPr/>
                    <a:lstStyle/>
                    <a:p>
                      <a:pPr marL="0" marR="0" indent="0" algn="l" defTabSz="914400" rtl="0" eaLnBrk="1" fontAlgn="auto" latinLnBrk="0" hangingPunct="1">
                        <a:lnSpc>
                          <a:spcPts val="2800"/>
                        </a:lnSpc>
                        <a:spcBef>
                          <a:spcPts val="0"/>
                        </a:spcBef>
                        <a:spcAft>
                          <a:spcPts val="0"/>
                        </a:spcAft>
                        <a:buClrTx/>
                        <a:buSzTx/>
                        <a:buFontTx/>
                        <a:buNone/>
                        <a:tabLst/>
                        <a:defRPr/>
                      </a:pPr>
                      <a:r>
                        <a:rPr lang="nl-NL" sz="2200" dirty="0" err="1">
                          <a:solidFill>
                            <a:schemeClr val="accent6"/>
                          </a:solidFill>
                        </a:rPr>
                        <a:t>Heading</a:t>
                      </a:r>
                      <a:endParaRPr lang="nl-NL" sz="2200" dirty="0">
                        <a:solidFill>
                          <a:schemeClr val="accent6"/>
                        </a:solidFill>
                      </a:endParaRPr>
                    </a:p>
                  </a:txBody>
                  <a:tcPr marL="540000" marR="90000" marT="46800" marB="46800" anchor="ctr">
                    <a:lnB w="25400" cmpd="sng">
                      <a:noFill/>
                    </a:lnB>
                    <a:solidFill>
                      <a:schemeClr val="accent2">
                        <a:lumMod val="40000"/>
                        <a:lumOff val="60000"/>
                      </a:schemeClr>
                    </a:solidFill>
                  </a:tcPr>
                </a:tc>
                <a:extLst>
                  <a:ext uri="{0D108BD9-81ED-4DB2-BD59-A6C34878D82A}">
                    <a16:rowId xmlns:a16="http://schemas.microsoft.com/office/drawing/2014/main" val="10000"/>
                  </a:ext>
                </a:extLst>
              </a:tr>
              <a:tr h="673976">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5400" cmpd="sng">
                      <a:noFill/>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5400" cmpd="sng">
                      <a:noFill/>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5400" cmpd="sng">
                      <a:noFill/>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73976">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673976">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673976">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673976">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673976">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673976">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673976">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chemeClr val="accent6"/>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chemeClr val="accent6"/>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chemeClr val="accent6"/>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673976">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673976">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673976">
                <a:tc gridSpan="3">
                  <a:txBody>
                    <a:bodyPr/>
                    <a:lstStyle/>
                    <a:p>
                      <a:pPr>
                        <a:lnSpc>
                          <a:spcPts val="3100"/>
                        </a:lnSpc>
                      </a:pPr>
                      <a:r>
                        <a:rPr lang="en-US" sz="1800" dirty="0">
                          <a:solidFill>
                            <a:schemeClr val="accent6"/>
                          </a:solidFill>
                        </a:rPr>
                        <a:t>Source: the quick fox your text</a:t>
                      </a:r>
                    </a:p>
                  </a:txBody>
                  <a:tcPr marL="540000" marR="90000" marT="46800" marB="46800" anchor="ctr">
                    <a:lnT w="28575" cap="flat" cmpd="sng" algn="ctr">
                      <a:solidFill>
                        <a:srgbClr val="000000"/>
                      </a:solidFill>
                      <a:prstDash val="solid"/>
                      <a:round/>
                      <a:headEnd type="none" w="med" len="med"/>
                      <a:tailEnd type="none" w="med" len="med"/>
                    </a:lnT>
                    <a:solidFill>
                      <a:schemeClr val="bg1"/>
                    </a:solidFill>
                  </a:tcPr>
                </a:tc>
                <a:tc hMerge="1">
                  <a:txBody>
                    <a:bodyPr/>
                    <a:lstStyle/>
                    <a:p>
                      <a:pPr>
                        <a:lnSpc>
                          <a:spcPts val="2800"/>
                        </a:lnSpc>
                      </a:pPr>
                      <a:endParaRPr lang="nl-NL" sz="2200" dirty="0">
                        <a:solidFill>
                          <a:schemeClr val="accent6"/>
                        </a:solidFill>
                      </a:endParaRPr>
                    </a:p>
                  </a:txBody>
                  <a:tcPr marL="540000" marR="90000" marT="46800" marB="46800" anchor="ctr">
                    <a:lnT w="38100" cap="flat" cmpd="sng" algn="ctr">
                      <a:solidFill>
                        <a:schemeClr val="accent6"/>
                      </a:solidFill>
                      <a:prstDash val="solid"/>
                      <a:round/>
                      <a:headEnd type="none" w="med" len="med"/>
                      <a:tailEnd type="none" w="med" len="med"/>
                    </a:lnT>
                    <a:solidFill>
                      <a:schemeClr val="bg1"/>
                    </a:solidFill>
                  </a:tcPr>
                </a:tc>
                <a:tc hMerge="1">
                  <a:txBody>
                    <a:bodyPr/>
                    <a:lstStyle/>
                    <a:p>
                      <a:pPr>
                        <a:lnSpc>
                          <a:spcPts val="2800"/>
                        </a:lnSpc>
                      </a:pPr>
                      <a:endParaRPr lang="nl-NL" sz="2200" dirty="0">
                        <a:solidFill>
                          <a:schemeClr val="accent6"/>
                        </a:solidFill>
                      </a:endParaRPr>
                    </a:p>
                  </a:txBody>
                  <a:tcPr marL="540000" marR="90000" marT="46800" marB="46800" anchor="ctr">
                    <a:lnT w="38100" cap="flat" cmpd="sng" algn="ctr">
                      <a:solidFill>
                        <a:schemeClr val="accent6"/>
                      </a:solidFill>
                      <a:prstDash val="solid"/>
                      <a:round/>
                      <a:headEnd type="none" w="med" len="med"/>
                      <a:tailEnd type="none" w="med" len="med"/>
                    </a:lnT>
                    <a:solidFill>
                      <a:schemeClr val="bg1"/>
                    </a:solidFill>
                  </a:tcPr>
                </a:tc>
                <a:extLst>
                  <a:ext uri="{0D108BD9-81ED-4DB2-BD59-A6C34878D82A}">
                    <a16:rowId xmlns:a16="http://schemas.microsoft.com/office/drawing/2014/main" val="10011"/>
                  </a:ext>
                </a:extLst>
              </a:tr>
            </a:tbl>
          </a:graphicData>
        </a:graphic>
      </p:graphicFrame>
      <p:graphicFrame>
        <p:nvGraphicFramePr>
          <p:cNvPr id="14" name="Tijdelijke aanduiding voor tabel 39"/>
          <p:cNvGraphicFramePr>
            <a:graphicFrameLocks/>
          </p:cNvGraphicFramePr>
          <p:nvPr>
            <p:extLst>
              <p:ext uri="{D42A27DB-BD31-4B8C-83A1-F6EECF244321}">
                <p14:modId xmlns:p14="http://schemas.microsoft.com/office/powerpoint/2010/main" val="2971753679"/>
              </p:ext>
            </p:extLst>
          </p:nvPr>
        </p:nvGraphicFramePr>
        <p:xfrm>
          <a:off x="15552000" y="16671756"/>
          <a:ext cx="13608000" cy="7413736"/>
        </p:xfrm>
        <a:graphic>
          <a:graphicData uri="http://schemas.openxmlformats.org/drawingml/2006/table">
            <a:tbl>
              <a:tblPr firstRow="1" bandRow="1">
                <a:tableStyleId>{E8034E78-7F5D-4C2E-B375-FC64B27BC917}</a:tableStyleId>
              </a:tblPr>
              <a:tblGrid>
                <a:gridCol w="4536000">
                  <a:extLst>
                    <a:ext uri="{9D8B030D-6E8A-4147-A177-3AD203B41FA5}">
                      <a16:colId xmlns:a16="http://schemas.microsoft.com/office/drawing/2014/main" val="20000"/>
                    </a:ext>
                  </a:extLst>
                </a:gridCol>
                <a:gridCol w="4536000">
                  <a:extLst>
                    <a:ext uri="{9D8B030D-6E8A-4147-A177-3AD203B41FA5}">
                      <a16:colId xmlns:a16="http://schemas.microsoft.com/office/drawing/2014/main" val="20001"/>
                    </a:ext>
                  </a:extLst>
                </a:gridCol>
                <a:gridCol w="4536000">
                  <a:extLst>
                    <a:ext uri="{9D8B030D-6E8A-4147-A177-3AD203B41FA5}">
                      <a16:colId xmlns:a16="http://schemas.microsoft.com/office/drawing/2014/main" val="20002"/>
                    </a:ext>
                  </a:extLst>
                </a:gridCol>
              </a:tblGrid>
              <a:tr h="673976">
                <a:tc>
                  <a:txBody>
                    <a:bodyPr/>
                    <a:lstStyle/>
                    <a:p>
                      <a:pPr>
                        <a:lnSpc>
                          <a:spcPts val="2800"/>
                        </a:lnSpc>
                      </a:pPr>
                      <a:r>
                        <a:rPr lang="nl-NL" sz="2200" dirty="0" err="1">
                          <a:solidFill>
                            <a:schemeClr val="accent6"/>
                          </a:solidFill>
                        </a:rPr>
                        <a:t>Heading</a:t>
                      </a:r>
                      <a:endParaRPr lang="nl-NL" sz="2200" dirty="0">
                        <a:solidFill>
                          <a:schemeClr val="accent6"/>
                        </a:solidFill>
                      </a:endParaRPr>
                    </a:p>
                  </a:txBody>
                  <a:tcPr marL="540000" marR="90000" marT="46800" marB="46800" anchor="ctr">
                    <a:lnB w="25400" cmpd="sng">
                      <a:noFill/>
                    </a:lnB>
                    <a:solidFill>
                      <a:schemeClr val="accent2">
                        <a:lumMod val="40000"/>
                        <a:lumOff val="60000"/>
                      </a:schemeClr>
                    </a:solidFill>
                  </a:tcPr>
                </a:tc>
                <a:tc>
                  <a:txBody>
                    <a:bodyPr/>
                    <a:lstStyle/>
                    <a:p>
                      <a:pPr>
                        <a:lnSpc>
                          <a:spcPts val="2800"/>
                        </a:lnSpc>
                      </a:pPr>
                      <a:r>
                        <a:rPr lang="nl-NL" sz="2200" dirty="0" err="1">
                          <a:solidFill>
                            <a:schemeClr val="accent6"/>
                          </a:solidFill>
                        </a:rPr>
                        <a:t>Heading</a:t>
                      </a:r>
                      <a:endParaRPr lang="nl-NL" sz="2200" dirty="0">
                        <a:solidFill>
                          <a:schemeClr val="accent6"/>
                        </a:solidFill>
                      </a:endParaRPr>
                    </a:p>
                  </a:txBody>
                  <a:tcPr marL="540000" marR="90000" marT="46800" marB="46800" anchor="ctr">
                    <a:lnB w="25400" cmpd="sng">
                      <a:noFill/>
                    </a:lnB>
                    <a:solidFill>
                      <a:schemeClr val="accent2">
                        <a:lumMod val="40000"/>
                        <a:lumOff val="60000"/>
                      </a:schemeClr>
                    </a:solidFill>
                  </a:tcPr>
                </a:tc>
                <a:tc>
                  <a:txBody>
                    <a:bodyPr/>
                    <a:lstStyle/>
                    <a:p>
                      <a:pPr>
                        <a:lnSpc>
                          <a:spcPts val="2800"/>
                        </a:lnSpc>
                      </a:pPr>
                      <a:r>
                        <a:rPr lang="nl-NL" sz="2200" dirty="0" err="1">
                          <a:solidFill>
                            <a:schemeClr val="accent6"/>
                          </a:solidFill>
                        </a:rPr>
                        <a:t>Heading</a:t>
                      </a:r>
                      <a:endParaRPr lang="nl-NL" sz="2200" dirty="0">
                        <a:solidFill>
                          <a:schemeClr val="accent6"/>
                        </a:solidFill>
                      </a:endParaRPr>
                    </a:p>
                  </a:txBody>
                  <a:tcPr marL="540000" marR="90000" marT="46800" marB="46800" anchor="ctr">
                    <a:lnB w="25400" cmpd="sng">
                      <a:noFill/>
                    </a:lnB>
                    <a:solidFill>
                      <a:schemeClr val="accent2">
                        <a:lumMod val="40000"/>
                        <a:lumOff val="60000"/>
                      </a:schemeClr>
                    </a:solidFill>
                  </a:tcPr>
                </a:tc>
                <a:extLst>
                  <a:ext uri="{0D108BD9-81ED-4DB2-BD59-A6C34878D82A}">
                    <a16:rowId xmlns:a16="http://schemas.microsoft.com/office/drawing/2014/main" val="10000"/>
                  </a:ext>
                </a:extLst>
              </a:tr>
              <a:tr h="673976">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5400" cmpd="sng">
                      <a:noFill/>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5400" cmpd="sng">
                      <a:noFill/>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5400" cmpd="sng">
                      <a:noFill/>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73976">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673976">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673976">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673976">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673976">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673976">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chemeClr val="accent6"/>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chemeClr val="accent6"/>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chemeClr val="accent6"/>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673976">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673976">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673976">
                <a:tc gridSpan="3">
                  <a:txBody>
                    <a:bodyPr/>
                    <a:lstStyle/>
                    <a:p>
                      <a:pPr>
                        <a:lnSpc>
                          <a:spcPts val="3100"/>
                        </a:lnSpc>
                      </a:pPr>
                      <a:r>
                        <a:rPr lang="en-US" sz="1800" dirty="0">
                          <a:solidFill>
                            <a:schemeClr val="accent6"/>
                          </a:solidFill>
                        </a:rPr>
                        <a:t>Source: the quick fox your text</a:t>
                      </a:r>
                    </a:p>
                  </a:txBody>
                  <a:tcPr marL="540000" marR="90000" marT="46800" marB="46800" anchor="ctr">
                    <a:lnT w="28575" cap="flat" cmpd="sng" algn="ctr">
                      <a:solidFill>
                        <a:srgbClr val="000000"/>
                      </a:solidFill>
                      <a:prstDash val="solid"/>
                      <a:round/>
                      <a:headEnd type="none" w="med" len="med"/>
                      <a:tailEnd type="none" w="med" len="med"/>
                    </a:lnT>
                    <a:solidFill>
                      <a:schemeClr val="bg1"/>
                    </a:solidFill>
                  </a:tcPr>
                </a:tc>
                <a:tc hMerge="1">
                  <a:txBody>
                    <a:bodyPr/>
                    <a:lstStyle/>
                    <a:p>
                      <a:pPr>
                        <a:lnSpc>
                          <a:spcPts val="2800"/>
                        </a:lnSpc>
                      </a:pPr>
                      <a:endParaRPr lang="nl-NL" sz="2200" dirty="0">
                        <a:solidFill>
                          <a:schemeClr val="accent6"/>
                        </a:solidFill>
                      </a:endParaRPr>
                    </a:p>
                  </a:txBody>
                  <a:tcPr marL="540000" marR="90000" marT="46800" marB="46800" anchor="ctr">
                    <a:lnT w="38100" cap="flat" cmpd="sng" algn="ctr">
                      <a:solidFill>
                        <a:schemeClr val="accent6"/>
                      </a:solidFill>
                      <a:prstDash val="solid"/>
                      <a:round/>
                      <a:headEnd type="none" w="med" len="med"/>
                      <a:tailEnd type="none" w="med" len="med"/>
                    </a:lnT>
                    <a:solidFill>
                      <a:schemeClr val="bg1"/>
                    </a:solidFill>
                  </a:tcPr>
                </a:tc>
                <a:tc hMerge="1">
                  <a:txBody>
                    <a:bodyPr/>
                    <a:lstStyle/>
                    <a:p>
                      <a:pPr>
                        <a:lnSpc>
                          <a:spcPts val="2800"/>
                        </a:lnSpc>
                      </a:pPr>
                      <a:endParaRPr lang="nl-NL" sz="2200" dirty="0">
                        <a:solidFill>
                          <a:schemeClr val="accent6"/>
                        </a:solidFill>
                      </a:endParaRPr>
                    </a:p>
                  </a:txBody>
                  <a:tcPr marL="540000" marR="90000" marT="46800" marB="46800" anchor="ctr">
                    <a:lnT w="38100" cap="flat" cmpd="sng" algn="ctr">
                      <a:solidFill>
                        <a:schemeClr val="accent6"/>
                      </a:solidFill>
                      <a:prstDash val="solid"/>
                      <a:round/>
                      <a:headEnd type="none" w="med" len="med"/>
                      <a:tailEnd type="none" w="med" len="med"/>
                    </a:lnT>
                    <a:solidFill>
                      <a:schemeClr val="bg1"/>
                    </a:solidFill>
                  </a:tcPr>
                </a:tc>
                <a:extLst>
                  <a:ext uri="{0D108BD9-81ED-4DB2-BD59-A6C34878D82A}">
                    <a16:rowId xmlns:a16="http://schemas.microsoft.com/office/drawing/2014/main" val="10010"/>
                  </a:ext>
                </a:extLst>
              </a:tr>
            </a:tbl>
          </a:graphicData>
        </a:graphic>
      </p:graphicFrame>
      <p:graphicFrame>
        <p:nvGraphicFramePr>
          <p:cNvPr id="15" name="Tijdelijke aanduiding voor tabel 39"/>
          <p:cNvGraphicFramePr>
            <a:graphicFrameLocks/>
          </p:cNvGraphicFramePr>
          <p:nvPr>
            <p:extLst>
              <p:ext uri="{D42A27DB-BD31-4B8C-83A1-F6EECF244321}">
                <p14:modId xmlns:p14="http://schemas.microsoft.com/office/powerpoint/2010/main" val="548111116"/>
              </p:ext>
            </p:extLst>
          </p:nvPr>
        </p:nvGraphicFramePr>
        <p:xfrm>
          <a:off x="15552000" y="8422488"/>
          <a:ext cx="13608000" cy="6739760"/>
        </p:xfrm>
        <a:graphic>
          <a:graphicData uri="http://schemas.openxmlformats.org/drawingml/2006/table">
            <a:tbl>
              <a:tblPr firstRow="1" bandRow="1">
                <a:tableStyleId>{E8034E78-7F5D-4C2E-B375-FC64B27BC917}</a:tableStyleId>
              </a:tblPr>
              <a:tblGrid>
                <a:gridCol w="4536000">
                  <a:extLst>
                    <a:ext uri="{9D8B030D-6E8A-4147-A177-3AD203B41FA5}">
                      <a16:colId xmlns:a16="http://schemas.microsoft.com/office/drawing/2014/main" val="20000"/>
                    </a:ext>
                  </a:extLst>
                </a:gridCol>
                <a:gridCol w="4536000">
                  <a:extLst>
                    <a:ext uri="{9D8B030D-6E8A-4147-A177-3AD203B41FA5}">
                      <a16:colId xmlns:a16="http://schemas.microsoft.com/office/drawing/2014/main" val="20001"/>
                    </a:ext>
                  </a:extLst>
                </a:gridCol>
                <a:gridCol w="4536000">
                  <a:extLst>
                    <a:ext uri="{9D8B030D-6E8A-4147-A177-3AD203B41FA5}">
                      <a16:colId xmlns:a16="http://schemas.microsoft.com/office/drawing/2014/main" val="20002"/>
                    </a:ext>
                  </a:extLst>
                </a:gridCol>
              </a:tblGrid>
              <a:tr h="673976">
                <a:tc>
                  <a:txBody>
                    <a:bodyPr/>
                    <a:lstStyle/>
                    <a:p>
                      <a:pPr>
                        <a:lnSpc>
                          <a:spcPts val="2800"/>
                        </a:lnSpc>
                      </a:pPr>
                      <a:r>
                        <a:rPr lang="nl-NL" sz="2200" dirty="0" err="1">
                          <a:solidFill>
                            <a:schemeClr val="accent6"/>
                          </a:solidFill>
                        </a:rPr>
                        <a:t>Heading</a:t>
                      </a:r>
                      <a:endParaRPr lang="nl-NL" sz="2200" dirty="0">
                        <a:solidFill>
                          <a:schemeClr val="accent6"/>
                        </a:solidFill>
                      </a:endParaRPr>
                    </a:p>
                  </a:txBody>
                  <a:tcPr marL="540000" marR="90000" marT="46800" marB="46800" anchor="ctr">
                    <a:lnB w="25400" cmpd="sng">
                      <a:noFill/>
                    </a:lnB>
                    <a:solidFill>
                      <a:schemeClr val="accent2">
                        <a:lumMod val="40000"/>
                        <a:lumOff val="60000"/>
                      </a:schemeClr>
                    </a:solidFill>
                  </a:tcPr>
                </a:tc>
                <a:tc>
                  <a:txBody>
                    <a:bodyPr/>
                    <a:lstStyle/>
                    <a:p>
                      <a:pPr>
                        <a:lnSpc>
                          <a:spcPts val="2800"/>
                        </a:lnSpc>
                      </a:pPr>
                      <a:r>
                        <a:rPr lang="nl-NL" sz="2200" dirty="0" err="1">
                          <a:solidFill>
                            <a:schemeClr val="accent6"/>
                          </a:solidFill>
                        </a:rPr>
                        <a:t>Heading</a:t>
                      </a:r>
                      <a:endParaRPr lang="nl-NL" sz="2200" dirty="0">
                        <a:solidFill>
                          <a:schemeClr val="accent6"/>
                        </a:solidFill>
                      </a:endParaRPr>
                    </a:p>
                  </a:txBody>
                  <a:tcPr marL="540000" marR="90000" marT="46800" marB="46800" anchor="ctr">
                    <a:lnB w="25400" cmpd="sng">
                      <a:noFill/>
                    </a:lnB>
                    <a:solidFill>
                      <a:schemeClr val="accent2">
                        <a:lumMod val="40000"/>
                        <a:lumOff val="60000"/>
                      </a:schemeClr>
                    </a:solidFill>
                  </a:tcPr>
                </a:tc>
                <a:tc>
                  <a:txBody>
                    <a:bodyPr/>
                    <a:lstStyle/>
                    <a:p>
                      <a:pPr marL="0" marR="0" indent="0" algn="l" defTabSz="914400" rtl="0" eaLnBrk="1" fontAlgn="auto" latinLnBrk="0" hangingPunct="1">
                        <a:lnSpc>
                          <a:spcPts val="2800"/>
                        </a:lnSpc>
                        <a:spcBef>
                          <a:spcPts val="0"/>
                        </a:spcBef>
                        <a:spcAft>
                          <a:spcPts val="0"/>
                        </a:spcAft>
                        <a:buClrTx/>
                        <a:buSzTx/>
                        <a:buFontTx/>
                        <a:buNone/>
                        <a:tabLst/>
                        <a:defRPr/>
                      </a:pPr>
                      <a:r>
                        <a:rPr lang="nl-NL" sz="2200" dirty="0" err="1">
                          <a:solidFill>
                            <a:schemeClr val="accent6"/>
                          </a:solidFill>
                        </a:rPr>
                        <a:t>Heading</a:t>
                      </a:r>
                      <a:endParaRPr lang="nl-NL" sz="2200" dirty="0">
                        <a:solidFill>
                          <a:schemeClr val="accent6"/>
                        </a:solidFill>
                      </a:endParaRPr>
                    </a:p>
                  </a:txBody>
                  <a:tcPr marL="540000" marR="90000" marT="46800" marB="46800" anchor="ctr">
                    <a:lnB w="25400" cmpd="sng">
                      <a:noFill/>
                    </a:lnB>
                    <a:solidFill>
                      <a:schemeClr val="accent2">
                        <a:lumMod val="40000"/>
                        <a:lumOff val="60000"/>
                      </a:schemeClr>
                    </a:solidFill>
                  </a:tcPr>
                </a:tc>
                <a:extLst>
                  <a:ext uri="{0D108BD9-81ED-4DB2-BD59-A6C34878D82A}">
                    <a16:rowId xmlns:a16="http://schemas.microsoft.com/office/drawing/2014/main" val="10000"/>
                  </a:ext>
                </a:extLst>
              </a:tr>
              <a:tr h="673976">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5400" cmpd="sng">
                      <a:noFill/>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5400" cmpd="sng">
                      <a:noFill/>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5400" cmpd="sng">
                      <a:noFill/>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73976">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673976">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673976">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673976">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673976">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chemeClr val="accent6"/>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chemeClr val="accent6"/>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chemeClr val="accent6"/>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673976">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673976">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673976">
                <a:tc gridSpan="3">
                  <a:txBody>
                    <a:bodyPr/>
                    <a:lstStyle/>
                    <a:p>
                      <a:pPr>
                        <a:lnSpc>
                          <a:spcPts val="3100"/>
                        </a:lnSpc>
                      </a:pPr>
                      <a:r>
                        <a:rPr lang="en-US" sz="1800" dirty="0">
                          <a:solidFill>
                            <a:schemeClr val="accent6"/>
                          </a:solidFill>
                        </a:rPr>
                        <a:t>Source: the quick fox your text</a:t>
                      </a:r>
                    </a:p>
                  </a:txBody>
                  <a:tcPr marL="540000" marR="90000" marT="46800" marB="46800" anchor="ctr">
                    <a:lnT w="28575" cap="flat" cmpd="sng" algn="ctr">
                      <a:solidFill>
                        <a:srgbClr val="000000"/>
                      </a:solidFill>
                      <a:prstDash val="solid"/>
                      <a:round/>
                      <a:headEnd type="none" w="med" len="med"/>
                      <a:tailEnd type="none" w="med" len="med"/>
                    </a:lnT>
                    <a:solidFill>
                      <a:schemeClr val="bg1"/>
                    </a:solidFill>
                  </a:tcPr>
                </a:tc>
                <a:tc hMerge="1">
                  <a:txBody>
                    <a:bodyPr/>
                    <a:lstStyle/>
                    <a:p>
                      <a:pPr>
                        <a:lnSpc>
                          <a:spcPts val="2800"/>
                        </a:lnSpc>
                      </a:pPr>
                      <a:endParaRPr lang="nl-NL" sz="2200" dirty="0">
                        <a:solidFill>
                          <a:schemeClr val="accent6"/>
                        </a:solidFill>
                      </a:endParaRPr>
                    </a:p>
                  </a:txBody>
                  <a:tcPr marL="540000" marR="90000" marT="46800" marB="46800" anchor="ctr">
                    <a:lnT w="38100" cap="flat" cmpd="sng" algn="ctr">
                      <a:solidFill>
                        <a:schemeClr val="accent6"/>
                      </a:solidFill>
                      <a:prstDash val="solid"/>
                      <a:round/>
                      <a:headEnd type="none" w="med" len="med"/>
                      <a:tailEnd type="none" w="med" len="med"/>
                    </a:lnT>
                    <a:solidFill>
                      <a:schemeClr val="bg1"/>
                    </a:solidFill>
                  </a:tcPr>
                </a:tc>
                <a:tc hMerge="1">
                  <a:txBody>
                    <a:bodyPr/>
                    <a:lstStyle/>
                    <a:p>
                      <a:pPr>
                        <a:lnSpc>
                          <a:spcPts val="2800"/>
                        </a:lnSpc>
                      </a:pPr>
                      <a:endParaRPr lang="nl-NL" sz="2200" dirty="0">
                        <a:solidFill>
                          <a:schemeClr val="accent6"/>
                        </a:solidFill>
                      </a:endParaRPr>
                    </a:p>
                  </a:txBody>
                  <a:tcPr marL="540000" marR="90000" marT="46800" marB="46800" anchor="ctr">
                    <a:lnT w="38100" cap="flat" cmpd="sng" algn="ctr">
                      <a:solidFill>
                        <a:schemeClr val="accent6"/>
                      </a:solidFill>
                      <a:prstDash val="solid"/>
                      <a:round/>
                      <a:headEnd type="none" w="med" len="med"/>
                      <a:tailEnd type="none" w="med" len="med"/>
                    </a:lnT>
                    <a:solidFill>
                      <a:schemeClr val="bg1"/>
                    </a:solidFill>
                  </a:tcPr>
                </a:tc>
                <a:extLst>
                  <a:ext uri="{0D108BD9-81ED-4DB2-BD59-A6C34878D82A}">
                    <a16:rowId xmlns:a16="http://schemas.microsoft.com/office/drawing/2014/main" val="10009"/>
                  </a:ext>
                </a:extLst>
              </a:tr>
            </a:tbl>
          </a:graphicData>
        </a:graphic>
      </p:graphicFrame>
      <p:graphicFrame>
        <p:nvGraphicFramePr>
          <p:cNvPr id="16" name="Tijdelijke aanduiding voor tabel 39"/>
          <p:cNvGraphicFramePr>
            <a:graphicFrameLocks/>
          </p:cNvGraphicFramePr>
          <p:nvPr>
            <p:extLst>
              <p:ext uri="{D42A27DB-BD31-4B8C-83A1-F6EECF244321}">
                <p14:modId xmlns:p14="http://schemas.microsoft.com/office/powerpoint/2010/main" val="3442043558"/>
              </p:ext>
            </p:extLst>
          </p:nvPr>
        </p:nvGraphicFramePr>
        <p:xfrm>
          <a:off x="1080000" y="34286514"/>
          <a:ext cx="13608000" cy="6065784"/>
        </p:xfrm>
        <a:graphic>
          <a:graphicData uri="http://schemas.openxmlformats.org/drawingml/2006/table">
            <a:tbl>
              <a:tblPr firstRow="1" bandRow="1">
                <a:tableStyleId>{E8034E78-7F5D-4C2E-B375-FC64B27BC917}</a:tableStyleId>
              </a:tblPr>
              <a:tblGrid>
                <a:gridCol w="4536000">
                  <a:extLst>
                    <a:ext uri="{9D8B030D-6E8A-4147-A177-3AD203B41FA5}">
                      <a16:colId xmlns:a16="http://schemas.microsoft.com/office/drawing/2014/main" val="20000"/>
                    </a:ext>
                  </a:extLst>
                </a:gridCol>
                <a:gridCol w="4536000">
                  <a:extLst>
                    <a:ext uri="{9D8B030D-6E8A-4147-A177-3AD203B41FA5}">
                      <a16:colId xmlns:a16="http://schemas.microsoft.com/office/drawing/2014/main" val="20001"/>
                    </a:ext>
                  </a:extLst>
                </a:gridCol>
                <a:gridCol w="4536000">
                  <a:extLst>
                    <a:ext uri="{9D8B030D-6E8A-4147-A177-3AD203B41FA5}">
                      <a16:colId xmlns:a16="http://schemas.microsoft.com/office/drawing/2014/main" val="20002"/>
                    </a:ext>
                  </a:extLst>
                </a:gridCol>
              </a:tblGrid>
              <a:tr h="673976">
                <a:tc>
                  <a:txBody>
                    <a:bodyPr/>
                    <a:lstStyle/>
                    <a:p>
                      <a:pPr>
                        <a:lnSpc>
                          <a:spcPts val="2800"/>
                        </a:lnSpc>
                      </a:pPr>
                      <a:r>
                        <a:rPr lang="nl-NL" sz="2200" dirty="0" err="1">
                          <a:solidFill>
                            <a:schemeClr val="accent6"/>
                          </a:solidFill>
                        </a:rPr>
                        <a:t>Heading</a:t>
                      </a:r>
                      <a:endParaRPr lang="nl-NL" sz="2200" dirty="0">
                        <a:solidFill>
                          <a:schemeClr val="accent6"/>
                        </a:solidFill>
                      </a:endParaRPr>
                    </a:p>
                  </a:txBody>
                  <a:tcPr marL="540000" marR="90000" marT="46800" marB="46800" anchor="ctr">
                    <a:lnB w="25400" cmpd="sng">
                      <a:noFill/>
                    </a:lnB>
                    <a:solidFill>
                      <a:schemeClr val="accent2">
                        <a:lumMod val="40000"/>
                        <a:lumOff val="60000"/>
                      </a:schemeClr>
                    </a:solidFill>
                  </a:tcPr>
                </a:tc>
                <a:tc>
                  <a:txBody>
                    <a:bodyPr/>
                    <a:lstStyle/>
                    <a:p>
                      <a:pPr marL="0" marR="0" indent="0" algn="l" defTabSz="914400" rtl="0" eaLnBrk="1" fontAlgn="auto" latinLnBrk="0" hangingPunct="1">
                        <a:lnSpc>
                          <a:spcPts val="2800"/>
                        </a:lnSpc>
                        <a:spcBef>
                          <a:spcPts val="0"/>
                        </a:spcBef>
                        <a:spcAft>
                          <a:spcPts val="0"/>
                        </a:spcAft>
                        <a:buClrTx/>
                        <a:buSzTx/>
                        <a:buFontTx/>
                        <a:buNone/>
                        <a:tabLst/>
                        <a:defRPr/>
                      </a:pPr>
                      <a:r>
                        <a:rPr lang="nl-NL" sz="2200" dirty="0" err="1">
                          <a:solidFill>
                            <a:schemeClr val="accent6"/>
                          </a:solidFill>
                        </a:rPr>
                        <a:t>Heading</a:t>
                      </a:r>
                      <a:endParaRPr lang="nl-NL" sz="2200" dirty="0">
                        <a:solidFill>
                          <a:schemeClr val="accent6"/>
                        </a:solidFill>
                      </a:endParaRPr>
                    </a:p>
                  </a:txBody>
                  <a:tcPr marL="540000" marR="90000" marT="46800" marB="46800" anchor="ctr">
                    <a:lnB w="25400" cmpd="sng">
                      <a:noFill/>
                    </a:lnB>
                    <a:solidFill>
                      <a:schemeClr val="accent2">
                        <a:lumMod val="40000"/>
                        <a:lumOff val="60000"/>
                      </a:schemeClr>
                    </a:solidFill>
                  </a:tcPr>
                </a:tc>
                <a:tc>
                  <a:txBody>
                    <a:bodyPr/>
                    <a:lstStyle/>
                    <a:p>
                      <a:pPr marL="0" marR="0" indent="0" algn="l" defTabSz="914400" rtl="0" eaLnBrk="1" fontAlgn="auto" latinLnBrk="0" hangingPunct="1">
                        <a:lnSpc>
                          <a:spcPts val="2800"/>
                        </a:lnSpc>
                        <a:spcBef>
                          <a:spcPts val="0"/>
                        </a:spcBef>
                        <a:spcAft>
                          <a:spcPts val="0"/>
                        </a:spcAft>
                        <a:buClrTx/>
                        <a:buSzTx/>
                        <a:buFontTx/>
                        <a:buNone/>
                        <a:tabLst/>
                        <a:defRPr/>
                      </a:pPr>
                      <a:r>
                        <a:rPr lang="nl-NL" sz="2200" dirty="0" err="1">
                          <a:solidFill>
                            <a:schemeClr val="accent6"/>
                          </a:solidFill>
                        </a:rPr>
                        <a:t>Heading</a:t>
                      </a:r>
                      <a:endParaRPr lang="nl-NL" sz="2200" dirty="0">
                        <a:solidFill>
                          <a:schemeClr val="accent6"/>
                        </a:solidFill>
                      </a:endParaRPr>
                    </a:p>
                  </a:txBody>
                  <a:tcPr marL="540000" marR="90000" marT="46800" marB="46800" anchor="ctr">
                    <a:lnB w="25400" cmpd="sng">
                      <a:noFill/>
                    </a:lnB>
                    <a:solidFill>
                      <a:schemeClr val="accent2">
                        <a:lumMod val="40000"/>
                        <a:lumOff val="60000"/>
                      </a:schemeClr>
                    </a:solidFill>
                  </a:tcPr>
                </a:tc>
                <a:extLst>
                  <a:ext uri="{0D108BD9-81ED-4DB2-BD59-A6C34878D82A}">
                    <a16:rowId xmlns:a16="http://schemas.microsoft.com/office/drawing/2014/main" val="10000"/>
                  </a:ext>
                </a:extLst>
              </a:tr>
              <a:tr h="673976">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5400" cmpd="sng">
                      <a:noFill/>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5400" cmpd="sng">
                      <a:noFill/>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5400" cmpd="sng">
                      <a:noFill/>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73976">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673976">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673976">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673976">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673976">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673976">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a:lnSpc>
                          <a:spcPts val="2800"/>
                        </a:lnSpc>
                      </a:pPr>
                      <a:r>
                        <a:rPr lang="nl-NL" sz="2200" dirty="0" err="1">
                          <a:solidFill>
                            <a:schemeClr val="accent6"/>
                          </a:solidFill>
                        </a:rPr>
                        <a:t>Text</a:t>
                      </a:r>
                      <a:r>
                        <a:rPr lang="nl-NL" sz="2200" dirty="0">
                          <a:solidFill>
                            <a:schemeClr val="accent6"/>
                          </a:solidFill>
                        </a:rPr>
                        <a:t> </a:t>
                      </a:r>
                      <a:r>
                        <a:rPr lang="nl-NL" sz="2200" dirty="0" err="1">
                          <a:solidFill>
                            <a:schemeClr val="accent6"/>
                          </a:solidFill>
                        </a:rPr>
                        <a:t>table</a:t>
                      </a:r>
                      <a:endParaRPr lang="nl-NL" sz="2200" dirty="0">
                        <a:solidFill>
                          <a:schemeClr val="accent6"/>
                        </a:solidFill>
                      </a:endParaRPr>
                    </a:p>
                  </a:txBody>
                  <a:tcPr marL="540000" marR="90000" marT="46800" marB="46800" anchor="ct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673976">
                <a:tc gridSpan="3">
                  <a:txBody>
                    <a:bodyPr/>
                    <a:lstStyle/>
                    <a:p>
                      <a:pPr>
                        <a:lnSpc>
                          <a:spcPts val="3100"/>
                        </a:lnSpc>
                      </a:pPr>
                      <a:r>
                        <a:rPr lang="en-US" sz="1800" dirty="0">
                          <a:solidFill>
                            <a:schemeClr val="accent6"/>
                          </a:solidFill>
                        </a:rPr>
                        <a:t>Source: the quick fox your text</a:t>
                      </a:r>
                    </a:p>
                  </a:txBody>
                  <a:tcPr marL="540000" marR="90000" marT="46800" marB="46800" anchor="ctr">
                    <a:lnT w="28575" cap="flat" cmpd="sng" algn="ctr">
                      <a:solidFill>
                        <a:srgbClr val="000000"/>
                      </a:solidFill>
                      <a:prstDash val="solid"/>
                      <a:round/>
                      <a:headEnd type="none" w="med" len="med"/>
                      <a:tailEnd type="none" w="med" len="med"/>
                    </a:lnT>
                    <a:solidFill>
                      <a:schemeClr val="bg1"/>
                    </a:solidFill>
                  </a:tcPr>
                </a:tc>
                <a:tc hMerge="1">
                  <a:txBody>
                    <a:bodyPr/>
                    <a:lstStyle/>
                    <a:p>
                      <a:pPr>
                        <a:lnSpc>
                          <a:spcPts val="2800"/>
                        </a:lnSpc>
                      </a:pPr>
                      <a:endParaRPr lang="nl-NL" sz="2200" dirty="0">
                        <a:solidFill>
                          <a:schemeClr val="accent6"/>
                        </a:solidFill>
                      </a:endParaRPr>
                    </a:p>
                  </a:txBody>
                  <a:tcPr marL="540000" marR="90000" marT="46800" marB="46800" anchor="ctr">
                    <a:lnT w="38100" cap="flat" cmpd="sng" algn="ctr">
                      <a:solidFill>
                        <a:schemeClr val="accent6"/>
                      </a:solidFill>
                      <a:prstDash val="solid"/>
                      <a:round/>
                      <a:headEnd type="none" w="med" len="med"/>
                      <a:tailEnd type="none" w="med" len="med"/>
                    </a:lnT>
                    <a:solidFill>
                      <a:schemeClr val="bg1"/>
                    </a:solidFill>
                  </a:tcPr>
                </a:tc>
                <a:tc hMerge="1">
                  <a:txBody>
                    <a:bodyPr/>
                    <a:lstStyle/>
                    <a:p>
                      <a:pPr>
                        <a:lnSpc>
                          <a:spcPts val="2800"/>
                        </a:lnSpc>
                      </a:pPr>
                      <a:endParaRPr lang="nl-NL" sz="2200" dirty="0">
                        <a:solidFill>
                          <a:schemeClr val="accent6"/>
                        </a:solidFill>
                      </a:endParaRPr>
                    </a:p>
                  </a:txBody>
                  <a:tcPr marL="540000" marR="90000" marT="46800" marB="46800" anchor="ctr">
                    <a:lnT w="38100" cap="flat" cmpd="sng" algn="ctr">
                      <a:solidFill>
                        <a:schemeClr val="accent6"/>
                      </a:solidFill>
                      <a:prstDash val="solid"/>
                      <a:round/>
                      <a:headEnd type="none" w="med" len="med"/>
                      <a:tailEnd type="none" w="med" len="med"/>
                    </a:lnT>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297315292"/>
      </p:ext>
    </p:extLst>
  </p:cSld>
  <p:clrMapOvr>
    <a:masterClrMapping/>
  </p:clrMapOvr>
</p:sld>
</file>

<file path=ppt/theme/theme1.xml><?xml version="1.0" encoding="utf-8"?>
<a:theme xmlns:a="http://schemas.openxmlformats.org/drawingml/2006/main" name="Aangepast ontwerp">
  <a:themeElements>
    <a:clrScheme name="WageningenUR posters">
      <a:dk1>
        <a:srgbClr val="005172"/>
      </a:dk1>
      <a:lt1>
        <a:srgbClr val="FFFFFF"/>
      </a:lt1>
      <a:dk2>
        <a:srgbClr val="34B233"/>
      </a:dk2>
      <a:lt2>
        <a:srgbClr val="005172"/>
      </a:lt2>
      <a:accent1>
        <a:srgbClr val="519FD7"/>
      </a:accent1>
      <a:accent2>
        <a:srgbClr val="948A85"/>
      </a:accent2>
      <a:accent3>
        <a:srgbClr val="D5D2CA"/>
      </a:accent3>
      <a:accent4>
        <a:srgbClr val="FF7900"/>
      </a:accent4>
      <a:accent5>
        <a:srgbClr val="00549F"/>
      </a:accent5>
      <a:accent6>
        <a:srgbClr val="000000"/>
      </a:accent6>
      <a:hlink>
        <a:srgbClr val="00549F"/>
      </a:hlink>
      <a:folHlink>
        <a:srgbClr val="000000"/>
      </a:folHlink>
    </a:clrScheme>
    <a:fontScheme name="Wageningen UR posters">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5E7B8C7-C115-4F46-B4AC-40BE86F6FFFC}"/>
</file>

<file path=customXml/itemProps2.xml><?xml version="1.0" encoding="utf-8"?>
<ds:datastoreItem xmlns:ds="http://schemas.openxmlformats.org/officeDocument/2006/customXml" ds:itemID="{9CB359B4-26EA-422A-9105-4BFB8D1D0F52}"/>
</file>

<file path=customXml/itemProps3.xml><?xml version="1.0" encoding="utf-8"?>
<ds:datastoreItem xmlns:ds="http://schemas.openxmlformats.org/officeDocument/2006/customXml" ds:itemID="{1DE1279C-7809-46F6-9E42-1F1EE4E6604F}"/>
</file>

<file path=docProps/app.xml><?xml version="1.0" encoding="utf-8"?>
<Properties xmlns="http://schemas.openxmlformats.org/officeDocument/2006/extended-properties" xmlns:vt="http://schemas.openxmlformats.org/officeDocument/2006/docPropsVTypes">
  <Template/>
  <TotalTime>3977</TotalTime>
  <Words>4938</Words>
  <Application>Microsoft Office PowerPoint</Application>
  <PresentationFormat>Aangepast</PresentationFormat>
  <Paragraphs>444</Paragraphs>
  <Slides>6</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6</vt:i4>
      </vt:variant>
    </vt:vector>
  </HeadingPairs>
  <TitlesOfParts>
    <vt:vector size="10" baseType="lpstr">
      <vt:lpstr>Verdana</vt:lpstr>
      <vt:lpstr>Arial</vt:lpstr>
      <vt:lpstr>Calibri</vt:lpstr>
      <vt:lpstr>Aangepast ontwerp</vt:lpstr>
      <vt:lpstr>BIOSPHERE: Title maximum two lines  the quick brown fox jumps over the lazy dog</vt:lpstr>
      <vt:lpstr>PowerPoint-presentatie</vt:lpstr>
      <vt:lpstr>SOCIETY: Title maximum two lines the quick brown fox jumps over the lazy dog</vt:lpstr>
      <vt:lpstr>PARTNERSHIPS: Title maximum two lines the quick brown fox jumps over the lazy dog</vt:lpstr>
      <vt:lpstr>Usage of (partner) logo’s and contact information at the bottom of the poster</vt:lpstr>
      <vt:lpstr>Tables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Martin Brinkman</dc:creator>
  <cp:lastModifiedBy>Termorshuizen, Jonna</cp:lastModifiedBy>
  <cp:revision>499</cp:revision>
  <dcterms:created xsi:type="dcterms:W3CDTF">2011-09-29T08:30:03Z</dcterms:created>
  <dcterms:modified xsi:type="dcterms:W3CDTF">2021-08-11T09:15:32Z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_Template">
    <vt:lpwstr>WHNL.pptx</vt:lpwstr>
  </property>
</Properties>
</file>