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handoutMasterIdLst>
    <p:handoutMasterId r:id="rId16"/>
  </p:handoutMasterIdLst>
  <p:sldIdLst>
    <p:sldId id="428" r:id="rId2"/>
    <p:sldId id="532" r:id="rId3"/>
    <p:sldId id="526" r:id="rId4"/>
    <p:sldId id="514" r:id="rId5"/>
    <p:sldId id="515" r:id="rId6"/>
    <p:sldId id="527" r:id="rId7"/>
    <p:sldId id="520" r:id="rId8"/>
    <p:sldId id="528" r:id="rId9"/>
    <p:sldId id="529" r:id="rId10"/>
    <p:sldId id="533" r:id="rId11"/>
    <p:sldId id="522" r:id="rId12"/>
    <p:sldId id="523" r:id="rId13"/>
    <p:sldId id="519" r:id="rId14"/>
  </p:sldIdLst>
  <p:sldSz cx="9144000" cy="6858000" type="screen4x3"/>
  <p:notesSz cx="6669088" cy="9928225"/>
  <p:defaultTextStyle>
    <a:defPPr>
      <a:defRPr lang="nl-NL"/>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28">
          <p15:clr>
            <a:srgbClr val="A4A3A4"/>
          </p15:clr>
        </p15:guide>
        <p15:guide id="2" pos="21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3264"/>
    <a:srgbClr val="CBC9C5"/>
    <a:srgbClr val="FFFFCC"/>
    <a:srgbClr val="FF9966"/>
    <a:srgbClr val="2B56AB"/>
    <a:srgbClr val="FFCC66"/>
    <a:srgbClr val="FFFF65"/>
    <a:srgbClr val="3366CB"/>
    <a:srgbClr val="6699FF"/>
    <a:srgbClr val="0098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7" autoAdjust="0"/>
    <p:restoredTop sz="94660"/>
  </p:normalViewPr>
  <p:slideViewPr>
    <p:cSldViewPr>
      <p:cViewPr>
        <p:scale>
          <a:sx n="63" d="100"/>
          <a:sy n="63" d="100"/>
        </p:scale>
        <p:origin x="-408" y="17"/>
      </p:cViewPr>
      <p:guideLst>
        <p:guide orient="horz" pos="2160"/>
        <p:guide pos="2880"/>
      </p:guideLst>
    </p:cSldViewPr>
  </p:slideViewPr>
  <p:notesTextViewPr>
    <p:cViewPr>
      <p:scale>
        <a:sx n="100" d="100"/>
        <a:sy n="100" d="100"/>
      </p:scale>
      <p:origin x="0" y="0"/>
    </p:cViewPr>
  </p:notesTextViewPr>
  <p:notesViewPr>
    <p:cSldViewPr>
      <p:cViewPr>
        <p:scale>
          <a:sx n="100" d="100"/>
          <a:sy n="100" d="100"/>
        </p:scale>
        <p:origin x="-3528" y="1044"/>
      </p:cViewPr>
      <p:guideLst>
        <p:guide orient="horz" pos="3128"/>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2890838" cy="496888"/>
          </a:xfrm>
          <a:prstGeom prst="rect">
            <a:avLst/>
          </a:prstGeom>
          <a:noFill/>
          <a:ln w="9525">
            <a:noFill/>
            <a:miter lim="800000"/>
            <a:headEnd/>
            <a:tailEnd/>
          </a:ln>
          <a:effectLst/>
        </p:spPr>
        <p:txBody>
          <a:bodyPr vert="horz" wrap="square" lIns="91467" tIns="45733" rIns="91467" bIns="45733" numCol="1" anchor="t" anchorCtr="0" compatLnSpc="1">
            <a:prstTxWarp prst="textNoShape">
              <a:avLst/>
            </a:prstTxWarp>
          </a:bodyPr>
          <a:lstStyle>
            <a:lvl1pPr eaLnBrk="1" hangingPunct="1">
              <a:defRPr sz="1200">
                <a:latin typeface="Calibri" pitchFamily="34" charset="0"/>
              </a:defRPr>
            </a:lvl1pPr>
          </a:lstStyle>
          <a:p>
            <a:pPr>
              <a:defRPr/>
            </a:pPr>
            <a:endParaRPr lang="en-US"/>
          </a:p>
        </p:txBody>
      </p:sp>
      <p:sp>
        <p:nvSpPr>
          <p:cNvPr id="59395" name="Rectangle 3"/>
          <p:cNvSpPr>
            <a:spLocks noGrp="1" noChangeArrowheads="1"/>
          </p:cNvSpPr>
          <p:nvPr>
            <p:ph type="dt" sz="quarter" idx="1"/>
          </p:nvPr>
        </p:nvSpPr>
        <p:spPr bwMode="auto">
          <a:xfrm>
            <a:off x="3776664" y="0"/>
            <a:ext cx="2890837" cy="496888"/>
          </a:xfrm>
          <a:prstGeom prst="rect">
            <a:avLst/>
          </a:prstGeom>
          <a:noFill/>
          <a:ln w="9525">
            <a:noFill/>
            <a:miter lim="800000"/>
            <a:headEnd/>
            <a:tailEnd/>
          </a:ln>
          <a:effectLst/>
        </p:spPr>
        <p:txBody>
          <a:bodyPr vert="horz" wrap="square" lIns="91467" tIns="45733" rIns="91467" bIns="45733" numCol="1" anchor="t" anchorCtr="0" compatLnSpc="1">
            <a:prstTxWarp prst="textNoShape">
              <a:avLst/>
            </a:prstTxWarp>
          </a:bodyPr>
          <a:lstStyle>
            <a:lvl1pPr algn="r" eaLnBrk="1" hangingPunct="1">
              <a:defRPr sz="1200">
                <a:latin typeface="Calibri" pitchFamily="34" charset="0"/>
              </a:defRPr>
            </a:lvl1pPr>
          </a:lstStyle>
          <a:p>
            <a:pPr>
              <a:defRPr/>
            </a:pPr>
            <a:fld id="{32E2181B-FC86-4535-8C56-5D2F870710EF}" type="datetimeFigureOut">
              <a:rPr lang="en-US"/>
              <a:pPr>
                <a:defRPr/>
              </a:pPr>
              <a:t>14-Apr-22</a:t>
            </a:fld>
            <a:endParaRPr lang="en-US"/>
          </a:p>
        </p:txBody>
      </p:sp>
      <p:sp>
        <p:nvSpPr>
          <p:cNvPr id="59396" name="Rectangle 4"/>
          <p:cNvSpPr>
            <a:spLocks noGrp="1" noChangeArrowheads="1"/>
          </p:cNvSpPr>
          <p:nvPr>
            <p:ph type="ftr" sz="quarter" idx="2"/>
          </p:nvPr>
        </p:nvSpPr>
        <p:spPr bwMode="auto">
          <a:xfrm>
            <a:off x="0" y="9429750"/>
            <a:ext cx="2890838" cy="496888"/>
          </a:xfrm>
          <a:prstGeom prst="rect">
            <a:avLst/>
          </a:prstGeom>
          <a:noFill/>
          <a:ln w="9525">
            <a:noFill/>
            <a:miter lim="800000"/>
            <a:headEnd/>
            <a:tailEnd/>
          </a:ln>
          <a:effectLst/>
        </p:spPr>
        <p:txBody>
          <a:bodyPr vert="horz" wrap="square" lIns="91467" tIns="45733" rIns="91467" bIns="45733" numCol="1" anchor="b" anchorCtr="0" compatLnSpc="1">
            <a:prstTxWarp prst="textNoShape">
              <a:avLst/>
            </a:prstTxWarp>
          </a:bodyPr>
          <a:lstStyle>
            <a:lvl1pPr eaLnBrk="1" hangingPunct="1">
              <a:defRPr sz="1200">
                <a:latin typeface="Calibri" pitchFamily="34" charset="0"/>
              </a:defRPr>
            </a:lvl1pPr>
          </a:lstStyle>
          <a:p>
            <a:pPr>
              <a:defRPr/>
            </a:pPr>
            <a:endParaRPr lang="en-US"/>
          </a:p>
        </p:txBody>
      </p:sp>
      <p:sp>
        <p:nvSpPr>
          <p:cNvPr id="59397" name="Rectangle 5"/>
          <p:cNvSpPr>
            <a:spLocks noGrp="1" noChangeArrowheads="1"/>
          </p:cNvSpPr>
          <p:nvPr>
            <p:ph type="sldNum" sz="quarter" idx="3"/>
          </p:nvPr>
        </p:nvSpPr>
        <p:spPr bwMode="auto">
          <a:xfrm>
            <a:off x="3776664" y="9429750"/>
            <a:ext cx="2890837" cy="496888"/>
          </a:xfrm>
          <a:prstGeom prst="rect">
            <a:avLst/>
          </a:prstGeom>
          <a:noFill/>
          <a:ln w="9525">
            <a:noFill/>
            <a:miter lim="800000"/>
            <a:headEnd/>
            <a:tailEnd/>
          </a:ln>
          <a:effectLst/>
        </p:spPr>
        <p:txBody>
          <a:bodyPr vert="horz" wrap="square" lIns="91467" tIns="45733" rIns="91467" bIns="45733" numCol="1" anchor="b" anchorCtr="0" compatLnSpc="1">
            <a:prstTxWarp prst="textNoShape">
              <a:avLst/>
            </a:prstTxWarp>
          </a:bodyPr>
          <a:lstStyle>
            <a:lvl1pPr algn="r" eaLnBrk="1" hangingPunct="1">
              <a:defRPr sz="1200">
                <a:latin typeface="Calibri" pitchFamily="34" charset="0"/>
              </a:defRPr>
            </a:lvl1pPr>
          </a:lstStyle>
          <a:p>
            <a:pPr>
              <a:defRPr/>
            </a:pPr>
            <a:fld id="{A3E3E9EB-C017-4A78-8647-C9A7553FCCB6}" type="slidenum">
              <a:rPr lang="en-US" altLang="nl-NL"/>
              <a:pPr>
                <a:defRPr/>
              </a:pPr>
              <a:t>‹#›</a:t>
            </a:fld>
            <a:endParaRPr lang="en-US" altLang="nl-NL"/>
          </a:p>
        </p:txBody>
      </p:sp>
    </p:spTree>
    <p:extLst>
      <p:ext uri="{BB962C8B-B14F-4D97-AF65-F5344CB8AC3E}">
        <p14:creationId xmlns:p14="http://schemas.microsoft.com/office/powerpoint/2010/main" val="14972472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890838" cy="496888"/>
          </a:xfrm>
          <a:prstGeom prst="rect">
            <a:avLst/>
          </a:prstGeom>
          <a:noFill/>
          <a:ln w="9525">
            <a:noFill/>
            <a:miter lim="800000"/>
            <a:headEnd/>
            <a:tailEnd/>
          </a:ln>
          <a:effectLst/>
        </p:spPr>
        <p:txBody>
          <a:bodyPr vert="horz" wrap="square" lIns="91467" tIns="45733" rIns="91467" bIns="45733" numCol="1" anchor="t" anchorCtr="0" compatLnSpc="1">
            <a:prstTxWarp prst="textNoShape">
              <a:avLst/>
            </a:prstTxWarp>
          </a:bodyPr>
          <a:lstStyle>
            <a:lvl1pPr eaLnBrk="1" hangingPunct="1">
              <a:defRPr sz="1200">
                <a:latin typeface="Calibri" pitchFamily="34" charset="0"/>
              </a:defRPr>
            </a:lvl1pPr>
          </a:lstStyle>
          <a:p>
            <a:pPr>
              <a:defRPr/>
            </a:pPr>
            <a:endParaRPr lang="en-US"/>
          </a:p>
        </p:txBody>
      </p:sp>
      <p:sp>
        <p:nvSpPr>
          <p:cNvPr id="26627" name="Rectangle 3"/>
          <p:cNvSpPr>
            <a:spLocks noGrp="1" noChangeArrowheads="1"/>
          </p:cNvSpPr>
          <p:nvPr>
            <p:ph type="dt" idx="1"/>
          </p:nvPr>
        </p:nvSpPr>
        <p:spPr bwMode="auto">
          <a:xfrm>
            <a:off x="3776664" y="0"/>
            <a:ext cx="2890837" cy="496888"/>
          </a:xfrm>
          <a:prstGeom prst="rect">
            <a:avLst/>
          </a:prstGeom>
          <a:noFill/>
          <a:ln w="9525">
            <a:noFill/>
            <a:miter lim="800000"/>
            <a:headEnd/>
            <a:tailEnd/>
          </a:ln>
          <a:effectLst/>
        </p:spPr>
        <p:txBody>
          <a:bodyPr vert="horz" wrap="square" lIns="91467" tIns="45733" rIns="91467" bIns="45733" numCol="1" anchor="t" anchorCtr="0" compatLnSpc="1">
            <a:prstTxWarp prst="textNoShape">
              <a:avLst/>
            </a:prstTxWarp>
          </a:bodyPr>
          <a:lstStyle>
            <a:lvl1pPr algn="r" eaLnBrk="1" hangingPunct="1">
              <a:defRPr sz="1200">
                <a:latin typeface="Calibri" pitchFamily="34" charset="0"/>
              </a:defRPr>
            </a:lvl1pPr>
          </a:lstStyle>
          <a:p>
            <a:pPr>
              <a:defRPr/>
            </a:pPr>
            <a:fld id="{17B752B7-BCFC-493E-9374-594CBF4A352D}" type="datetimeFigureOut">
              <a:rPr lang="en-US"/>
              <a:pPr>
                <a:defRPr/>
              </a:pPr>
              <a:t>14-Apr-22</a:t>
            </a:fld>
            <a:endParaRPr lang="en-US"/>
          </a:p>
        </p:txBody>
      </p:sp>
      <p:sp>
        <p:nvSpPr>
          <p:cNvPr id="16388" name="Rectangle 4"/>
          <p:cNvSpPr>
            <a:spLocks noGrp="1" noRot="1" noChangeAspect="1" noChangeArrowheads="1" noTextEdit="1"/>
          </p:cNvSpPr>
          <p:nvPr>
            <p:ph type="sldImg" idx="2"/>
          </p:nvPr>
        </p:nvSpPr>
        <p:spPr bwMode="auto">
          <a:xfrm>
            <a:off x="8540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666750" y="4714876"/>
            <a:ext cx="5335588" cy="4468813"/>
          </a:xfrm>
          <a:prstGeom prst="rect">
            <a:avLst/>
          </a:prstGeom>
          <a:noFill/>
          <a:ln w="9525">
            <a:noFill/>
            <a:miter lim="800000"/>
            <a:headEnd/>
            <a:tailEnd/>
          </a:ln>
          <a:effectLst/>
        </p:spPr>
        <p:txBody>
          <a:bodyPr vert="horz" wrap="square" lIns="91467" tIns="45733" rIns="91467" bIns="4573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6630" name="Rectangle 6"/>
          <p:cNvSpPr>
            <a:spLocks noGrp="1" noChangeArrowheads="1"/>
          </p:cNvSpPr>
          <p:nvPr>
            <p:ph type="ftr" sz="quarter" idx="4"/>
          </p:nvPr>
        </p:nvSpPr>
        <p:spPr bwMode="auto">
          <a:xfrm>
            <a:off x="0" y="9429750"/>
            <a:ext cx="2890838" cy="496888"/>
          </a:xfrm>
          <a:prstGeom prst="rect">
            <a:avLst/>
          </a:prstGeom>
          <a:noFill/>
          <a:ln w="9525">
            <a:noFill/>
            <a:miter lim="800000"/>
            <a:headEnd/>
            <a:tailEnd/>
          </a:ln>
          <a:effectLst/>
        </p:spPr>
        <p:txBody>
          <a:bodyPr vert="horz" wrap="square" lIns="91467" tIns="45733" rIns="91467" bIns="45733" numCol="1" anchor="b" anchorCtr="0" compatLnSpc="1">
            <a:prstTxWarp prst="textNoShape">
              <a:avLst/>
            </a:prstTxWarp>
          </a:bodyPr>
          <a:lstStyle>
            <a:lvl1pPr eaLnBrk="1" hangingPunct="1">
              <a:defRPr sz="1200">
                <a:latin typeface="Calibri" pitchFamily="34" charset="0"/>
              </a:defRPr>
            </a:lvl1pPr>
          </a:lstStyle>
          <a:p>
            <a:pPr>
              <a:defRPr/>
            </a:pPr>
            <a:endParaRPr lang="en-US"/>
          </a:p>
        </p:txBody>
      </p:sp>
      <p:sp>
        <p:nvSpPr>
          <p:cNvPr id="26631" name="Rectangle 7"/>
          <p:cNvSpPr>
            <a:spLocks noGrp="1" noChangeArrowheads="1"/>
          </p:cNvSpPr>
          <p:nvPr>
            <p:ph type="sldNum" sz="quarter" idx="5"/>
          </p:nvPr>
        </p:nvSpPr>
        <p:spPr bwMode="auto">
          <a:xfrm>
            <a:off x="3776664" y="9429750"/>
            <a:ext cx="2890837" cy="496888"/>
          </a:xfrm>
          <a:prstGeom prst="rect">
            <a:avLst/>
          </a:prstGeom>
          <a:noFill/>
          <a:ln w="9525">
            <a:noFill/>
            <a:miter lim="800000"/>
            <a:headEnd/>
            <a:tailEnd/>
          </a:ln>
          <a:effectLst/>
        </p:spPr>
        <p:txBody>
          <a:bodyPr vert="horz" wrap="square" lIns="91467" tIns="45733" rIns="91467" bIns="45733" numCol="1" anchor="b" anchorCtr="0" compatLnSpc="1">
            <a:prstTxWarp prst="textNoShape">
              <a:avLst/>
            </a:prstTxWarp>
          </a:bodyPr>
          <a:lstStyle>
            <a:lvl1pPr algn="r" eaLnBrk="1" hangingPunct="1">
              <a:defRPr sz="1200">
                <a:latin typeface="Calibri" pitchFamily="34" charset="0"/>
              </a:defRPr>
            </a:lvl1pPr>
          </a:lstStyle>
          <a:p>
            <a:pPr>
              <a:defRPr/>
            </a:pPr>
            <a:fld id="{2802376D-471C-44A0-BB99-0DF7DE1FF476}" type="slidenum">
              <a:rPr lang="en-US" altLang="nl-NL"/>
              <a:pPr>
                <a:defRPr/>
              </a:pPr>
              <a:t>‹#›</a:t>
            </a:fld>
            <a:endParaRPr lang="en-US" altLang="nl-NL"/>
          </a:p>
        </p:txBody>
      </p:sp>
    </p:spTree>
    <p:extLst>
      <p:ext uri="{BB962C8B-B14F-4D97-AF65-F5344CB8AC3E}">
        <p14:creationId xmlns:p14="http://schemas.microsoft.com/office/powerpoint/2010/main" val="8257600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Technical </a:t>
            </a:r>
            <a:r>
              <a:rPr lang="nl-NL" dirty="0" err="1"/>
              <a:t>potential</a:t>
            </a:r>
            <a:r>
              <a:rPr lang="nl-NL" dirty="0"/>
              <a:t> is </a:t>
            </a:r>
            <a:r>
              <a:rPr lang="nl-NL" dirty="0" err="1"/>
              <a:t>estimated</a:t>
            </a:r>
            <a:r>
              <a:rPr lang="nl-NL" dirty="0"/>
              <a:t> </a:t>
            </a:r>
            <a:r>
              <a:rPr lang="nl-NL" dirty="0" err="1"/>
              <a:t>by</a:t>
            </a:r>
            <a:r>
              <a:rPr lang="nl-NL" dirty="0"/>
              <a:t> </a:t>
            </a:r>
            <a:r>
              <a:rPr lang="nl-NL" dirty="0" err="1"/>
              <a:t>combining</a:t>
            </a:r>
            <a:r>
              <a:rPr lang="nl-NL" dirty="0"/>
              <a:t> land / </a:t>
            </a:r>
            <a:r>
              <a:rPr lang="nl-NL" dirty="0" err="1"/>
              <a:t>climate</a:t>
            </a:r>
            <a:r>
              <a:rPr lang="nl-NL" dirty="0"/>
              <a:t> data </a:t>
            </a:r>
            <a:r>
              <a:rPr lang="nl-NL" dirty="0" err="1"/>
              <a:t>and</a:t>
            </a:r>
            <a:r>
              <a:rPr lang="nl-NL" dirty="0"/>
              <a:t> </a:t>
            </a:r>
            <a:r>
              <a:rPr lang="nl-NL" dirty="0" err="1"/>
              <a:t>crop</a:t>
            </a:r>
            <a:r>
              <a:rPr lang="nl-NL" dirty="0"/>
              <a:t> </a:t>
            </a:r>
            <a:r>
              <a:rPr lang="nl-NL" dirty="0" err="1"/>
              <a:t>models</a:t>
            </a:r>
            <a:endParaRPr lang="en-GB" dirty="0"/>
          </a:p>
        </p:txBody>
      </p:sp>
      <p:sp>
        <p:nvSpPr>
          <p:cNvPr id="4" name="Tijdelijke aanduiding voor dianummer 3"/>
          <p:cNvSpPr>
            <a:spLocks noGrp="1"/>
          </p:cNvSpPr>
          <p:nvPr>
            <p:ph type="sldNum" sz="quarter" idx="10"/>
          </p:nvPr>
        </p:nvSpPr>
        <p:spPr/>
        <p:txBody>
          <a:bodyPr/>
          <a:lstStyle/>
          <a:p>
            <a:pPr>
              <a:defRPr/>
            </a:pPr>
            <a:fld id="{2802376D-471C-44A0-BB99-0DF7DE1FF476}" type="slidenum">
              <a:rPr lang="en-US" altLang="nl-NL" smtClean="0"/>
              <a:pPr>
                <a:defRPr/>
              </a:pPr>
              <a:t>10</a:t>
            </a:fld>
            <a:endParaRPr lang="en-US" altLang="nl-NL"/>
          </a:p>
        </p:txBody>
      </p:sp>
    </p:spTree>
    <p:extLst>
      <p:ext uri="{BB962C8B-B14F-4D97-AF65-F5344CB8AC3E}">
        <p14:creationId xmlns:p14="http://schemas.microsoft.com/office/powerpoint/2010/main" val="1395768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Technical </a:t>
            </a:r>
            <a:r>
              <a:rPr lang="nl-NL" dirty="0" err="1"/>
              <a:t>potential</a:t>
            </a:r>
            <a:r>
              <a:rPr lang="nl-NL" dirty="0"/>
              <a:t> is </a:t>
            </a:r>
            <a:r>
              <a:rPr lang="nl-NL" dirty="0" err="1"/>
              <a:t>estimated</a:t>
            </a:r>
            <a:r>
              <a:rPr lang="nl-NL" dirty="0"/>
              <a:t> </a:t>
            </a:r>
            <a:r>
              <a:rPr lang="nl-NL" dirty="0" err="1"/>
              <a:t>by</a:t>
            </a:r>
            <a:r>
              <a:rPr lang="nl-NL" dirty="0"/>
              <a:t> </a:t>
            </a:r>
            <a:r>
              <a:rPr lang="nl-NL" dirty="0" err="1"/>
              <a:t>combining</a:t>
            </a:r>
            <a:r>
              <a:rPr lang="nl-NL" dirty="0"/>
              <a:t> land / </a:t>
            </a:r>
            <a:r>
              <a:rPr lang="nl-NL" dirty="0" err="1"/>
              <a:t>climate</a:t>
            </a:r>
            <a:r>
              <a:rPr lang="nl-NL" dirty="0"/>
              <a:t> data </a:t>
            </a:r>
            <a:r>
              <a:rPr lang="nl-NL" dirty="0" err="1"/>
              <a:t>and</a:t>
            </a:r>
            <a:r>
              <a:rPr lang="nl-NL" dirty="0"/>
              <a:t> </a:t>
            </a:r>
            <a:r>
              <a:rPr lang="nl-NL" dirty="0" err="1"/>
              <a:t>crop</a:t>
            </a:r>
            <a:r>
              <a:rPr lang="nl-NL" dirty="0"/>
              <a:t> </a:t>
            </a:r>
            <a:r>
              <a:rPr lang="nl-NL" dirty="0" err="1"/>
              <a:t>models</a:t>
            </a:r>
            <a:endParaRPr lang="en-GB" dirty="0"/>
          </a:p>
        </p:txBody>
      </p:sp>
      <p:sp>
        <p:nvSpPr>
          <p:cNvPr id="4" name="Tijdelijke aanduiding voor dianummer 3"/>
          <p:cNvSpPr>
            <a:spLocks noGrp="1"/>
          </p:cNvSpPr>
          <p:nvPr>
            <p:ph type="sldNum" sz="quarter" idx="10"/>
          </p:nvPr>
        </p:nvSpPr>
        <p:spPr/>
        <p:txBody>
          <a:bodyPr/>
          <a:lstStyle/>
          <a:p>
            <a:pPr>
              <a:defRPr/>
            </a:pPr>
            <a:fld id="{2802376D-471C-44A0-BB99-0DF7DE1FF476}" type="slidenum">
              <a:rPr lang="en-US" altLang="nl-NL" smtClean="0"/>
              <a:pPr>
                <a:defRPr/>
              </a:pPr>
              <a:t>11</a:t>
            </a:fld>
            <a:endParaRPr lang="en-US" altLang="nl-NL"/>
          </a:p>
        </p:txBody>
      </p:sp>
    </p:spTree>
    <p:extLst>
      <p:ext uri="{BB962C8B-B14F-4D97-AF65-F5344CB8AC3E}">
        <p14:creationId xmlns:p14="http://schemas.microsoft.com/office/powerpoint/2010/main" val="20718238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Technical </a:t>
            </a:r>
            <a:r>
              <a:rPr lang="nl-NL" dirty="0" err="1"/>
              <a:t>potential</a:t>
            </a:r>
            <a:r>
              <a:rPr lang="nl-NL" dirty="0"/>
              <a:t> is </a:t>
            </a:r>
            <a:r>
              <a:rPr lang="nl-NL" dirty="0" err="1"/>
              <a:t>estimated</a:t>
            </a:r>
            <a:r>
              <a:rPr lang="nl-NL" dirty="0"/>
              <a:t> </a:t>
            </a:r>
            <a:r>
              <a:rPr lang="nl-NL" dirty="0" err="1"/>
              <a:t>by</a:t>
            </a:r>
            <a:r>
              <a:rPr lang="nl-NL" dirty="0"/>
              <a:t> </a:t>
            </a:r>
            <a:r>
              <a:rPr lang="nl-NL" dirty="0" err="1"/>
              <a:t>combining</a:t>
            </a:r>
            <a:r>
              <a:rPr lang="nl-NL" dirty="0"/>
              <a:t> land / </a:t>
            </a:r>
            <a:r>
              <a:rPr lang="nl-NL" dirty="0" err="1"/>
              <a:t>climate</a:t>
            </a:r>
            <a:r>
              <a:rPr lang="nl-NL" dirty="0"/>
              <a:t> data </a:t>
            </a:r>
            <a:r>
              <a:rPr lang="nl-NL" dirty="0" err="1"/>
              <a:t>and</a:t>
            </a:r>
            <a:r>
              <a:rPr lang="nl-NL" dirty="0"/>
              <a:t> </a:t>
            </a:r>
            <a:r>
              <a:rPr lang="nl-NL" dirty="0" err="1"/>
              <a:t>crop</a:t>
            </a:r>
            <a:r>
              <a:rPr lang="nl-NL" dirty="0"/>
              <a:t> </a:t>
            </a:r>
            <a:r>
              <a:rPr lang="nl-NL" dirty="0" err="1"/>
              <a:t>models</a:t>
            </a:r>
            <a:endParaRPr lang="en-GB" dirty="0"/>
          </a:p>
        </p:txBody>
      </p:sp>
      <p:sp>
        <p:nvSpPr>
          <p:cNvPr id="4" name="Tijdelijke aanduiding voor dianummer 3"/>
          <p:cNvSpPr>
            <a:spLocks noGrp="1"/>
          </p:cNvSpPr>
          <p:nvPr>
            <p:ph type="sldNum" sz="quarter" idx="10"/>
          </p:nvPr>
        </p:nvSpPr>
        <p:spPr/>
        <p:txBody>
          <a:bodyPr/>
          <a:lstStyle/>
          <a:p>
            <a:pPr>
              <a:defRPr/>
            </a:pPr>
            <a:fld id="{2802376D-471C-44A0-BB99-0DF7DE1FF476}" type="slidenum">
              <a:rPr lang="en-US" altLang="nl-NL" smtClean="0"/>
              <a:pPr>
                <a:defRPr/>
              </a:pPr>
              <a:t>12</a:t>
            </a:fld>
            <a:endParaRPr lang="en-US" altLang="nl-NL"/>
          </a:p>
        </p:txBody>
      </p:sp>
    </p:spTree>
    <p:extLst>
      <p:ext uri="{BB962C8B-B14F-4D97-AF65-F5344CB8AC3E}">
        <p14:creationId xmlns:p14="http://schemas.microsoft.com/office/powerpoint/2010/main" val="4646227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sz="1100" dirty="0"/>
              <a:t>I have written this book. I am not a historian, and it’s not meant as a historical study, but as an attempt to shed light today’s urgent questions about poverty and hunger and fears for food scarcity in the future. But for that, you need to understand the dynamics, and to do that, you cannot do without history. </a:t>
            </a:r>
            <a:endParaRPr lang="nl-NL" sz="1100" dirty="0"/>
          </a:p>
          <a:p>
            <a:r>
              <a:rPr lang="en-GB" sz="1100" dirty="0"/>
              <a:t>And so, like many historians, I have been wrestling with the question why hunger and poverty have strongly decreased in some parts of the world but not in others. Many answers have been given: ecological endowments, cultural heritage, inclusive vs extractive institutions, etc. My answer is a bit more complex and multi-causal.  It could be summarized like this:</a:t>
            </a:r>
            <a:endParaRPr lang="nl-NL" sz="1100" dirty="0"/>
          </a:p>
          <a:p>
            <a:endParaRPr lang="nl-NL" sz="1100" dirty="0"/>
          </a:p>
        </p:txBody>
      </p:sp>
      <p:sp>
        <p:nvSpPr>
          <p:cNvPr id="4" name="Tijdelijke aanduiding voor dianummer 3"/>
          <p:cNvSpPr>
            <a:spLocks noGrp="1"/>
          </p:cNvSpPr>
          <p:nvPr>
            <p:ph type="sldNum" sz="quarter" idx="10"/>
          </p:nvPr>
        </p:nvSpPr>
        <p:spPr/>
        <p:txBody>
          <a:bodyPr/>
          <a:lstStyle/>
          <a:p>
            <a:pPr>
              <a:defRPr/>
            </a:pPr>
            <a:fld id="{2802376D-471C-44A0-BB99-0DF7DE1FF476}" type="slidenum">
              <a:rPr lang="en-US" altLang="nl-NL" smtClean="0">
                <a:solidFill>
                  <a:prstClr val="black"/>
                </a:solidFill>
              </a:rPr>
              <a:pPr>
                <a:defRPr/>
              </a:pPr>
              <a:t>13</a:t>
            </a:fld>
            <a:endParaRPr lang="en-US" altLang="nl-NL">
              <a:solidFill>
                <a:prstClr val="black"/>
              </a:solidFill>
            </a:endParaRPr>
          </a:p>
        </p:txBody>
      </p:sp>
    </p:spTree>
    <p:extLst>
      <p:ext uri="{BB962C8B-B14F-4D97-AF65-F5344CB8AC3E}">
        <p14:creationId xmlns:p14="http://schemas.microsoft.com/office/powerpoint/2010/main" val="1169869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Technical </a:t>
            </a:r>
            <a:r>
              <a:rPr lang="nl-NL" dirty="0" err="1"/>
              <a:t>potential</a:t>
            </a:r>
            <a:r>
              <a:rPr lang="nl-NL" dirty="0"/>
              <a:t> is </a:t>
            </a:r>
            <a:r>
              <a:rPr lang="nl-NL" dirty="0" err="1"/>
              <a:t>estimated</a:t>
            </a:r>
            <a:r>
              <a:rPr lang="nl-NL" dirty="0"/>
              <a:t> </a:t>
            </a:r>
            <a:r>
              <a:rPr lang="nl-NL" dirty="0" err="1"/>
              <a:t>by</a:t>
            </a:r>
            <a:r>
              <a:rPr lang="nl-NL" dirty="0"/>
              <a:t> </a:t>
            </a:r>
            <a:r>
              <a:rPr lang="nl-NL" dirty="0" err="1"/>
              <a:t>combining</a:t>
            </a:r>
            <a:r>
              <a:rPr lang="nl-NL" dirty="0"/>
              <a:t> land / </a:t>
            </a:r>
            <a:r>
              <a:rPr lang="nl-NL" dirty="0" err="1"/>
              <a:t>climate</a:t>
            </a:r>
            <a:r>
              <a:rPr lang="nl-NL" dirty="0"/>
              <a:t> data </a:t>
            </a:r>
            <a:r>
              <a:rPr lang="nl-NL" dirty="0" err="1"/>
              <a:t>and</a:t>
            </a:r>
            <a:r>
              <a:rPr lang="nl-NL" dirty="0"/>
              <a:t> </a:t>
            </a:r>
            <a:r>
              <a:rPr lang="nl-NL" dirty="0" err="1"/>
              <a:t>crop</a:t>
            </a:r>
            <a:r>
              <a:rPr lang="nl-NL" dirty="0"/>
              <a:t> </a:t>
            </a:r>
            <a:r>
              <a:rPr lang="nl-NL" dirty="0" err="1"/>
              <a:t>models</a:t>
            </a:r>
            <a:endParaRPr lang="en-GB" dirty="0"/>
          </a:p>
        </p:txBody>
      </p:sp>
      <p:sp>
        <p:nvSpPr>
          <p:cNvPr id="4" name="Tijdelijke aanduiding voor dianummer 3"/>
          <p:cNvSpPr>
            <a:spLocks noGrp="1"/>
          </p:cNvSpPr>
          <p:nvPr>
            <p:ph type="sldNum" sz="quarter" idx="10"/>
          </p:nvPr>
        </p:nvSpPr>
        <p:spPr/>
        <p:txBody>
          <a:bodyPr/>
          <a:lstStyle/>
          <a:p>
            <a:pPr>
              <a:defRPr/>
            </a:pPr>
            <a:fld id="{2802376D-471C-44A0-BB99-0DF7DE1FF476}" type="slidenum">
              <a:rPr lang="en-US" altLang="nl-NL" smtClean="0"/>
              <a:pPr>
                <a:defRPr/>
              </a:pPr>
              <a:t>2</a:t>
            </a:fld>
            <a:endParaRPr lang="en-US" altLang="nl-NL"/>
          </a:p>
        </p:txBody>
      </p:sp>
    </p:spTree>
    <p:extLst>
      <p:ext uri="{BB962C8B-B14F-4D97-AF65-F5344CB8AC3E}">
        <p14:creationId xmlns:p14="http://schemas.microsoft.com/office/powerpoint/2010/main" val="1625437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Technical </a:t>
            </a:r>
            <a:r>
              <a:rPr lang="nl-NL" dirty="0" err="1"/>
              <a:t>potential</a:t>
            </a:r>
            <a:r>
              <a:rPr lang="nl-NL" dirty="0"/>
              <a:t> is </a:t>
            </a:r>
            <a:r>
              <a:rPr lang="nl-NL" dirty="0" err="1"/>
              <a:t>estimated</a:t>
            </a:r>
            <a:r>
              <a:rPr lang="nl-NL" dirty="0"/>
              <a:t> </a:t>
            </a:r>
            <a:r>
              <a:rPr lang="nl-NL" dirty="0" err="1"/>
              <a:t>by</a:t>
            </a:r>
            <a:r>
              <a:rPr lang="nl-NL" dirty="0"/>
              <a:t> </a:t>
            </a:r>
            <a:r>
              <a:rPr lang="nl-NL" dirty="0" err="1"/>
              <a:t>combining</a:t>
            </a:r>
            <a:r>
              <a:rPr lang="nl-NL" dirty="0"/>
              <a:t> land / </a:t>
            </a:r>
            <a:r>
              <a:rPr lang="nl-NL" dirty="0" err="1"/>
              <a:t>climate</a:t>
            </a:r>
            <a:r>
              <a:rPr lang="nl-NL" dirty="0"/>
              <a:t> data </a:t>
            </a:r>
            <a:r>
              <a:rPr lang="nl-NL" dirty="0" err="1"/>
              <a:t>and</a:t>
            </a:r>
            <a:r>
              <a:rPr lang="nl-NL" dirty="0"/>
              <a:t> </a:t>
            </a:r>
            <a:r>
              <a:rPr lang="nl-NL" dirty="0" err="1"/>
              <a:t>crop</a:t>
            </a:r>
            <a:r>
              <a:rPr lang="nl-NL" dirty="0"/>
              <a:t> </a:t>
            </a:r>
            <a:r>
              <a:rPr lang="nl-NL" dirty="0" err="1"/>
              <a:t>models</a:t>
            </a:r>
            <a:endParaRPr lang="en-GB" dirty="0"/>
          </a:p>
        </p:txBody>
      </p:sp>
      <p:sp>
        <p:nvSpPr>
          <p:cNvPr id="4" name="Tijdelijke aanduiding voor dianummer 3"/>
          <p:cNvSpPr>
            <a:spLocks noGrp="1"/>
          </p:cNvSpPr>
          <p:nvPr>
            <p:ph type="sldNum" sz="quarter" idx="10"/>
          </p:nvPr>
        </p:nvSpPr>
        <p:spPr/>
        <p:txBody>
          <a:bodyPr/>
          <a:lstStyle/>
          <a:p>
            <a:pPr>
              <a:defRPr/>
            </a:pPr>
            <a:fld id="{2802376D-471C-44A0-BB99-0DF7DE1FF476}" type="slidenum">
              <a:rPr lang="en-US" altLang="nl-NL" smtClean="0"/>
              <a:pPr>
                <a:defRPr/>
              </a:pPr>
              <a:t>3</a:t>
            </a:fld>
            <a:endParaRPr lang="en-US" altLang="nl-NL"/>
          </a:p>
        </p:txBody>
      </p:sp>
    </p:spTree>
    <p:extLst>
      <p:ext uri="{BB962C8B-B14F-4D97-AF65-F5344CB8AC3E}">
        <p14:creationId xmlns:p14="http://schemas.microsoft.com/office/powerpoint/2010/main" val="969388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Technical </a:t>
            </a:r>
            <a:r>
              <a:rPr lang="nl-NL" dirty="0" err="1"/>
              <a:t>potential</a:t>
            </a:r>
            <a:r>
              <a:rPr lang="nl-NL" dirty="0"/>
              <a:t> is </a:t>
            </a:r>
            <a:r>
              <a:rPr lang="nl-NL" dirty="0" err="1"/>
              <a:t>estimated</a:t>
            </a:r>
            <a:r>
              <a:rPr lang="nl-NL" dirty="0"/>
              <a:t> </a:t>
            </a:r>
            <a:r>
              <a:rPr lang="nl-NL" dirty="0" err="1"/>
              <a:t>by</a:t>
            </a:r>
            <a:r>
              <a:rPr lang="nl-NL" dirty="0"/>
              <a:t> </a:t>
            </a:r>
            <a:r>
              <a:rPr lang="nl-NL" dirty="0" err="1"/>
              <a:t>combining</a:t>
            </a:r>
            <a:r>
              <a:rPr lang="nl-NL" dirty="0"/>
              <a:t> land / </a:t>
            </a:r>
            <a:r>
              <a:rPr lang="nl-NL" dirty="0" err="1"/>
              <a:t>climate</a:t>
            </a:r>
            <a:r>
              <a:rPr lang="nl-NL" dirty="0"/>
              <a:t> data </a:t>
            </a:r>
            <a:r>
              <a:rPr lang="nl-NL" dirty="0" err="1"/>
              <a:t>and</a:t>
            </a:r>
            <a:r>
              <a:rPr lang="nl-NL" dirty="0"/>
              <a:t> </a:t>
            </a:r>
            <a:r>
              <a:rPr lang="nl-NL" dirty="0" err="1"/>
              <a:t>crop</a:t>
            </a:r>
            <a:r>
              <a:rPr lang="nl-NL" dirty="0"/>
              <a:t> </a:t>
            </a:r>
            <a:r>
              <a:rPr lang="nl-NL" dirty="0" err="1"/>
              <a:t>models</a:t>
            </a:r>
            <a:endParaRPr lang="en-GB" dirty="0"/>
          </a:p>
        </p:txBody>
      </p:sp>
      <p:sp>
        <p:nvSpPr>
          <p:cNvPr id="4" name="Tijdelijke aanduiding voor dianummer 3"/>
          <p:cNvSpPr>
            <a:spLocks noGrp="1"/>
          </p:cNvSpPr>
          <p:nvPr>
            <p:ph type="sldNum" sz="quarter" idx="10"/>
          </p:nvPr>
        </p:nvSpPr>
        <p:spPr/>
        <p:txBody>
          <a:bodyPr/>
          <a:lstStyle/>
          <a:p>
            <a:pPr>
              <a:defRPr/>
            </a:pPr>
            <a:fld id="{2802376D-471C-44A0-BB99-0DF7DE1FF476}" type="slidenum">
              <a:rPr lang="en-US" altLang="nl-NL" smtClean="0"/>
              <a:pPr>
                <a:defRPr/>
              </a:pPr>
              <a:t>4</a:t>
            </a:fld>
            <a:endParaRPr lang="en-US" altLang="nl-NL"/>
          </a:p>
        </p:txBody>
      </p:sp>
    </p:spTree>
    <p:extLst>
      <p:ext uri="{BB962C8B-B14F-4D97-AF65-F5344CB8AC3E}">
        <p14:creationId xmlns:p14="http://schemas.microsoft.com/office/powerpoint/2010/main" val="3255919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Technical </a:t>
            </a:r>
            <a:r>
              <a:rPr lang="nl-NL" dirty="0" err="1"/>
              <a:t>potential</a:t>
            </a:r>
            <a:r>
              <a:rPr lang="nl-NL" dirty="0"/>
              <a:t> is </a:t>
            </a:r>
            <a:r>
              <a:rPr lang="nl-NL" dirty="0" err="1"/>
              <a:t>estimated</a:t>
            </a:r>
            <a:r>
              <a:rPr lang="nl-NL" dirty="0"/>
              <a:t> </a:t>
            </a:r>
            <a:r>
              <a:rPr lang="nl-NL" dirty="0" err="1"/>
              <a:t>by</a:t>
            </a:r>
            <a:r>
              <a:rPr lang="nl-NL" dirty="0"/>
              <a:t> </a:t>
            </a:r>
            <a:r>
              <a:rPr lang="nl-NL" dirty="0" err="1"/>
              <a:t>combining</a:t>
            </a:r>
            <a:r>
              <a:rPr lang="nl-NL" dirty="0"/>
              <a:t> land / </a:t>
            </a:r>
            <a:r>
              <a:rPr lang="nl-NL" dirty="0" err="1"/>
              <a:t>climate</a:t>
            </a:r>
            <a:r>
              <a:rPr lang="nl-NL" dirty="0"/>
              <a:t> data </a:t>
            </a:r>
            <a:r>
              <a:rPr lang="nl-NL" dirty="0" err="1"/>
              <a:t>and</a:t>
            </a:r>
            <a:r>
              <a:rPr lang="nl-NL" dirty="0"/>
              <a:t> </a:t>
            </a:r>
            <a:r>
              <a:rPr lang="nl-NL" dirty="0" err="1"/>
              <a:t>crop</a:t>
            </a:r>
            <a:r>
              <a:rPr lang="nl-NL" dirty="0"/>
              <a:t> </a:t>
            </a:r>
            <a:r>
              <a:rPr lang="nl-NL" dirty="0" err="1"/>
              <a:t>models</a:t>
            </a:r>
            <a:endParaRPr lang="en-GB" dirty="0"/>
          </a:p>
        </p:txBody>
      </p:sp>
      <p:sp>
        <p:nvSpPr>
          <p:cNvPr id="4" name="Tijdelijke aanduiding voor dianummer 3"/>
          <p:cNvSpPr>
            <a:spLocks noGrp="1"/>
          </p:cNvSpPr>
          <p:nvPr>
            <p:ph type="sldNum" sz="quarter" idx="10"/>
          </p:nvPr>
        </p:nvSpPr>
        <p:spPr/>
        <p:txBody>
          <a:bodyPr/>
          <a:lstStyle/>
          <a:p>
            <a:pPr>
              <a:defRPr/>
            </a:pPr>
            <a:fld id="{2802376D-471C-44A0-BB99-0DF7DE1FF476}" type="slidenum">
              <a:rPr lang="en-US" altLang="nl-NL" smtClean="0"/>
              <a:pPr>
                <a:defRPr/>
              </a:pPr>
              <a:t>5</a:t>
            </a:fld>
            <a:endParaRPr lang="en-US" altLang="nl-NL"/>
          </a:p>
        </p:txBody>
      </p:sp>
    </p:spTree>
    <p:extLst>
      <p:ext uri="{BB962C8B-B14F-4D97-AF65-F5344CB8AC3E}">
        <p14:creationId xmlns:p14="http://schemas.microsoft.com/office/powerpoint/2010/main" val="3255919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Technical </a:t>
            </a:r>
            <a:r>
              <a:rPr lang="nl-NL" dirty="0" err="1"/>
              <a:t>potential</a:t>
            </a:r>
            <a:r>
              <a:rPr lang="nl-NL" dirty="0"/>
              <a:t> is </a:t>
            </a:r>
            <a:r>
              <a:rPr lang="nl-NL" dirty="0" err="1"/>
              <a:t>estimated</a:t>
            </a:r>
            <a:r>
              <a:rPr lang="nl-NL" dirty="0"/>
              <a:t> </a:t>
            </a:r>
            <a:r>
              <a:rPr lang="nl-NL" dirty="0" err="1"/>
              <a:t>by</a:t>
            </a:r>
            <a:r>
              <a:rPr lang="nl-NL" dirty="0"/>
              <a:t> </a:t>
            </a:r>
            <a:r>
              <a:rPr lang="nl-NL" dirty="0" err="1"/>
              <a:t>combining</a:t>
            </a:r>
            <a:r>
              <a:rPr lang="nl-NL" dirty="0"/>
              <a:t> land / </a:t>
            </a:r>
            <a:r>
              <a:rPr lang="nl-NL" dirty="0" err="1"/>
              <a:t>climate</a:t>
            </a:r>
            <a:r>
              <a:rPr lang="nl-NL" dirty="0"/>
              <a:t> data </a:t>
            </a:r>
            <a:r>
              <a:rPr lang="nl-NL" dirty="0" err="1"/>
              <a:t>and</a:t>
            </a:r>
            <a:r>
              <a:rPr lang="nl-NL" dirty="0"/>
              <a:t> </a:t>
            </a:r>
            <a:r>
              <a:rPr lang="nl-NL" dirty="0" err="1"/>
              <a:t>crop</a:t>
            </a:r>
            <a:r>
              <a:rPr lang="nl-NL" dirty="0"/>
              <a:t> </a:t>
            </a:r>
            <a:r>
              <a:rPr lang="nl-NL" dirty="0" err="1"/>
              <a:t>models</a:t>
            </a:r>
            <a:endParaRPr lang="en-GB" dirty="0"/>
          </a:p>
        </p:txBody>
      </p:sp>
      <p:sp>
        <p:nvSpPr>
          <p:cNvPr id="4" name="Tijdelijke aanduiding voor dianummer 3"/>
          <p:cNvSpPr>
            <a:spLocks noGrp="1"/>
          </p:cNvSpPr>
          <p:nvPr>
            <p:ph type="sldNum" sz="quarter" idx="10"/>
          </p:nvPr>
        </p:nvSpPr>
        <p:spPr/>
        <p:txBody>
          <a:bodyPr/>
          <a:lstStyle/>
          <a:p>
            <a:pPr>
              <a:defRPr/>
            </a:pPr>
            <a:fld id="{2802376D-471C-44A0-BB99-0DF7DE1FF476}" type="slidenum">
              <a:rPr lang="en-US" altLang="nl-NL" smtClean="0"/>
              <a:pPr>
                <a:defRPr/>
              </a:pPr>
              <a:t>6</a:t>
            </a:fld>
            <a:endParaRPr lang="en-US" altLang="nl-NL"/>
          </a:p>
        </p:txBody>
      </p:sp>
    </p:spTree>
    <p:extLst>
      <p:ext uri="{BB962C8B-B14F-4D97-AF65-F5344CB8AC3E}">
        <p14:creationId xmlns:p14="http://schemas.microsoft.com/office/powerpoint/2010/main" val="8826596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Technical </a:t>
            </a:r>
            <a:r>
              <a:rPr lang="nl-NL" dirty="0" err="1"/>
              <a:t>potential</a:t>
            </a:r>
            <a:r>
              <a:rPr lang="nl-NL" dirty="0"/>
              <a:t> is </a:t>
            </a:r>
            <a:r>
              <a:rPr lang="nl-NL" dirty="0" err="1"/>
              <a:t>estimated</a:t>
            </a:r>
            <a:r>
              <a:rPr lang="nl-NL" dirty="0"/>
              <a:t> </a:t>
            </a:r>
            <a:r>
              <a:rPr lang="nl-NL" dirty="0" err="1"/>
              <a:t>by</a:t>
            </a:r>
            <a:r>
              <a:rPr lang="nl-NL" dirty="0"/>
              <a:t> </a:t>
            </a:r>
            <a:r>
              <a:rPr lang="nl-NL" dirty="0" err="1"/>
              <a:t>combining</a:t>
            </a:r>
            <a:r>
              <a:rPr lang="nl-NL" dirty="0"/>
              <a:t> land / </a:t>
            </a:r>
            <a:r>
              <a:rPr lang="nl-NL" dirty="0" err="1"/>
              <a:t>climate</a:t>
            </a:r>
            <a:r>
              <a:rPr lang="nl-NL" dirty="0"/>
              <a:t> data </a:t>
            </a:r>
            <a:r>
              <a:rPr lang="nl-NL" dirty="0" err="1"/>
              <a:t>and</a:t>
            </a:r>
            <a:r>
              <a:rPr lang="nl-NL" dirty="0"/>
              <a:t> </a:t>
            </a:r>
            <a:r>
              <a:rPr lang="nl-NL" dirty="0" err="1"/>
              <a:t>crop</a:t>
            </a:r>
            <a:r>
              <a:rPr lang="nl-NL" dirty="0"/>
              <a:t> </a:t>
            </a:r>
            <a:r>
              <a:rPr lang="nl-NL" dirty="0" err="1"/>
              <a:t>models</a:t>
            </a:r>
            <a:endParaRPr lang="en-GB" dirty="0"/>
          </a:p>
        </p:txBody>
      </p:sp>
      <p:sp>
        <p:nvSpPr>
          <p:cNvPr id="4" name="Tijdelijke aanduiding voor dianummer 3"/>
          <p:cNvSpPr>
            <a:spLocks noGrp="1"/>
          </p:cNvSpPr>
          <p:nvPr>
            <p:ph type="sldNum" sz="quarter" idx="10"/>
          </p:nvPr>
        </p:nvSpPr>
        <p:spPr/>
        <p:txBody>
          <a:bodyPr/>
          <a:lstStyle/>
          <a:p>
            <a:pPr>
              <a:defRPr/>
            </a:pPr>
            <a:fld id="{2802376D-471C-44A0-BB99-0DF7DE1FF476}" type="slidenum">
              <a:rPr lang="en-US" altLang="nl-NL" smtClean="0"/>
              <a:pPr>
                <a:defRPr/>
              </a:pPr>
              <a:t>7</a:t>
            </a:fld>
            <a:endParaRPr lang="en-US" altLang="nl-NL"/>
          </a:p>
        </p:txBody>
      </p:sp>
    </p:spTree>
    <p:extLst>
      <p:ext uri="{BB962C8B-B14F-4D97-AF65-F5344CB8AC3E}">
        <p14:creationId xmlns:p14="http://schemas.microsoft.com/office/powerpoint/2010/main" val="32559192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Technical </a:t>
            </a:r>
            <a:r>
              <a:rPr lang="nl-NL" dirty="0" err="1"/>
              <a:t>potential</a:t>
            </a:r>
            <a:r>
              <a:rPr lang="nl-NL" dirty="0"/>
              <a:t> is </a:t>
            </a:r>
            <a:r>
              <a:rPr lang="nl-NL" dirty="0" err="1"/>
              <a:t>estimated</a:t>
            </a:r>
            <a:r>
              <a:rPr lang="nl-NL" dirty="0"/>
              <a:t> </a:t>
            </a:r>
            <a:r>
              <a:rPr lang="nl-NL" dirty="0" err="1"/>
              <a:t>by</a:t>
            </a:r>
            <a:r>
              <a:rPr lang="nl-NL" dirty="0"/>
              <a:t> </a:t>
            </a:r>
            <a:r>
              <a:rPr lang="nl-NL" dirty="0" err="1"/>
              <a:t>combining</a:t>
            </a:r>
            <a:r>
              <a:rPr lang="nl-NL" dirty="0"/>
              <a:t> land / </a:t>
            </a:r>
            <a:r>
              <a:rPr lang="nl-NL" dirty="0" err="1"/>
              <a:t>climate</a:t>
            </a:r>
            <a:r>
              <a:rPr lang="nl-NL" dirty="0"/>
              <a:t> data </a:t>
            </a:r>
            <a:r>
              <a:rPr lang="nl-NL" dirty="0" err="1"/>
              <a:t>and</a:t>
            </a:r>
            <a:r>
              <a:rPr lang="nl-NL" dirty="0"/>
              <a:t> </a:t>
            </a:r>
            <a:r>
              <a:rPr lang="nl-NL" dirty="0" err="1"/>
              <a:t>crop</a:t>
            </a:r>
            <a:r>
              <a:rPr lang="nl-NL" dirty="0"/>
              <a:t> </a:t>
            </a:r>
            <a:r>
              <a:rPr lang="nl-NL" dirty="0" err="1"/>
              <a:t>models</a:t>
            </a:r>
            <a:endParaRPr lang="en-GB" dirty="0"/>
          </a:p>
        </p:txBody>
      </p:sp>
      <p:sp>
        <p:nvSpPr>
          <p:cNvPr id="4" name="Tijdelijke aanduiding voor dianummer 3"/>
          <p:cNvSpPr>
            <a:spLocks noGrp="1"/>
          </p:cNvSpPr>
          <p:nvPr>
            <p:ph type="sldNum" sz="quarter" idx="10"/>
          </p:nvPr>
        </p:nvSpPr>
        <p:spPr/>
        <p:txBody>
          <a:bodyPr/>
          <a:lstStyle/>
          <a:p>
            <a:pPr>
              <a:defRPr/>
            </a:pPr>
            <a:fld id="{2802376D-471C-44A0-BB99-0DF7DE1FF476}" type="slidenum">
              <a:rPr lang="en-US" altLang="nl-NL" smtClean="0"/>
              <a:pPr>
                <a:defRPr/>
              </a:pPr>
              <a:t>8</a:t>
            </a:fld>
            <a:endParaRPr lang="en-US" altLang="nl-NL"/>
          </a:p>
        </p:txBody>
      </p:sp>
    </p:spTree>
    <p:extLst>
      <p:ext uri="{BB962C8B-B14F-4D97-AF65-F5344CB8AC3E}">
        <p14:creationId xmlns:p14="http://schemas.microsoft.com/office/powerpoint/2010/main" val="830056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Technical </a:t>
            </a:r>
            <a:r>
              <a:rPr lang="nl-NL" dirty="0" err="1"/>
              <a:t>potential</a:t>
            </a:r>
            <a:r>
              <a:rPr lang="nl-NL" dirty="0"/>
              <a:t> is </a:t>
            </a:r>
            <a:r>
              <a:rPr lang="nl-NL" dirty="0" err="1"/>
              <a:t>estimated</a:t>
            </a:r>
            <a:r>
              <a:rPr lang="nl-NL" dirty="0"/>
              <a:t> </a:t>
            </a:r>
            <a:r>
              <a:rPr lang="nl-NL" dirty="0" err="1"/>
              <a:t>by</a:t>
            </a:r>
            <a:r>
              <a:rPr lang="nl-NL" dirty="0"/>
              <a:t> </a:t>
            </a:r>
            <a:r>
              <a:rPr lang="nl-NL" dirty="0" err="1"/>
              <a:t>combining</a:t>
            </a:r>
            <a:r>
              <a:rPr lang="nl-NL" dirty="0"/>
              <a:t> land / </a:t>
            </a:r>
            <a:r>
              <a:rPr lang="nl-NL" dirty="0" err="1"/>
              <a:t>climate</a:t>
            </a:r>
            <a:r>
              <a:rPr lang="nl-NL" dirty="0"/>
              <a:t> data </a:t>
            </a:r>
            <a:r>
              <a:rPr lang="nl-NL" dirty="0" err="1"/>
              <a:t>and</a:t>
            </a:r>
            <a:r>
              <a:rPr lang="nl-NL" dirty="0"/>
              <a:t> </a:t>
            </a:r>
            <a:r>
              <a:rPr lang="nl-NL" dirty="0" err="1"/>
              <a:t>crop</a:t>
            </a:r>
            <a:r>
              <a:rPr lang="nl-NL" dirty="0"/>
              <a:t> </a:t>
            </a:r>
            <a:r>
              <a:rPr lang="nl-NL" dirty="0" err="1"/>
              <a:t>models</a:t>
            </a:r>
            <a:endParaRPr lang="en-GB" dirty="0"/>
          </a:p>
        </p:txBody>
      </p:sp>
      <p:sp>
        <p:nvSpPr>
          <p:cNvPr id="4" name="Tijdelijke aanduiding voor dianummer 3"/>
          <p:cNvSpPr>
            <a:spLocks noGrp="1"/>
          </p:cNvSpPr>
          <p:nvPr>
            <p:ph type="sldNum" sz="quarter" idx="10"/>
          </p:nvPr>
        </p:nvSpPr>
        <p:spPr/>
        <p:txBody>
          <a:bodyPr/>
          <a:lstStyle/>
          <a:p>
            <a:pPr>
              <a:defRPr/>
            </a:pPr>
            <a:fld id="{2802376D-471C-44A0-BB99-0DF7DE1FF476}" type="slidenum">
              <a:rPr lang="en-US" altLang="nl-NL" smtClean="0"/>
              <a:pPr>
                <a:defRPr/>
              </a:pPr>
              <a:t>9</a:t>
            </a:fld>
            <a:endParaRPr lang="en-US" altLang="nl-NL"/>
          </a:p>
        </p:txBody>
      </p:sp>
    </p:spTree>
    <p:extLst>
      <p:ext uri="{BB962C8B-B14F-4D97-AF65-F5344CB8AC3E}">
        <p14:creationId xmlns:p14="http://schemas.microsoft.com/office/powerpoint/2010/main" val="2676780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p>
        </p:txBody>
      </p:sp>
      <p:sp>
        <p:nvSpPr>
          <p:cNvPr id="4" name="Tijdelijke aanduiding voor datum 3"/>
          <p:cNvSpPr>
            <a:spLocks noGrp="1"/>
          </p:cNvSpPr>
          <p:nvPr>
            <p:ph type="dt" sz="half" idx="10"/>
          </p:nvPr>
        </p:nvSpPr>
        <p:spPr/>
        <p:txBody>
          <a:bodyPr/>
          <a:lstStyle>
            <a:lvl1pPr eaLnBrk="0" hangingPunct="0">
              <a:buSzPct val="100000"/>
              <a:buFontTx/>
              <a:buChar char="•"/>
              <a:defRPr i="1"/>
            </a:lvl1pPr>
          </a:lstStyle>
          <a:p>
            <a:pPr>
              <a:defRPr/>
            </a:pPr>
            <a:fld id="{5EA84AB9-4694-4E91-B8D7-6891611E2238}" type="datetimeFigureOut">
              <a:rPr lang="nl-NL"/>
              <a:pPr>
                <a:defRPr/>
              </a:pPr>
              <a:t>14-4-2022</a:t>
            </a:fld>
            <a:endParaRPr lang="nl-NL"/>
          </a:p>
        </p:txBody>
      </p:sp>
      <p:sp>
        <p:nvSpPr>
          <p:cNvPr id="5" name="Tijdelijke aanduiding voor voettekst 4"/>
          <p:cNvSpPr>
            <a:spLocks noGrp="1"/>
          </p:cNvSpPr>
          <p:nvPr>
            <p:ph type="ftr" sz="quarter" idx="11"/>
          </p:nvPr>
        </p:nvSpPr>
        <p:spPr/>
        <p:txBody>
          <a:bodyPr/>
          <a:lstStyle>
            <a:lvl1pPr eaLnBrk="0" hangingPunct="0">
              <a:buSzPct val="100000"/>
              <a:buFontTx/>
              <a:buChar char="•"/>
              <a:defRPr i="1"/>
            </a:lvl1pPr>
          </a:lstStyle>
          <a:p>
            <a:pPr>
              <a:defRPr/>
            </a:pPr>
            <a:endParaRPr lang="nl-NL"/>
          </a:p>
        </p:txBody>
      </p:sp>
      <p:sp>
        <p:nvSpPr>
          <p:cNvPr id="6" name="Tijdelijke aanduiding voor dianummer 5"/>
          <p:cNvSpPr>
            <a:spLocks noGrp="1"/>
          </p:cNvSpPr>
          <p:nvPr>
            <p:ph type="sldNum" sz="quarter" idx="12"/>
          </p:nvPr>
        </p:nvSpPr>
        <p:spPr/>
        <p:txBody>
          <a:bodyPr/>
          <a:lstStyle>
            <a:lvl1pPr eaLnBrk="0" hangingPunct="0">
              <a:buSzPct val="100000"/>
              <a:buFontTx/>
              <a:buChar char="•"/>
              <a:defRPr i="1"/>
            </a:lvl1pPr>
          </a:lstStyle>
          <a:p>
            <a:pPr>
              <a:defRPr/>
            </a:pPr>
            <a:fld id="{5BA2CC95-C310-4ED8-ACF1-6BE537AE3EE3}" type="slidenum">
              <a:rPr lang="nl-NL"/>
              <a:pPr>
                <a:defRPr/>
              </a:pPr>
              <a:t>‹#›</a:t>
            </a:fld>
            <a:endParaRPr lang="nl-NL"/>
          </a:p>
        </p:txBody>
      </p:sp>
    </p:spTree>
    <p:extLst>
      <p:ext uri="{BB962C8B-B14F-4D97-AF65-F5344CB8AC3E}">
        <p14:creationId xmlns:p14="http://schemas.microsoft.com/office/powerpoint/2010/main" val="295622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eaLnBrk="0" hangingPunct="0">
              <a:buSzPct val="100000"/>
              <a:buFontTx/>
              <a:buChar char="•"/>
              <a:defRPr i="1"/>
            </a:lvl1pPr>
          </a:lstStyle>
          <a:p>
            <a:pPr>
              <a:defRPr/>
            </a:pPr>
            <a:fld id="{FD744670-065F-488E-94A2-63BDF050FDC1}" type="datetimeFigureOut">
              <a:rPr lang="nl-NL"/>
              <a:pPr>
                <a:defRPr/>
              </a:pPr>
              <a:t>14-4-2022</a:t>
            </a:fld>
            <a:endParaRPr lang="nl-NL"/>
          </a:p>
        </p:txBody>
      </p:sp>
      <p:sp>
        <p:nvSpPr>
          <p:cNvPr id="5" name="Tijdelijke aanduiding voor voettekst 4"/>
          <p:cNvSpPr>
            <a:spLocks noGrp="1"/>
          </p:cNvSpPr>
          <p:nvPr>
            <p:ph type="ftr" sz="quarter" idx="11"/>
          </p:nvPr>
        </p:nvSpPr>
        <p:spPr/>
        <p:txBody>
          <a:bodyPr/>
          <a:lstStyle>
            <a:lvl1pPr eaLnBrk="0" hangingPunct="0">
              <a:buSzPct val="100000"/>
              <a:buFontTx/>
              <a:buChar char="•"/>
              <a:defRPr i="1"/>
            </a:lvl1pPr>
          </a:lstStyle>
          <a:p>
            <a:pPr>
              <a:defRPr/>
            </a:pPr>
            <a:endParaRPr lang="nl-NL"/>
          </a:p>
        </p:txBody>
      </p:sp>
      <p:sp>
        <p:nvSpPr>
          <p:cNvPr id="6" name="Tijdelijke aanduiding voor dianummer 5"/>
          <p:cNvSpPr>
            <a:spLocks noGrp="1"/>
          </p:cNvSpPr>
          <p:nvPr>
            <p:ph type="sldNum" sz="quarter" idx="12"/>
          </p:nvPr>
        </p:nvSpPr>
        <p:spPr/>
        <p:txBody>
          <a:bodyPr/>
          <a:lstStyle>
            <a:lvl1pPr eaLnBrk="0" hangingPunct="0">
              <a:buSzPct val="100000"/>
              <a:buFontTx/>
              <a:buChar char="•"/>
              <a:defRPr i="1"/>
            </a:lvl1pPr>
          </a:lstStyle>
          <a:p>
            <a:pPr>
              <a:defRPr/>
            </a:pPr>
            <a:fld id="{1B205C21-F82B-42CF-83DF-2C209A76DA66}" type="slidenum">
              <a:rPr lang="nl-NL"/>
              <a:pPr>
                <a:defRPr/>
              </a:pPr>
              <a:t>‹#›</a:t>
            </a:fld>
            <a:endParaRPr lang="nl-NL"/>
          </a:p>
        </p:txBody>
      </p:sp>
    </p:spTree>
    <p:extLst>
      <p:ext uri="{BB962C8B-B14F-4D97-AF65-F5344CB8AC3E}">
        <p14:creationId xmlns:p14="http://schemas.microsoft.com/office/powerpoint/2010/main" val="1742300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eaLnBrk="0" hangingPunct="0">
              <a:buSzPct val="100000"/>
              <a:buFontTx/>
              <a:buChar char="•"/>
              <a:defRPr i="1"/>
            </a:lvl1pPr>
          </a:lstStyle>
          <a:p>
            <a:pPr>
              <a:defRPr/>
            </a:pPr>
            <a:fld id="{FCCB4086-8F7A-47D6-9863-67B8D589B8B6}" type="datetimeFigureOut">
              <a:rPr lang="nl-NL"/>
              <a:pPr>
                <a:defRPr/>
              </a:pPr>
              <a:t>14-4-2022</a:t>
            </a:fld>
            <a:endParaRPr lang="nl-NL"/>
          </a:p>
        </p:txBody>
      </p:sp>
      <p:sp>
        <p:nvSpPr>
          <p:cNvPr id="5" name="Tijdelijke aanduiding voor voettekst 4"/>
          <p:cNvSpPr>
            <a:spLocks noGrp="1"/>
          </p:cNvSpPr>
          <p:nvPr>
            <p:ph type="ftr" sz="quarter" idx="11"/>
          </p:nvPr>
        </p:nvSpPr>
        <p:spPr/>
        <p:txBody>
          <a:bodyPr/>
          <a:lstStyle>
            <a:lvl1pPr eaLnBrk="0" hangingPunct="0">
              <a:buSzPct val="100000"/>
              <a:buFontTx/>
              <a:buChar char="•"/>
              <a:defRPr i="1"/>
            </a:lvl1pPr>
          </a:lstStyle>
          <a:p>
            <a:pPr>
              <a:defRPr/>
            </a:pPr>
            <a:endParaRPr lang="nl-NL"/>
          </a:p>
        </p:txBody>
      </p:sp>
      <p:sp>
        <p:nvSpPr>
          <p:cNvPr id="6" name="Tijdelijke aanduiding voor dianummer 5"/>
          <p:cNvSpPr>
            <a:spLocks noGrp="1"/>
          </p:cNvSpPr>
          <p:nvPr>
            <p:ph type="sldNum" sz="quarter" idx="12"/>
          </p:nvPr>
        </p:nvSpPr>
        <p:spPr/>
        <p:txBody>
          <a:bodyPr/>
          <a:lstStyle>
            <a:lvl1pPr eaLnBrk="0" hangingPunct="0">
              <a:buSzPct val="100000"/>
              <a:buFontTx/>
              <a:buChar char="•"/>
              <a:defRPr i="1"/>
            </a:lvl1pPr>
          </a:lstStyle>
          <a:p>
            <a:pPr>
              <a:defRPr/>
            </a:pPr>
            <a:fld id="{D74F178C-89EC-47C4-BB89-FCAD302EA341}" type="slidenum">
              <a:rPr lang="nl-NL"/>
              <a:pPr>
                <a:defRPr/>
              </a:pPr>
              <a:t>‹#›</a:t>
            </a:fld>
            <a:endParaRPr lang="nl-NL"/>
          </a:p>
        </p:txBody>
      </p:sp>
    </p:spTree>
    <p:extLst>
      <p:ext uri="{BB962C8B-B14F-4D97-AF65-F5344CB8AC3E}">
        <p14:creationId xmlns:p14="http://schemas.microsoft.com/office/powerpoint/2010/main" val="2702995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eaLnBrk="0" hangingPunct="0">
              <a:buSzPct val="100000"/>
              <a:buFontTx/>
              <a:buChar char="•"/>
              <a:defRPr i="1"/>
            </a:lvl1pPr>
          </a:lstStyle>
          <a:p>
            <a:pPr>
              <a:defRPr/>
            </a:pPr>
            <a:fld id="{EC0DE168-FEA4-47C2-BA17-7B469C0956FF}" type="datetimeFigureOut">
              <a:rPr lang="nl-NL"/>
              <a:pPr>
                <a:defRPr/>
              </a:pPr>
              <a:t>14-4-2022</a:t>
            </a:fld>
            <a:endParaRPr lang="nl-NL"/>
          </a:p>
        </p:txBody>
      </p:sp>
      <p:sp>
        <p:nvSpPr>
          <p:cNvPr id="5" name="Tijdelijke aanduiding voor voettekst 4"/>
          <p:cNvSpPr>
            <a:spLocks noGrp="1"/>
          </p:cNvSpPr>
          <p:nvPr>
            <p:ph type="ftr" sz="quarter" idx="11"/>
          </p:nvPr>
        </p:nvSpPr>
        <p:spPr/>
        <p:txBody>
          <a:bodyPr/>
          <a:lstStyle>
            <a:lvl1pPr eaLnBrk="0" hangingPunct="0">
              <a:buSzPct val="100000"/>
              <a:buFontTx/>
              <a:buChar char="•"/>
              <a:defRPr i="1"/>
            </a:lvl1pPr>
          </a:lstStyle>
          <a:p>
            <a:pPr>
              <a:defRPr/>
            </a:pPr>
            <a:endParaRPr lang="nl-NL"/>
          </a:p>
        </p:txBody>
      </p:sp>
      <p:sp>
        <p:nvSpPr>
          <p:cNvPr id="6" name="Tijdelijke aanduiding voor dianummer 5"/>
          <p:cNvSpPr>
            <a:spLocks noGrp="1"/>
          </p:cNvSpPr>
          <p:nvPr>
            <p:ph type="sldNum" sz="quarter" idx="12"/>
          </p:nvPr>
        </p:nvSpPr>
        <p:spPr/>
        <p:txBody>
          <a:bodyPr/>
          <a:lstStyle>
            <a:lvl1pPr eaLnBrk="0" hangingPunct="0">
              <a:buSzPct val="100000"/>
              <a:buFontTx/>
              <a:buChar char="•"/>
              <a:defRPr i="1"/>
            </a:lvl1pPr>
          </a:lstStyle>
          <a:p>
            <a:pPr>
              <a:defRPr/>
            </a:pPr>
            <a:fld id="{A5D7D638-4E2E-4D62-9712-9D7279A1633A}" type="slidenum">
              <a:rPr lang="nl-NL"/>
              <a:pPr>
                <a:defRPr/>
              </a:pPr>
              <a:t>‹#›</a:t>
            </a:fld>
            <a:endParaRPr lang="nl-NL"/>
          </a:p>
        </p:txBody>
      </p:sp>
    </p:spTree>
    <p:extLst>
      <p:ext uri="{BB962C8B-B14F-4D97-AF65-F5344CB8AC3E}">
        <p14:creationId xmlns:p14="http://schemas.microsoft.com/office/powerpoint/2010/main" val="2182294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lvl1pPr eaLnBrk="0" hangingPunct="0">
              <a:buSzPct val="100000"/>
              <a:buFontTx/>
              <a:buChar char="•"/>
              <a:defRPr i="1"/>
            </a:lvl1pPr>
          </a:lstStyle>
          <a:p>
            <a:pPr>
              <a:defRPr/>
            </a:pPr>
            <a:fld id="{20559C19-F096-4152-BCB8-7D76C1579E56}" type="datetimeFigureOut">
              <a:rPr lang="nl-NL"/>
              <a:pPr>
                <a:defRPr/>
              </a:pPr>
              <a:t>14-4-2022</a:t>
            </a:fld>
            <a:endParaRPr lang="nl-NL"/>
          </a:p>
        </p:txBody>
      </p:sp>
      <p:sp>
        <p:nvSpPr>
          <p:cNvPr id="5" name="Tijdelijke aanduiding voor voettekst 4"/>
          <p:cNvSpPr>
            <a:spLocks noGrp="1"/>
          </p:cNvSpPr>
          <p:nvPr>
            <p:ph type="ftr" sz="quarter" idx="11"/>
          </p:nvPr>
        </p:nvSpPr>
        <p:spPr/>
        <p:txBody>
          <a:bodyPr/>
          <a:lstStyle>
            <a:lvl1pPr eaLnBrk="0" hangingPunct="0">
              <a:buSzPct val="100000"/>
              <a:buFontTx/>
              <a:buChar char="•"/>
              <a:defRPr i="1"/>
            </a:lvl1pPr>
          </a:lstStyle>
          <a:p>
            <a:pPr>
              <a:defRPr/>
            </a:pPr>
            <a:endParaRPr lang="nl-NL"/>
          </a:p>
        </p:txBody>
      </p:sp>
      <p:sp>
        <p:nvSpPr>
          <p:cNvPr id="6" name="Tijdelijke aanduiding voor dianummer 5"/>
          <p:cNvSpPr>
            <a:spLocks noGrp="1"/>
          </p:cNvSpPr>
          <p:nvPr>
            <p:ph type="sldNum" sz="quarter" idx="12"/>
          </p:nvPr>
        </p:nvSpPr>
        <p:spPr/>
        <p:txBody>
          <a:bodyPr/>
          <a:lstStyle>
            <a:lvl1pPr eaLnBrk="0" hangingPunct="0">
              <a:buSzPct val="100000"/>
              <a:buFontTx/>
              <a:buChar char="•"/>
              <a:defRPr i="1"/>
            </a:lvl1pPr>
          </a:lstStyle>
          <a:p>
            <a:pPr>
              <a:defRPr/>
            </a:pPr>
            <a:fld id="{196B1E5A-D65D-439B-A42E-475EE7EB52C8}" type="slidenum">
              <a:rPr lang="nl-NL"/>
              <a:pPr>
                <a:defRPr/>
              </a:pPr>
              <a:t>‹#›</a:t>
            </a:fld>
            <a:endParaRPr lang="nl-NL"/>
          </a:p>
        </p:txBody>
      </p:sp>
    </p:spTree>
    <p:extLst>
      <p:ext uri="{BB962C8B-B14F-4D97-AF65-F5344CB8AC3E}">
        <p14:creationId xmlns:p14="http://schemas.microsoft.com/office/powerpoint/2010/main" val="2133884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3"/>
          <p:cNvSpPr>
            <a:spLocks noGrp="1"/>
          </p:cNvSpPr>
          <p:nvPr>
            <p:ph type="dt" sz="half" idx="10"/>
          </p:nvPr>
        </p:nvSpPr>
        <p:spPr/>
        <p:txBody>
          <a:bodyPr/>
          <a:lstStyle>
            <a:lvl1pPr eaLnBrk="0" hangingPunct="0">
              <a:buSzPct val="100000"/>
              <a:buFontTx/>
              <a:buChar char="•"/>
              <a:defRPr i="1"/>
            </a:lvl1pPr>
          </a:lstStyle>
          <a:p>
            <a:pPr>
              <a:defRPr/>
            </a:pPr>
            <a:fld id="{CAA4EB26-D0C2-473F-B8FB-A16879CAA50A}" type="datetimeFigureOut">
              <a:rPr lang="nl-NL"/>
              <a:pPr>
                <a:defRPr/>
              </a:pPr>
              <a:t>14-4-2022</a:t>
            </a:fld>
            <a:endParaRPr lang="nl-NL"/>
          </a:p>
        </p:txBody>
      </p:sp>
      <p:sp>
        <p:nvSpPr>
          <p:cNvPr id="6" name="Tijdelijke aanduiding voor voettekst 4"/>
          <p:cNvSpPr>
            <a:spLocks noGrp="1"/>
          </p:cNvSpPr>
          <p:nvPr>
            <p:ph type="ftr" sz="quarter" idx="11"/>
          </p:nvPr>
        </p:nvSpPr>
        <p:spPr/>
        <p:txBody>
          <a:bodyPr/>
          <a:lstStyle>
            <a:lvl1pPr eaLnBrk="0" hangingPunct="0">
              <a:buSzPct val="100000"/>
              <a:buFontTx/>
              <a:buChar char="•"/>
              <a:defRPr i="1"/>
            </a:lvl1pPr>
          </a:lstStyle>
          <a:p>
            <a:pPr>
              <a:defRPr/>
            </a:pPr>
            <a:endParaRPr lang="nl-NL"/>
          </a:p>
        </p:txBody>
      </p:sp>
      <p:sp>
        <p:nvSpPr>
          <p:cNvPr id="7" name="Tijdelijke aanduiding voor dianummer 5"/>
          <p:cNvSpPr>
            <a:spLocks noGrp="1"/>
          </p:cNvSpPr>
          <p:nvPr>
            <p:ph type="sldNum" sz="quarter" idx="12"/>
          </p:nvPr>
        </p:nvSpPr>
        <p:spPr/>
        <p:txBody>
          <a:bodyPr/>
          <a:lstStyle>
            <a:lvl1pPr eaLnBrk="0" hangingPunct="0">
              <a:buSzPct val="100000"/>
              <a:buFontTx/>
              <a:buChar char="•"/>
              <a:defRPr i="1"/>
            </a:lvl1pPr>
          </a:lstStyle>
          <a:p>
            <a:pPr>
              <a:defRPr/>
            </a:pPr>
            <a:fld id="{B31AF4C9-EA6D-4446-A3F7-338F345BEE41}" type="slidenum">
              <a:rPr lang="nl-NL"/>
              <a:pPr>
                <a:defRPr/>
              </a:pPr>
              <a:t>‹#›</a:t>
            </a:fld>
            <a:endParaRPr lang="nl-NL"/>
          </a:p>
        </p:txBody>
      </p:sp>
    </p:spTree>
    <p:extLst>
      <p:ext uri="{BB962C8B-B14F-4D97-AF65-F5344CB8AC3E}">
        <p14:creationId xmlns:p14="http://schemas.microsoft.com/office/powerpoint/2010/main" val="3389574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3"/>
          <p:cNvSpPr>
            <a:spLocks noGrp="1"/>
          </p:cNvSpPr>
          <p:nvPr>
            <p:ph type="dt" sz="half" idx="10"/>
          </p:nvPr>
        </p:nvSpPr>
        <p:spPr/>
        <p:txBody>
          <a:bodyPr/>
          <a:lstStyle>
            <a:lvl1pPr eaLnBrk="0" hangingPunct="0">
              <a:buSzPct val="100000"/>
              <a:buFontTx/>
              <a:buChar char="•"/>
              <a:defRPr i="1"/>
            </a:lvl1pPr>
          </a:lstStyle>
          <a:p>
            <a:pPr>
              <a:defRPr/>
            </a:pPr>
            <a:fld id="{A7512B5B-5670-4A84-B60C-3B7BA932AB07}" type="datetimeFigureOut">
              <a:rPr lang="nl-NL"/>
              <a:pPr>
                <a:defRPr/>
              </a:pPr>
              <a:t>14-4-2022</a:t>
            </a:fld>
            <a:endParaRPr lang="nl-NL"/>
          </a:p>
        </p:txBody>
      </p:sp>
      <p:sp>
        <p:nvSpPr>
          <p:cNvPr id="8" name="Tijdelijke aanduiding voor voettekst 4"/>
          <p:cNvSpPr>
            <a:spLocks noGrp="1"/>
          </p:cNvSpPr>
          <p:nvPr>
            <p:ph type="ftr" sz="quarter" idx="11"/>
          </p:nvPr>
        </p:nvSpPr>
        <p:spPr/>
        <p:txBody>
          <a:bodyPr/>
          <a:lstStyle>
            <a:lvl1pPr eaLnBrk="0" hangingPunct="0">
              <a:buSzPct val="100000"/>
              <a:buFontTx/>
              <a:buChar char="•"/>
              <a:defRPr i="1"/>
            </a:lvl1pPr>
          </a:lstStyle>
          <a:p>
            <a:pPr>
              <a:defRPr/>
            </a:pPr>
            <a:endParaRPr lang="nl-NL"/>
          </a:p>
        </p:txBody>
      </p:sp>
      <p:sp>
        <p:nvSpPr>
          <p:cNvPr id="9" name="Tijdelijke aanduiding voor dianummer 5"/>
          <p:cNvSpPr>
            <a:spLocks noGrp="1"/>
          </p:cNvSpPr>
          <p:nvPr>
            <p:ph type="sldNum" sz="quarter" idx="12"/>
          </p:nvPr>
        </p:nvSpPr>
        <p:spPr/>
        <p:txBody>
          <a:bodyPr/>
          <a:lstStyle>
            <a:lvl1pPr eaLnBrk="0" hangingPunct="0">
              <a:buSzPct val="100000"/>
              <a:buFontTx/>
              <a:buChar char="•"/>
              <a:defRPr i="1"/>
            </a:lvl1pPr>
          </a:lstStyle>
          <a:p>
            <a:pPr>
              <a:defRPr/>
            </a:pPr>
            <a:fld id="{4C041F13-0880-4260-95CA-4078F9ACE6F2}" type="slidenum">
              <a:rPr lang="nl-NL"/>
              <a:pPr>
                <a:defRPr/>
              </a:pPr>
              <a:t>‹#›</a:t>
            </a:fld>
            <a:endParaRPr lang="nl-NL"/>
          </a:p>
        </p:txBody>
      </p:sp>
    </p:spTree>
    <p:extLst>
      <p:ext uri="{BB962C8B-B14F-4D97-AF65-F5344CB8AC3E}">
        <p14:creationId xmlns:p14="http://schemas.microsoft.com/office/powerpoint/2010/main" val="4263883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3"/>
          <p:cNvSpPr>
            <a:spLocks noGrp="1"/>
          </p:cNvSpPr>
          <p:nvPr>
            <p:ph type="dt" sz="half" idx="10"/>
          </p:nvPr>
        </p:nvSpPr>
        <p:spPr/>
        <p:txBody>
          <a:bodyPr/>
          <a:lstStyle>
            <a:lvl1pPr eaLnBrk="0" hangingPunct="0">
              <a:buSzPct val="100000"/>
              <a:buFontTx/>
              <a:buChar char="•"/>
              <a:defRPr i="1"/>
            </a:lvl1pPr>
          </a:lstStyle>
          <a:p>
            <a:pPr>
              <a:defRPr/>
            </a:pPr>
            <a:fld id="{902FF7A6-8E86-43A0-B28F-FE7E86EFC681}" type="datetimeFigureOut">
              <a:rPr lang="nl-NL"/>
              <a:pPr>
                <a:defRPr/>
              </a:pPr>
              <a:t>14-4-2022</a:t>
            </a:fld>
            <a:endParaRPr lang="nl-NL"/>
          </a:p>
        </p:txBody>
      </p:sp>
      <p:sp>
        <p:nvSpPr>
          <p:cNvPr id="4" name="Tijdelijke aanduiding voor voettekst 4"/>
          <p:cNvSpPr>
            <a:spLocks noGrp="1"/>
          </p:cNvSpPr>
          <p:nvPr>
            <p:ph type="ftr" sz="quarter" idx="11"/>
          </p:nvPr>
        </p:nvSpPr>
        <p:spPr/>
        <p:txBody>
          <a:bodyPr/>
          <a:lstStyle>
            <a:lvl1pPr eaLnBrk="0" hangingPunct="0">
              <a:buSzPct val="100000"/>
              <a:buFontTx/>
              <a:buChar char="•"/>
              <a:defRPr i="1"/>
            </a:lvl1pPr>
          </a:lstStyle>
          <a:p>
            <a:pPr>
              <a:defRPr/>
            </a:pPr>
            <a:endParaRPr lang="nl-NL"/>
          </a:p>
        </p:txBody>
      </p:sp>
      <p:sp>
        <p:nvSpPr>
          <p:cNvPr id="5" name="Tijdelijke aanduiding voor dianummer 5"/>
          <p:cNvSpPr>
            <a:spLocks noGrp="1"/>
          </p:cNvSpPr>
          <p:nvPr>
            <p:ph type="sldNum" sz="quarter" idx="12"/>
          </p:nvPr>
        </p:nvSpPr>
        <p:spPr/>
        <p:txBody>
          <a:bodyPr/>
          <a:lstStyle>
            <a:lvl1pPr eaLnBrk="0" hangingPunct="0">
              <a:buSzPct val="100000"/>
              <a:buFontTx/>
              <a:buChar char="•"/>
              <a:defRPr i="1"/>
            </a:lvl1pPr>
          </a:lstStyle>
          <a:p>
            <a:pPr>
              <a:defRPr/>
            </a:pPr>
            <a:fld id="{66535AD4-0D1B-44B7-91AA-D829BDEAF51E}" type="slidenum">
              <a:rPr lang="nl-NL"/>
              <a:pPr>
                <a:defRPr/>
              </a:pPr>
              <a:t>‹#›</a:t>
            </a:fld>
            <a:endParaRPr lang="nl-NL"/>
          </a:p>
        </p:txBody>
      </p:sp>
    </p:spTree>
    <p:extLst>
      <p:ext uri="{BB962C8B-B14F-4D97-AF65-F5344CB8AC3E}">
        <p14:creationId xmlns:p14="http://schemas.microsoft.com/office/powerpoint/2010/main" val="334450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eaLnBrk="0" hangingPunct="0">
              <a:buSzPct val="100000"/>
              <a:buFontTx/>
              <a:buChar char="•"/>
              <a:defRPr i="1"/>
            </a:lvl1pPr>
          </a:lstStyle>
          <a:p>
            <a:pPr>
              <a:defRPr/>
            </a:pPr>
            <a:fld id="{755F2378-F054-4008-892D-72C599A57A99}" type="datetimeFigureOut">
              <a:rPr lang="nl-NL"/>
              <a:pPr>
                <a:defRPr/>
              </a:pPr>
              <a:t>14-4-2022</a:t>
            </a:fld>
            <a:endParaRPr lang="nl-NL"/>
          </a:p>
        </p:txBody>
      </p:sp>
      <p:sp>
        <p:nvSpPr>
          <p:cNvPr id="3" name="Tijdelijke aanduiding voor voettekst 4"/>
          <p:cNvSpPr>
            <a:spLocks noGrp="1"/>
          </p:cNvSpPr>
          <p:nvPr>
            <p:ph type="ftr" sz="quarter" idx="11"/>
          </p:nvPr>
        </p:nvSpPr>
        <p:spPr/>
        <p:txBody>
          <a:bodyPr/>
          <a:lstStyle>
            <a:lvl1pPr eaLnBrk="0" hangingPunct="0">
              <a:buSzPct val="100000"/>
              <a:buFontTx/>
              <a:buChar char="•"/>
              <a:defRPr i="1"/>
            </a:lvl1pPr>
          </a:lstStyle>
          <a:p>
            <a:pPr>
              <a:defRPr/>
            </a:pPr>
            <a:endParaRPr lang="nl-NL"/>
          </a:p>
        </p:txBody>
      </p:sp>
      <p:sp>
        <p:nvSpPr>
          <p:cNvPr id="4" name="Tijdelijke aanduiding voor dianummer 5"/>
          <p:cNvSpPr>
            <a:spLocks noGrp="1"/>
          </p:cNvSpPr>
          <p:nvPr>
            <p:ph type="sldNum" sz="quarter" idx="12"/>
          </p:nvPr>
        </p:nvSpPr>
        <p:spPr/>
        <p:txBody>
          <a:bodyPr/>
          <a:lstStyle>
            <a:lvl1pPr eaLnBrk="0" hangingPunct="0">
              <a:buSzPct val="100000"/>
              <a:buFontTx/>
              <a:buChar char="•"/>
              <a:defRPr i="1"/>
            </a:lvl1pPr>
          </a:lstStyle>
          <a:p>
            <a:pPr>
              <a:defRPr/>
            </a:pPr>
            <a:fld id="{2D38118A-F607-481D-8CBA-9E31303AA839}" type="slidenum">
              <a:rPr lang="nl-NL"/>
              <a:pPr>
                <a:defRPr/>
              </a:pPr>
              <a:t>‹#›</a:t>
            </a:fld>
            <a:endParaRPr lang="nl-NL"/>
          </a:p>
        </p:txBody>
      </p:sp>
    </p:spTree>
    <p:extLst>
      <p:ext uri="{BB962C8B-B14F-4D97-AF65-F5344CB8AC3E}">
        <p14:creationId xmlns:p14="http://schemas.microsoft.com/office/powerpoint/2010/main" val="1711188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3"/>
          <p:cNvSpPr>
            <a:spLocks noGrp="1"/>
          </p:cNvSpPr>
          <p:nvPr>
            <p:ph type="dt" sz="half" idx="10"/>
          </p:nvPr>
        </p:nvSpPr>
        <p:spPr/>
        <p:txBody>
          <a:bodyPr/>
          <a:lstStyle>
            <a:lvl1pPr eaLnBrk="0" hangingPunct="0">
              <a:buSzPct val="100000"/>
              <a:buFontTx/>
              <a:buChar char="•"/>
              <a:defRPr i="1"/>
            </a:lvl1pPr>
          </a:lstStyle>
          <a:p>
            <a:pPr>
              <a:defRPr/>
            </a:pPr>
            <a:fld id="{ABE7D76A-C003-46EB-98F1-4FC349F541AA}" type="datetimeFigureOut">
              <a:rPr lang="nl-NL"/>
              <a:pPr>
                <a:defRPr/>
              </a:pPr>
              <a:t>14-4-2022</a:t>
            </a:fld>
            <a:endParaRPr lang="nl-NL"/>
          </a:p>
        </p:txBody>
      </p:sp>
      <p:sp>
        <p:nvSpPr>
          <p:cNvPr id="6" name="Tijdelijke aanduiding voor voettekst 4"/>
          <p:cNvSpPr>
            <a:spLocks noGrp="1"/>
          </p:cNvSpPr>
          <p:nvPr>
            <p:ph type="ftr" sz="quarter" idx="11"/>
          </p:nvPr>
        </p:nvSpPr>
        <p:spPr/>
        <p:txBody>
          <a:bodyPr/>
          <a:lstStyle>
            <a:lvl1pPr eaLnBrk="0" hangingPunct="0">
              <a:buSzPct val="100000"/>
              <a:buFontTx/>
              <a:buChar char="•"/>
              <a:defRPr i="1"/>
            </a:lvl1pPr>
          </a:lstStyle>
          <a:p>
            <a:pPr>
              <a:defRPr/>
            </a:pPr>
            <a:endParaRPr lang="nl-NL"/>
          </a:p>
        </p:txBody>
      </p:sp>
      <p:sp>
        <p:nvSpPr>
          <p:cNvPr id="7" name="Tijdelijke aanduiding voor dianummer 5"/>
          <p:cNvSpPr>
            <a:spLocks noGrp="1"/>
          </p:cNvSpPr>
          <p:nvPr>
            <p:ph type="sldNum" sz="quarter" idx="12"/>
          </p:nvPr>
        </p:nvSpPr>
        <p:spPr/>
        <p:txBody>
          <a:bodyPr/>
          <a:lstStyle>
            <a:lvl1pPr eaLnBrk="0" hangingPunct="0">
              <a:buSzPct val="100000"/>
              <a:buFontTx/>
              <a:buChar char="•"/>
              <a:defRPr i="1"/>
            </a:lvl1pPr>
          </a:lstStyle>
          <a:p>
            <a:pPr>
              <a:defRPr/>
            </a:pPr>
            <a:fld id="{EDAFFC50-7487-455B-9915-14EAE0FAEFA3}" type="slidenum">
              <a:rPr lang="nl-NL"/>
              <a:pPr>
                <a:defRPr/>
              </a:pPr>
              <a:t>‹#›</a:t>
            </a:fld>
            <a:endParaRPr lang="nl-NL"/>
          </a:p>
        </p:txBody>
      </p:sp>
    </p:spTree>
    <p:extLst>
      <p:ext uri="{BB962C8B-B14F-4D97-AF65-F5344CB8AC3E}">
        <p14:creationId xmlns:p14="http://schemas.microsoft.com/office/powerpoint/2010/main" val="201209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3"/>
          <p:cNvSpPr>
            <a:spLocks noGrp="1"/>
          </p:cNvSpPr>
          <p:nvPr>
            <p:ph type="dt" sz="half" idx="10"/>
          </p:nvPr>
        </p:nvSpPr>
        <p:spPr/>
        <p:txBody>
          <a:bodyPr/>
          <a:lstStyle>
            <a:lvl1pPr eaLnBrk="0" hangingPunct="0">
              <a:buSzPct val="100000"/>
              <a:buFontTx/>
              <a:buChar char="•"/>
              <a:defRPr i="1"/>
            </a:lvl1pPr>
          </a:lstStyle>
          <a:p>
            <a:pPr>
              <a:defRPr/>
            </a:pPr>
            <a:fld id="{5472819D-0BFF-4224-BEA1-FB395CC26314}" type="datetimeFigureOut">
              <a:rPr lang="nl-NL"/>
              <a:pPr>
                <a:defRPr/>
              </a:pPr>
              <a:t>14-4-2022</a:t>
            </a:fld>
            <a:endParaRPr lang="nl-NL"/>
          </a:p>
        </p:txBody>
      </p:sp>
      <p:sp>
        <p:nvSpPr>
          <p:cNvPr id="6" name="Tijdelijke aanduiding voor voettekst 4"/>
          <p:cNvSpPr>
            <a:spLocks noGrp="1"/>
          </p:cNvSpPr>
          <p:nvPr>
            <p:ph type="ftr" sz="quarter" idx="11"/>
          </p:nvPr>
        </p:nvSpPr>
        <p:spPr/>
        <p:txBody>
          <a:bodyPr/>
          <a:lstStyle>
            <a:lvl1pPr eaLnBrk="0" hangingPunct="0">
              <a:buSzPct val="100000"/>
              <a:buFontTx/>
              <a:buChar char="•"/>
              <a:defRPr i="1"/>
            </a:lvl1pPr>
          </a:lstStyle>
          <a:p>
            <a:pPr>
              <a:defRPr/>
            </a:pPr>
            <a:endParaRPr lang="nl-NL"/>
          </a:p>
        </p:txBody>
      </p:sp>
      <p:sp>
        <p:nvSpPr>
          <p:cNvPr id="7" name="Tijdelijke aanduiding voor dianummer 5"/>
          <p:cNvSpPr>
            <a:spLocks noGrp="1"/>
          </p:cNvSpPr>
          <p:nvPr>
            <p:ph type="sldNum" sz="quarter" idx="12"/>
          </p:nvPr>
        </p:nvSpPr>
        <p:spPr/>
        <p:txBody>
          <a:bodyPr/>
          <a:lstStyle>
            <a:lvl1pPr eaLnBrk="0" hangingPunct="0">
              <a:buSzPct val="100000"/>
              <a:buFontTx/>
              <a:buChar char="•"/>
              <a:defRPr i="1"/>
            </a:lvl1pPr>
          </a:lstStyle>
          <a:p>
            <a:pPr>
              <a:defRPr/>
            </a:pPr>
            <a:fld id="{0808E768-8B89-459B-A787-8EA723EAF170}" type="slidenum">
              <a:rPr lang="nl-NL"/>
              <a:pPr>
                <a:defRPr/>
              </a:pPr>
              <a:t>‹#›</a:t>
            </a:fld>
            <a:endParaRPr lang="nl-NL"/>
          </a:p>
        </p:txBody>
      </p:sp>
    </p:spTree>
    <p:extLst>
      <p:ext uri="{BB962C8B-B14F-4D97-AF65-F5344CB8AC3E}">
        <p14:creationId xmlns:p14="http://schemas.microsoft.com/office/powerpoint/2010/main" val="2555633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93264"/>
        </a:solidFill>
        <a:effectLst/>
      </p:bgPr>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en-US"/>
              <a:t>Klik om de stijl te bewerken</a:t>
            </a:r>
          </a:p>
        </p:txBody>
      </p:sp>
      <p:sp>
        <p:nvSpPr>
          <p:cNvPr id="1027" name="Tijdelijke aanduiding voor tekst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en-US"/>
              <a:t>Klik om de modelstijlen te bewerken</a:t>
            </a:r>
          </a:p>
          <a:p>
            <a:pPr lvl="1"/>
            <a:r>
              <a:rPr lang="nl-NL" altLang="en-US"/>
              <a:t>Tweede niveau</a:t>
            </a:r>
          </a:p>
          <a:p>
            <a:pPr lvl="2"/>
            <a:r>
              <a:rPr lang="nl-NL" altLang="en-US"/>
              <a:t>Derde niveau</a:t>
            </a:r>
          </a:p>
          <a:p>
            <a:pPr lvl="3"/>
            <a:r>
              <a:rPr lang="nl-NL" altLang="en-US"/>
              <a:t>Vierde niveau</a:t>
            </a:r>
          </a:p>
          <a:p>
            <a:pPr lvl="4"/>
            <a:r>
              <a:rPr lang="nl-NL" altLang="en-US"/>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buSzTx/>
              <a:buFontTx/>
              <a:buNone/>
              <a:defRPr sz="1200" i="0">
                <a:solidFill>
                  <a:prstClr val="black">
                    <a:tint val="75000"/>
                  </a:prstClr>
                </a:solidFill>
                <a:latin typeface="+mn-lt"/>
              </a:defRPr>
            </a:lvl1pPr>
          </a:lstStyle>
          <a:p>
            <a:pPr>
              <a:defRPr/>
            </a:pPr>
            <a:fld id="{016672ED-6433-43CB-9BA7-3C94B3BF844A}" type="datetimeFigureOut">
              <a:rPr lang="nl-NL"/>
              <a:pPr>
                <a:defRPr/>
              </a:pPr>
              <a:t>14-4-2022</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buSzTx/>
              <a:buFontTx/>
              <a:buNone/>
              <a:defRPr sz="1200" i="0">
                <a:solidFill>
                  <a:prstClr val="black">
                    <a:tint val="75000"/>
                  </a:prstClr>
                </a:solidFill>
                <a:latin typeface="+mn-lt"/>
              </a:defRPr>
            </a:lvl1pPr>
          </a:lstStyle>
          <a:p>
            <a:pPr>
              <a:defRPr/>
            </a:pPr>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buSzTx/>
              <a:buFontTx/>
              <a:buNone/>
              <a:defRPr sz="1200" i="0">
                <a:solidFill>
                  <a:prstClr val="black">
                    <a:tint val="75000"/>
                  </a:prstClr>
                </a:solidFill>
                <a:latin typeface="+mn-lt"/>
              </a:defRPr>
            </a:lvl1pPr>
          </a:lstStyle>
          <a:p>
            <a:pPr>
              <a:defRPr/>
            </a:pPr>
            <a:fld id="{44B7BD84-D58F-4978-AA08-373F71B7C0B6}" type="slidenum">
              <a:rPr lang="nl-NL"/>
              <a:pPr>
                <a:defRPr/>
              </a:pPr>
              <a:t>‹#›</a:t>
            </a:fld>
            <a:endParaRPr lang="nl-NL"/>
          </a:p>
        </p:txBody>
      </p:sp>
    </p:spTree>
    <p:extLst>
      <p:ext uri="{BB962C8B-B14F-4D97-AF65-F5344CB8AC3E}">
        <p14:creationId xmlns:p14="http://schemas.microsoft.com/office/powerpoint/2010/main" val="32215996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93264"/>
        </a:solidFill>
        <a:effectLst/>
      </p:bgPr>
    </p:bg>
    <p:spTree>
      <p:nvGrpSpPr>
        <p:cNvPr id="1" name=""/>
        <p:cNvGrpSpPr/>
        <p:nvPr/>
      </p:nvGrpSpPr>
      <p:grpSpPr>
        <a:xfrm>
          <a:off x="0" y="0"/>
          <a:ext cx="0" cy="0"/>
          <a:chOff x="0" y="0"/>
          <a:chExt cx="0" cy="0"/>
        </a:xfrm>
      </p:grpSpPr>
      <p:sp>
        <p:nvSpPr>
          <p:cNvPr id="5" name="Titel 1"/>
          <p:cNvSpPr>
            <a:spLocks noGrp="1"/>
          </p:cNvSpPr>
          <p:nvPr>
            <p:ph type="ctrTitle"/>
          </p:nvPr>
        </p:nvSpPr>
        <p:spPr>
          <a:xfrm>
            <a:off x="827584" y="2391023"/>
            <a:ext cx="7620685" cy="1470025"/>
          </a:xfrm>
        </p:spPr>
        <p:txBody>
          <a:bodyPr/>
          <a:lstStyle/>
          <a:p>
            <a:pPr algn="l"/>
            <a:r>
              <a:rPr lang="en-GB" sz="4800" b="1" i="1" dirty="0">
                <a:solidFill>
                  <a:srgbClr val="FFFFCC"/>
                </a:solidFill>
              </a:rPr>
              <a:t>‘Sustainability transition’ in rich country agriculture and the global poor</a:t>
            </a:r>
            <a:endParaRPr lang="nl-NL" sz="4800" b="1" i="1" dirty="0">
              <a:solidFill>
                <a:srgbClr val="FFFFCC"/>
              </a:solidFill>
            </a:endParaRPr>
          </a:p>
        </p:txBody>
      </p:sp>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0" y="5463761"/>
            <a:ext cx="9147400" cy="14371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el 1"/>
          <p:cNvSpPr txBox="1">
            <a:spLocks/>
          </p:cNvSpPr>
          <p:nvPr/>
        </p:nvSpPr>
        <p:spPr bwMode="auto">
          <a:xfrm>
            <a:off x="899592" y="4335239"/>
            <a:ext cx="5112568" cy="1470025"/>
          </a:xfrm>
          <a:prstGeom prst="rect">
            <a:avLst/>
          </a:prstGeom>
          <a:noFill/>
          <a:ln>
            <a:noFill/>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nl-NL" sz="3200" dirty="0">
                <a:solidFill>
                  <a:srgbClr val="FFFFCC"/>
                </a:solidFill>
              </a:rPr>
              <a:t>Niek Koning</a:t>
            </a:r>
          </a:p>
        </p:txBody>
      </p:sp>
    </p:spTree>
    <p:extLst>
      <p:ext uri="{BB962C8B-B14F-4D97-AF65-F5344CB8AC3E}">
        <p14:creationId xmlns:p14="http://schemas.microsoft.com/office/powerpoint/2010/main" val="28982062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85192" y="1927373"/>
            <a:ext cx="8435280" cy="3733875"/>
          </a:xfrm>
        </p:spPr>
        <p:txBody>
          <a:bodyPr/>
          <a:lstStyle/>
          <a:p>
            <a:pPr>
              <a:spcBef>
                <a:spcPts val="0"/>
              </a:spcBef>
              <a:spcAft>
                <a:spcPts val="400"/>
              </a:spcAft>
            </a:pPr>
            <a:r>
              <a:rPr lang="nl-NL" sz="2100" b="1" dirty="0" err="1">
                <a:solidFill>
                  <a:srgbClr val="FFFFCC"/>
                </a:solidFill>
                <a:sym typeface="Wingdings" panose="05000000000000000000" pitchFamily="2" charset="2"/>
              </a:rPr>
              <a:t>African</a:t>
            </a:r>
            <a:r>
              <a:rPr lang="nl-NL" sz="2100" b="1" dirty="0">
                <a:solidFill>
                  <a:srgbClr val="FFFFCC"/>
                </a:solidFill>
                <a:sym typeface="Wingdings" panose="05000000000000000000" pitchFamily="2" charset="2"/>
              </a:rPr>
              <a:t> </a:t>
            </a:r>
            <a:r>
              <a:rPr lang="nl-NL" sz="2100" b="1" dirty="0" err="1">
                <a:solidFill>
                  <a:srgbClr val="FFFFCC"/>
                </a:solidFill>
                <a:sym typeface="Wingdings" panose="05000000000000000000" pitchFamily="2" charset="2"/>
              </a:rPr>
              <a:t>population</a:t>
            </a:r>
            <a:r>
              <a:rPr lang="nl-NL" sz="2100" b="1" dirty="0">
                <a:solidFill>
                  <a:srgbClr val="FFFFCC"/>
                </a:solidFill>
                <a:sym typeface="Wingdings" panose="05000000000000000000" pitchFamily="2" charset="2"/>
              </a:rPr>
              <a:t> is </a:t>
            </a:r>
            <a:r>
              <a:rPr lang="nl-NL" sz="2100" b="1" dirty="0" err="1">
                <a:solidFill>
                  <a:srgbClr val="FFFFCC"/>
                </a:solidFill>
                <a:sym typeface="Wingdings" panose="05000000000000000000" pitchFamily="2" charset="2"/>
              </a:rPr>
              <a:t>exploding</a:t>
            </a:r>
            <a:endParaRPr lang="nl-NL" sz="2100" b="1" dirty="0">
              <a:solidFill>
                <a:srgbClr val="FFFFCC"/>
              </a:solidFill>
              <a:sym typeface="Wingdings" panose="05000000000000000000" pitchFamily="2" charset="2"/>
            </a:endParaRPr>
          </a:p>
          <a:p>
            <a:pPr lvl="1">
              <a:spcBef>
                <a:spcPts val="0"/>
              </a:spcBef>
              <a:spcAft>
                <a:spcPts val="1600"/>
              </a:spcAft>
            </a:pPr>
            <a:r>
              <a:rPr lang="nl-NL" sz="1700" i="1" dirty="0" err="1">
                <a:solidFill>
                  <a:srgbClr val="FFFFCC"/>
                </a:solidFill>
                <a:sym typeface="Wingdings" panose="05000000000000000000" pitchFamily="2" charset="2"/>
              </a:rPr>
              <a:t>Demographers</a:t>
            </a:r>
            <a:r>
              <a:rPr lang="nl-NL" sz="1700" i="1" dirty="0">
                <a:solidFill>
                  <a:srgbClr val="FFFFCC"/>
                </a:solidFill>
                <a:sym typeface="Wingdings" panose="05000000000000000000" pitchFamily="2" charset="2"/>
              </a:rPr>
              <a:t> project a 50% </a:t>
            </a:r>
            <a:r>
              <a:rPr lang="nl-NL" sz="1700" i="1" dirty="0" err="1">
                <a:solidFill>
                  <a:srgbClr val="FFFFCC"/>
                </a:solidFill>
                <a:sym typeface="Wingdings" panose="05000000000000000000" pitchFamily="2" charset="2"/>
              </a:rPr>
              <a:t>to</a:t>
            </a:r>
            <a:r>
              <a:rPr lang="nl-NL" sz="1700" i="1" dirty="0">
                <a:solidFill>
                  <a:srgbClr val="FFFFCC"/>
                </a:solidFill>
                <a:sym typeface="Wingdings" panose="05000000000000000000" pitchFamily="2" charset="2"/>
              </a:rPr>
              <a:t> 100% </a:t>
            </a:r>
            <a:r>
              <a:rPr lang="nl-NL" sz="1700" i="1" dirty="0" err="1">
                <a:solidFill>
                  <a:srgbClr val="FFFFCC"/>
                </a:solidFill>
                <a:sym typeface="Wingdings" panose="05000000000000000000" pitchFamily="2" charset="2"/>
              </a:rPr>
              <a:t>increase</a:t>
            </a:r>
            <a:r>
              <a:rPr lang="nl-NL" sz="1700" i="1" dirty="0">
                <a:solidFill>
                  <a:srgbClr val="FFFFCC"/>
                </a:solidFill>
                <a:sym typeface="Wingdings" panose="05000000000000000000" pitchFamily="2" charset="2"/>
              </a:rPr>
              <a:t> </a:t>
            </a:r>
            <a:r>
              <a:rPr lang="nl-NL" sz="1700" i="1" dirty="0" err="1">
                <a:solidFill>
                  <a:srgbClr val="FFFFCC"/>
                </a:solidFill>
                <a:sym typeface="Wingdings" panose="05000000000000000000" pitchFamily="2" charset="2"/>
              </a:rPr>
              <a:t>between</a:t>
            </a:r>
            <a:r>
              <a:rPr lang="nl-NL" sz="1700" i="1" dirty="0">
                <a:solidFill>
                  <a:srgbClr val="FFFFCC"/>
                </a:solidFill>
                <a:sym typeface="Wingdings" panose="05000000000000000000" pitchFamily="2" charset="2"/>
              </a:rPr>
              <a:t> </a:t>
            </a:r>
            <a:r>
              <a:rPr lang="nl-NL" sz="1700" i="1" dirty="0" err="1">
                <a:solidFill>
                  <a:srgbClr val="FFFFCC"/>
                </a:solidFill>
                <a:sym typeface="Wingdings" panose="05000000000000000000" pitchFamily="2" charset="2"/>
              </a:rPr>
              <a:t>now</a:t>
            </a:r>
            <a:r>
              <a:rPr lang="nl-NL" sz="1700" i="1" dirty="0">
                <a:solidFill>
                  <a:srgbClr val="FFFFCC"/>
                </a:solidFill>
                <a:sym typeface="Wingdings" panose="05000000000000000000" pitchFamily="2" charset="2"/>
              </a:rPr>
              <a:t> </a:t>
            </a:r>
            <a:r>
              <a:rPr lang="nl-NL" sz="1700" i="1" dirty="0" err="1">
                <a:solidFill>
                  <a:srgbClr val="FFFFCC"/>
                </a:solidFill>
                <a:sym typeface="Wingdings" panose="05000000000000000000" pitchFamily="2" charset="2"/>
              </a:rPr>
              <a:t>and</a:t>
            </a:r>
            <a:r>
              <a:rPr lang="nl-NL" sz="1700" i="1" dirty="0">
                <a:solidFill>
                  <a:srgbClr val="FFFFCC"/>
                </a:solidFill>
                <a:sym typeface="Wingdings" panose="05000000000000000000" pitchFamily="2" charset="2"/>
              </a:rPr>
              <a:t> 2050</a:t>
            </a:r>
          </a:p>
          <a:p>
            <a:pPr>
              <a:spcBef>
                <a:spcPts val="0"/>
              </a:spcBef>
              <a:spcAft>
                <a:spcPts val="400"/>
              </a:spcAft>
            </a:pPr>
            <a:r>
              <a:rPr lang="nl-NL" sz="2000" b="1" dirty="0">
                <a:solidFill>
                  <a:srgbClr val="FFFFCC"/>
                </a:solidFill>
                <a:sym typeface="Wingdings" panose="05000000000000000000" pitchFamily="2" charset="2"/>
              </a:rPr>
              <a:t>Land is </a:t>
            </a:r>
            <a:r>
              <a:rPr lang="nl-NL" sz="2000" b="1" dirty="0" err="1">
                <a:solidFill>
                  <a:srgbClr val="FFFFCC"/>
                </a:solidFill>
                <a:sym typeface="Wingdings" panose="05000000000000000000" pitchFamily="2" charset="2"/>
              </a:rPr>
              <a:t>growing</a:t>
            </a:r>
            <a:r>
              <a:rPr lang="nl-NL" sz="2000" b="1" dirty="0">
                <a:solidFill>
                  <a:srgbClr val="FFFFCC"/>
                </a:solidFill>
                <a:sym typeface="Wingdings" panose="05000000000000000000" pitchFamily="2" charset="2"/>
              </a:rPr>
              <a:t> </a:t>
            </a:r>
            <a:r>
              <a:rPr lang="nl-NL" sz="2000" b="1" dirty="0" err="1">
                <a:solidFill>
                  <a:srgbClr val="FFFFCC"/>
                </a:solidFill>
                <a:sym typeface="Wingdings" panose="05000000000000000000" pitchFamily="2" charset="2"/>
              </a:rPr>
              <a:t>scarcer</a:t>
            </a:r>
            <a:r>
              <a:rPr lang="nl-NL" sz="2000" b="1" dirty="0">
                <a:solidFill>
                  <a:srgbClr val="FFFFCC"/>
                </a:solidFill>
                <a:sym typeface="Wingdings" panose="05000000000000000000" pitchFamily="2" charset="2"/>
              </a:rPr>
              <a:t>  </a:t>
            </a:r>
            <a:r>
              <a:rPr lang="nl-NL" sz="2000" b="1" dirty="0" err="1">
                <a:solidFill>
                  <a:srgbClr val="FFFFCC"/>
                </a:solidFill>
                <a:sym typeface="Wingdings" panose="05000000000000000000" pitchFamily="2" charset="2"/>
              </a:rPr>
              <a:t>preventing</a:t>
            </a:r>
            <a:r>
              <a:rPr lang="nl-NL" sz="2000" b="1" dirty="0">
                <a:solidFill>
                  <a:srgbClr val="FFFFCC"/>
                </a:solidFill>
                <a:sym typeface="Wingdings" panose="05000000000000000000" pitchFamily="2" charset="2"/>
              </a:rPr>
              <a:t> high food import </a:t>
            </a:r>
            <a:r>
              <a:rPr lang="nl-NL" sz="2000" b="1" dirty="0" err="1">
                <a:solidFill>
                  <a:srgbClr val="FFFFCC"/>
                </a:solidFill>
                <a:sym typeface="Wingdings" panose="05000000000000000000" pitchFamily="2" charset="2"/>
              </a:rPr>
              <a:t>bills</a:t>
            </a:r>
            <a:r>
              <a:rPr lang="nl-NL" sz="2000" b="1" dirty="0">
                <a:solidFill>
                  <a:srgbClr val="FFFFCC"/>
                </a:solidFill>
                <a:sym typeface="Wingdings" panose="05000000000000000000" pitchFamily="2" charset="2"/>
              </a:rPr>
              <a:t> </a:t>
            </a:r>
            <a:r>
              <a:rPr lang="nl-NL" sz="1700" dirty="0">
                <a:solidFill>
                  <a:srgbClr val="FFFFCC"/>
                </a:solidFill>
                <a:sym typeface="Wingdings" panose="05000000000000000000" pitchFamily="2" charset="2"/>
              </a:rPr>
              <a:t>(</a:t>
            </a:r>
            <a:r>
              <a:rPr lang="nl-NL" sz="1700" dirty="0" err="1">
                <a:solidFill>
                  <a:srgbClr val="FFFFCC"/>
                </a:solidFill>
                <a:sym typeface="Wingdings" panose="05000000000000000000" pitchFamily="2" charset="2"/>
              </a:rPr>
              <a:t>which</a:t>
            </a:r>
            <a:r>
              <a:rPr lang="nl-NL" sz="1700" dirty="0">
                <a:solidFill>
                  <a:srgbClr val="FFFFCC"/>
                </a:solidFill>
                <a:sym typeface="Wingdings" panose="05000000000000000000" pitchFamily="2" charset="2"/>
              </a:rPr>
              <a:t> </a:t>
            </a:r>
            <a:r>
              <a:rPr lang="nl-NL" sz="1700" dirty="0" err="1">
                <a:solidFill>
                  <a:srgbClr val="FFFFCC"/>
                </a:solidFill>
                <a:sym typeface="Wingdings" panose="05000000000000000000" pitchFamily="2" charset="2"/>
              </a:rPr>
              <a:t>Africa</a:t>
            </a:r>
            <a:r>
              <a:rPr lang="nl-NL" sz="1700" dirty="0">
                <a:solidFill>
                  <a:srgbClr val="FFFFCC"/>
                </a:solidFill>
                <a:sym typeface="Wingdings" panose="05000000000000000000" pitchFamily="2" charset="2"/>
              </a:rPr>
              <a:t> </a:t>
            </a:r>
            <a:r>
              <a:rPr lang="nl-NL" sz="1700" dirty="0" err="1">
                <a:solidFill>
                  <a:srgbClr val="FFFFCC"/>
                </a:solidFill>
                <a:sym typeface="Wingdings" panose="05000000000000000000" pitchFamily="2" charset="2"/>
              </a:rPr>
              <a:t>cannot</a:t>
            </a:r>
            <a:r>
              <a:rPr lang="nl-NL" sz="1700" dirty="0">
                <a:solidFill>
                  <a:srgbClr val="FFFFCC"/>
                </a:solidFill>
                <a:sym typeface="Wingdings" panose="05000000000000000000" pitchFamily="2" charset="2"/>
              </a:rPr>
              <a:t> </a:t>
            </a:r>
            <a:r>
              <a:rPr lang="nl-NL" sz="1700" dirty="0" err="1">
                <a:solidFill>
                  <a:srgbClr val="FFFFCC"/>
                </a:solidFill>
                <a:sym typeface="Wingdings" panose="05000000000000000000" pitchFamily="2" charset="2"/>
              </a:rPr>
              <a:t>pay</a:t>
            </a:r>
            <a:r>
              <a:rPr lang="nl-NL" sz="1700" dirty="0">
                <a:solidFill>
                  <a:srgbClr val="FFFFCC"/>
                </a:solidFill>
                <a:sym typeface="Wingdings" panose="05000000000000000000" pitchFamily="2" charset="2"/>
              </a:rPr>
              <a:t> </a:t>
            </a:r>
            <a:r>
              <a:rPr lang="nl-NL" sz="1700" dirty="0" err="1">
                <a:solidFill>
                  <a:srgbClr val="FFFFCC"/>
                </a:solidFill>
                <a:sym typeface="Wingdings" panose="05000000000000000000" pitchFamily="2" charset="2"/>
              </a:rPr>
              <a:t>for</a:t>
            </a:r>
            <a:r>
              <a:rPr lang="nl-NL" sz="1700" dirty="0">
                <a:solidFill>
                  <a:srgbClr val="FFFFCC"/>
                </a:solidFill>
                <a:sym typeface="Wingdings" panose="05000000000000000000" pitchFamily="2" charset="2"/>
              </a:rPr>
              <a:t>)</a:t>
            </a:r>
            <a:r>
              <a:rPr lang="nl-NL" sz="2000" dirty="0">
                <a:solidFill>
                  <a:srgbClr val="FFFFCC"/>
                </a:solidFill>
                <a:sym typeface="Wingdings" panose="05000000000000000000" pitchFamily="2" charset="2"/>
              </a:rPr>
              <a:t> </a:t>
            </a:r>
            <a:r>
              <a:rPr lang="nl-NL" sz="2000" b="1" dirty="0" err="1">
                <a:solidFill>
                  <a:srgbClr val="FFFFCC"/>
                </a:solidFill>
                <a:sym typeface="Wingdings" panose="05000000000000000000" pitchFamily="2" charset="2"/>
              </a:rPr>
              <a:t>requires</a:t>
            </a:r>
            <a:r>
              <a:rPr lang="nl-NL" sz="2000" b="1" dirty="0">
                <a:solidFill>
                  <a:srgbClr val="FFFFCC"/>
                </a:solidFill>
                <a:sym typeface="Wingdings" panose="05000000000000000000" pitchFamily="2" charset="2"/>
              </a:rPr>
              <a:t> large </a:t>
            </a:r>
            <a:r>
              <a:rPr lang="nl-NL" sz="2000" b="1" dirty="0" err="1">
                <a:solidFill>
                  <a:srgbClr val="FFFFCC"/>
                </a:solidFill>
                <a:sym typeface="Wingdings" panose="05000000000000000000" pitchFamily="2" charset="2"/>
              </a:rPr>
              <a:t>yield</a:t>
            </a:r>
            <a:r>
              <a:rPr lang="nl-NL" sz="2000" b="1" dirty="0">
                <a:solidFill>
                  <a:srgbClr val="FFFFCC"/>
                </a:solidFill>
                <a:sym typeface="Wingdings" panose="05000000000000000000" pitchFamily="2" charset="2"/>
              </a:rPr>
              <a:t> </a:t>
            </a:r>
            <a:r>
              <a:rPr lang="nl-NL" sz="2000" b="1" dirty="0" err="1">
                <a:solidFill>
                  <a:srgbClr val="FFFFCC"/>
                </a:solidFill>
                <a:sym typeface="Wingdings" panose="05000000000000000000" pitchFamily="2" charset="2"/>
              </a:rPr>
              <a:t>increases</a:t>
            </a:r>
            <a:endParaRPr lang="nl-NL" sz="2000" b="1" dirty="0">
              <a:solidFill>
                <a:srgbClr val="FFFFCC"/>
              </a:solidFill>
              <a:sym typeface="Wingdings" panose="05000000000000000000" pitchFamily="2" charset="2"/>
            </a:endParaRPr>
          </a:p>
          <a:p>
            <a:pPr lvl="1">
              <a:spcBef>
                <a:spcPts val="0"/>
              </a:spcBef>
              <a:spcAft>
                <a:spcPts val="1600"/>
              </a:spcAft>
            </a:pPr>
            <a:r>
              <a:rPr kumimoji="0" lang="nl-NL" sz="1700" b="0" i="1" u="none" strike="noStrike" kern="1200" cap="none" spc="0" normalizeH="0" baseline="0" noProof="0" dirty="0">
                <a:ln>
                  <a:noFill/>
                </a:ln>
                <a:solidFill>
                  <a:srgbClr val="FFFFCC"/>
                </a:solidFill>
                <a:effectLst/>
                <a:uLnTx/>
                <a:uFillTx/>
                <a:latin typeface="Calibri"/>
                <a:ea typeface="+mn-ea"/>
                <a:cs typeface="+mn-cs"/>
                <a:sym typeface="Wingdings" panose="05000000000000000000" pitchFamily="2" charset="2"/>
              </a:rPr>
              <a:t>Van Ittersum et al. (2016): without </a:t>
            </a:r>
            <a:r>
              <a:rPr kumimoji="0" lang="nl-NL" sz="1700" b="0" i="1" u="none" strike="noStrike" kern="1200" cap="none" spc="0" normalizeH="0" baseline="0" noProof="0" dirty="0" err="1">
                <a:ln>
                  <a:noFill/>
                </a:ln>
                <a:solidFill>
                  <a:srgbClr val="FFFFCC"/>
                </a:solidFill>
                <a:effectLst/>
                <a:uLnTx/>
                <a:uFillTx/>
                <a:latin typeface="Calibri"/>
                <a:ea typeface="+mn-ea"/>
                <a:cs typeface="+mn-cs"/>
                <a:sym typeface="Wingdings" panose="05000000000000000000" pitchFamily="2" charset="2"/>
              </a:rPr>
              <a:t>sacrificing</a:t>
            </a:r>
            <a:r>
              <a:rPr kumimoji="0" lang="nl-NL" sz="1700" b="0" i="1" u="none" strike="noStrike" kern="1200" cap="none" spc="0" normalizeH="0" baseline="0" noProof="0" dirty="0">
                <a:ln>
                  <a:noFill/>
                </a:ln>
                <a:solidFill>
                  <a:srgbClr val="FFFFCC"/>
                </a:solidFill>
                <a:effectLst/>
                <a:uLnTx/>
                <a:uFillTx/>
                <a:latin typeface="Calibri"/>
                <a:ea typeface="+mn-ea"/>
                <a:cs typeface="+mn-cs"/>
                <a:sym typeface="Wingdings" panose="05000000000000000000" pitchFamily="2" charset="2"/>
              </a:rPr>
              <a:t> </a:t>
            </a:r>
            <a:r>
              <a:rPr kumimoji="0" lang="nl-NL" sz="1700" b="0" i="1" u="none" strike="noStrike" kern="1200" cap="none" spc="0" normalizeH="0" baseline="0" noProof="0" dirty="0" err="1">
                <a:ln>
                  <a:noFill/>
                </a:ln>
                <a:solidFill>
                  <a:srgbClr val="FFFFCC"/>
                </a:solidFill>
                <a:effectLst/>
                <a:uLnTx/>
                <a:uFillTx/>
                <a:latin typeface="Calibri"/>
                <a:ea typeface="+mn-ea"/>
                <a:cs typeface="+mn-cs"/>
                <a:sym typeface="Wingdings" panose="05000000000000000000" pitchFamily="2" charset="2"/>
              </a:rPr>
              <a:t>biodiversity</a:t>
            </a:r>
            <a:r>
              <a:rPr kumimoji="0" lang="nl-NL" sz="1700" b="0" i="1" u="none" strike="noStrike" kern="1200" cap="none" spc="0" normalizeH="0" baseline="0" noProof="0" dirty="0">
                <a:ln>
                  <a:noFill/>
                </a:ln>
                <a:solidFill>
                  <a:srgbClr val="FFFFCC"/>
                </a:solidFill>
                <a:effectLst/>
                <a:uLnTx/>
                <a:uFillTx/>
                <a:latin typeface="Calibri"/>
                <a:ea typeface="+mn-ea"/>
                <a:cs typeface="+mn-cs"/>
                <a:sym typeface="Wingdings" panose="05000000000000000000" pitchFamily="2" charset="2"/>
              </a:rPr>
              <a:t>, </a:t>
            </a:r>
            <a:r>
              <a:rPr kumimoji="0" lang="nl-NL" sz="1700" b="0" i="1" u="none" strike="noStrike" kern="1200" cap="none" spc="0" normalizeH="0" baseline="0" noProof="0" dirty="0" err="1">
                <a:ln>
                  <a:noFill/>
                </a:ln>
                <a:solidFill>
                  <a:srgbClr val="FFFFCC"/>
                </a:solidFill>
                <a:effectLst/>
                <a:uLnTx/>
                <a:uFillTx/>
                <a:latin typeface="Calibri"/>
                <a:ea typeface="+mn-ea"/>
                <a:cs typeface="+mn-cs"/>
                <a:sym typeface="Wingdings" panose="05000000000000000000" pitchFamily="2" charset="2"/>
              </a:rPr>
              <a:t>yields</a:t>
            </a:r>
            <a:r>
              <a:rPr kumimoji="0" lang="nl-NL" sz="1700" b="0" i="1" u="none" strike="noStrike" kern="1200" cap="none" spc="0" normalizeH="0" baseline="0" noProof="0" dirty="0">
                <a:ln>
                  <a:noFill/>
                </a:ln>
                <a:solidFill>
                  <a:srgbClr val="FFFFCC"/>
                </a:solidFill>
                <a:effectLst/>
                <a:uLnTx/>
                <a:uFillTx/>
                <a:latin typeface="Calibri"/>
                <a:ea typeface="+mn-ea"/>
                <a:cs typeface="+mn-cs"/>
                <a:sym typeface="Wingdings" panose="05000000000000000000" pitchFamily="2" charset="2"/>
              </a:rPr>
              <a:t> must </a:t>
            </a:r>
            <a:r>
              <a:rPr kumimoji="0" lang="nl-NL" sz="1700" b="0" i="1" u="none" strike="noStrike" kern="1200" cap="none" spc="0" normalizeH="0" baseline="0" noProof="0" dirty="0" err="1">
                <a:ln>
                  <a:noFill/>
                </a:ln>
                <a:solidFill>
                  <a:srgbClr val="FFFFCC"/>
                </a:solidFill>
                <a:effectLst/>
                <a:uLnTx/>
                <a:uFillTx/>
                <a:latin typeface="Calibri"/>
                <a:ea typeface="+mn-ea"/>
                <a:cs typeface="+mn-cs"/>
                <a:sym typeface="Wingdings" panose="05000000000000000000" pitchFamily="2" charset="2"/>
              </a:rPr>
              <a:t>grow</a:t>
            </a:r>
            <a:r>
              <a:rPr kumimoji="0" lang="nl-NL" sz="1700" b="0" i="1" u="none" strike="noStrike" kern="1200" cap="none" spc="0" normalizeH="0" baseline="0" noProof="0" dirty="0">
                <a:ln>
                  <a:noFill/>
                </a:ln>
                <a:solidFill>
                  <a:srgbClr val="FFFFCC"/>
                </a:solidFill>
                <a:effectLst/>
                <a:uLnTx/>
                <a:uFillTx/>
                <a:latin typeface="Calibri"/>
                <a:ea typeface="+mn-ea"/>
                <a:cs typeface="+mn-cs"/>
                <a:sym typeface="Wingdings" panose="05000000000000000000" pitchFamily="2" charset="2"/>
              </a:rPr>
              <a:t> even </a:t>
            </a:r>
            <a:r>
              <a:rPr kumimoji="0" lang="nl-NL" sz="1700" b="0" i="1" u="none" strike="noStrike" kern="1200" cap="none" spc="0" normalizeH="0" baseline="0" noProof="0" dirty="0" err="1">
                <a:ln>
                  <a:noFill/>
                </a:ln>
                <a:solidFill>
                  <a:srgbClr val="FFFFCC"/>
                </a:solidFill>
                <a:effectLst/>
                <a:uLnTx/>
                <a:uFillTx/>
                <a:latin typeface="Calibri"/>
                <a:ea typeface="+mn-ea"/>
                <a:cs typeface="+mn-cs"/>
                <a:sym typeface="Wingdings" panose="05000000000000000000" pitchFamily="2" charset="2"/>
              </a:rPr>
              <a:t>faster</a:t>
            </a:r>
            <a:r>
              <a:rPr kumimoji="0" lang="nl-NL" sz="1700" b="0" i="1" u="none" strike="noStrike" kern="1200" cap="none" spc="0" normalizeH="0" baseline="0" noProof="0" dirty="0">
                <a:ln>
                  <a:noFill/>
                </a:ln>
                <a:solidFill>
                  <a:srgbClr val="FFFFCC"/>
                </a:solidFill>
                <a:effectLst/>
                <a:uLnTx/>
                <a:uFillTx/>
                <a:latin typeface="Calibri"/>
                <a:ea typeface="+mn-ea"/>
                <a:cs typeface="+mn-cs"/>
                <a:sym typeface="Wingdings" panose="05000000000000000000" pitchFamily="2" charset="2"/>
              </a:rPr>
              <a:t> </a:t>
            </a:r>
            <a:r>
              <a:rPr kumimoji="0" lang="nl-NL" sz="1700" b="0" i="1" u="none" strike="noStrike" kern="1200" cap="none" spc="0" normalizeH="0" baseline="0" noProof="0" dirty="0" err="1">
                <a:ln>
                  <a:noFill/>
                </a:ln>
                <a:solidFill>
                  <a:srgbClr val="FFFFCC"/>
                </a:solidFill>
                <a:effectLst/>
                <a:uLnTx/>
                <a:uFillTx/>
                <a:latin typeface="Calibri"/>
                <a:ea typeface="+mn-ea"/>
                <a:cs typeface="+mn-cs"/>
                <a:sym typeface="Wingdings" panose="05000000000000000000" pitchFamily="2" charset="2"/>
              </a:rPr>
              <a:t>than</a:t>
            </a:r>
            <a:r>
              <a:rPr kumimoji="0" lang="nl-NL" sz="1700" b="0" i="1" u="none" strike="noStrike" kern="1200" cap="none" spc="0" normalizeH="0" baseline="0" noProof="0" dirty="0">
                <a:ln>
                  <a:noFill/>
                </a:ln>
                <a:solidFill>
                  <a:srgbClr val="FFFFCC"/>
                </a:solidFill>
                <a:effectLst/>
                <a:uLnTx/>
                <a:uFillTx/>
                <a:latin typeface="Calibri"/>
                <a:ea typeface="+mn-ea"/>
                <a:cs typeface="+mn-cs"/>
                <a:sym typeface="Wingdings" panose="05000000000000000000" pitchFamily="2" charset="2"/>
              </a:rPr>
              <a:t> </a:t>
            </a:r>
            <a:r>
              <a:rPr kumimoji="0" lang="nl-NL" sz="1700" b="0" i="1" u="none" strike="noStrike" kern="1200" cap="none" spc="0" normalizeH="0" baseline="0" noProof="0" dirty="0" err="1">
                <a:ln>
                  <a:noFill/>
                </a:ln>
                <a:solidFill>
                  <a:srgbClr val="FFFFCC"/>
                </a:solidFill>
                <a:effectLst/>
                <a:uLnTx/>
                <a:uFillTx/>
                <a:latin typeface="Calibri"/>
                <a:ea typeface="+mn-ea"/>
                <a:cs typeface="+mn-cs"/>
                <a:sym typeface="Wingdings" panose="05000000000000000000" pitchFamily="2" charset="2"/>
              </a:rPr>
              <a:t>during</a:t>
            </a:r>
            <a:r>
              <a:rPr kumimoji="0" lang="nl-NL" sz="1700" b="0" i="1" u="none" strike="noStrike" kern="1200" cap="none" spc="0" normalizeH="0" baseline="0" noProof="0" dirty="0">
                <a:ln>
                  <a:noFill/>
                </a:ln>
                <a:solidFill>
                  <a:srgbClr val="FFFFCC"/>
                </a:solidFill>
                <a:effectLst/>
                <a:uLnTx/>
                <a:uFillTx/>
                <a:latin typeface="Calibri"/>
                <a:ea typeface="+mn-ea"/>
                <a:cs typeface="+mn-cs"/>
                <a:sym typeface="Wingdings" panose="05000000000000000000" pitchFamily="2" charset="2"/>
              </a:rPr>
              <a:t> </a:t>
            </a:r>
            <a:r>
              <a:rPr kumimoji="0" lang="nl-NL" sz="1700" b="0" i="1" u="none" strike="noStrike" kern="1200" cap="none" spc="0" normalizeH="0" baseline="0" noProof="0" dirty="0" err="1">
                <a:ln>
                  <a:noFill/>
                </a:ln>
                <a:solidFill>
                  <a:srgbClr val="FFFFCC"/>
                </a:solidFill>
                <a:effectLst/>
                <a:uLnTx/>
                <a:uFillTx/>
                <a:latin typeface="Calibri"/>
                <a:ea typeface="+mn-ea"/>
                <a:cs typeface="+mn-cs"/>
                <a:sym typeface="Wingdings" panose="05000000000000000000" pitchFamily="2" charset="2"/>
              </a:rPr>
              <a:t>the</a:t>
            </a:r>
            <a:r>
              <a:rPr kumimoji="0" lang="nl-NL" sz="1700" b="0" i="1" u="none" strike="noStrike" kern="1200" cap="none" spc="0" normalizeH="0" baseline="0" noProof="0" dirty="0">
                <a:ln>
                  <a:noFill/>
                </a:ln>
                <a:solidFill>
                  <a:srgbClr val="FFFFCC"/>
                </a:solidFill>
                <a:effectLst/>
                <a:uLnTx/>
                <a:uFillTx/>
                <a:latin typeface="Calibri"/>
                <a:ea typeface="+mn-ea"/>
                <a:cs typeface="+mn-cs"/>
                <a:sym typeface="Wingdings" panose="05000000000000000000" pitchFamily="2" charset="2"/>
              </a:rPr>
              <a:t> </a:t>
            </a:r>
            <a:r>
              <a:rPr kumimoji="0" lang="nl-NL" sz="1700" b="0" i="1" u="none" strike="noStrike" kern="1200" cap="none" spc="0" normalizeH="0" baseline="0" noProof="0" dirty="0" err="1">
                <a:ln>
                  <a:noFill/>
                </a:ln>
                <a:solidFill>
                  <a:srgbClr val="FFFFCC"/>
                </a:solidFill>
                <a:effectLst/>
                <a:uLnTx/>
                <a:uFillTx/>
                <a:latin typeface="Calibri"/>
                <a:ea typeface="+mn-ea"/>
                <a:cs typeface="+mn-cs"/>
                <a:sym typeface="Wingdings" panose="05000000000000000000" pitchFamily="2" charset="2"/>
              </a:rPr>
              <a:t>Asian</a:t>
            </a:r>
            <a:r>
              <a:rPr kumimoji="0" lang="nl-NL" sz="1700" b="0" i="1" u="none" strike="noStrike" kern="1200" cap="none" spc="0" normalizeH="0" baseline="0" noProof="0" dirty="0">
                <a:ln>
                  <a:noFill/>
                </a:ln>
                <a:solidFill>
                  <a:srgbClr val="FFFFCC"/>
                </a:solidFill>
                <a:effectLst/>
                <a:uLnTx/>
                <a:uFillTx/>
                <a:latin typeface="Calibri"/>
                <a:ea typeface="+mn-ea"/>
                <a:cs typeface="+mn-cs"/>
                <a:sym typeface="Wingdings" panose="05000000000000000000" pitchFamily="2" charset="2"/>
              </a:rPr>
              <a:t> Green </a:t>
            </a:r>
            <a:r>
              <a:rPr kumimoji="0" lang="nl-NL" sz="1700" b="0" i="1" u="none" strike="noStrike" kern="1200" cap="none" spc="0" normalizeH="0" baseline="0" noProof="0" dirty="0" err="1">
                <a:ln>
                  <a:noFill/>
                </a:ln>
                <a:solidFill>
                  <a:srgbClr val="FFFFCC"/>
                </a:solidFill>
                <a:effectLst/>
                <a:uLnTx/>
                <a:uFillTx/>
                <a:latin typeface="Calibri"/>
                <a:ea typeface="+mn-ea"/>
                <a:cs typeface="+mn-cs"/>
                <a:sym typeface="Wingdings" panose="05000000000000000000" pitchFamily="2" charset="2"/>
              </a:rPr>
              <a:t>Revolution</a:t>
            </a:r>
            <a:endParaRPr kumimoji="0" lang="nl-NL" sz="1700" b="0" i="1" u="none" strike="noStrike" kern="1200" cap="none" spc="0" normalizeH="0" baseline="0" noProof="0" dirty="0">
              <a:ln>
                <a:noFill/>
              </a:ln>
              <a:solidFill>
                <a:srgbClr val="FFFFCC"/>
              </a:solidFill>
              <a:effectLst/>
              <a:uLnTx/>
              <a:uFillTx/>
              <a:latin typeface="Calibri"/>
              <a:ea typeface="+mn-ea"/>
              <a:cs typeface="+mn-cs"/>
              <a:sym typeface="Wingdings" panose="05000000000000000000" pitchFamily="2" charset="2"/>
            </a:endParaRPr>
          </a:p>
          <a:p>
            <a:pPr>
              <a:spcBef>
                <a:spcPts val="0"/>
              </a:spcBef>
              <a:spcAft>
                <a:spcPts val="400"/>
              </a:spcAft>
            </a:pPr>
            <a:r>
              <a:rPr kumimoji="0" lang="nl-NL" sz="2100" b="1" u="none" strike="noStrike" kern="1200" cap="none" spc="0" normalizeH="0" baseline="0" noProof="0" dirty="0">
                <a:ln>
                  <a:noFill/>
                </a:ln>
                <a:solidFill>
                  <a:srgbClr val="FFFFCC"/>
                </a:solidFill>
                <a:effectLst/>
                <a:uLnTx/>
                <a:uFillTx/>
                <a:latin typeface="Calibri"/>
                <a:ea typeface="+mn-ea"/>
                <a:cs typeface="+mn-cs"/>
                <a:sym typeface="Wingdings" panose="05000000000000000000" pitchFamily="2" charset="2"/>
              </a:rPr>
              <a:t>On </a:t>
            </a:r>
            <a:r>
              <a:rPr kumimoji="0" lang="nl-NL" sz="2100" b="1" u="none" strike="noStrike" kern="1200" cap="none" spc="0" normalizeH="0" baseline="0" noProof="0" dirty="0" err="1">
                <a:ln>
                  <a:noFill/>
                </a:ln>
                <a:solidFill>
                  <a:srgbClr val="FFFFCC"/>
                </a:solidFill>
                <a:effectLst/>
                <a:uLnTx/>
                <a:uFillTx/>
                <a:latin typeface="Calibri"/>
                <a:ea typeface="+mn-ea"/>
                <a:cs typeface="+mn-cs"/>
                <a:sym typeface="Wingdings" panose="05000000000000000000" pitchFamily="2" charset="2"/>
              </a:rPr>
              <a:t>average</a:t>
            </a:r>
            <a:r>
              <a:rPr kumimoji="0" lang="nl-NL" sz="2100" b="1" u="none" strike="noStrike" kern="1200" cap="none" spc="0" normalizeH="0" baseline="0" noProof="0" dirty="0">
                <a:ln>
                  <a:noFill/>
                </a:ln>
                <a:solidFill>
                  <a:srgbClr val="FFFFCC"/>
                </a:solidFill>
                <a:effectLst/>
                <a:uLnTx/>
                <a:uFillTx/>
                <a:latin typeface="Calibri"/>
                <a:ea typeface="+mn-ea"/>
                <a:cs typeface="+mn-cs"/>
                <a:sym typeface="Wingdings" panose="05000000000000000000" pitchFamily="2" charset="2"/>
              </a:rPr>
              <a:t>, </a:t>
            </a:r>
            <a:r>
              <a:rPr kumimoji="0" lang="nl-NL" sz="2100" b="1" u="none" strike="noStrike" kern="1200" cap="none" spc="0" normalizeH="0" baseline="0" noProof="0" dirty="0" err="1">
                <a:ln>
                  <a:noFill/>
                </a:ln>
                <a:solidFill>
                  <a:srgbClr val="FFFFCC"/>
                </a:solidFill>
                <a:effectLst/>
                <a:uLnTx/>
                <a:uFillTx/>
                <a:latin typeface="Calibri"/>
                <a:ea typeface="+mn-ea"/>
                <a:cs typeface="+mn-cs"/>
                <a:sym typeface="Wingdings" panose="05000000000000000000" pitchFamily="2" charset="2"/>
              </a:rPr>
              <a:t>natural</a:t>
            </a:r>
            <a:r>
              <a:rPr kumimoji="0" lang="nl-NL" sz="2100" b="1" u="none" strike="noStrike" kern="1200" cap="none" spc="0" normalizeH="0" baseline="0" noProof="0" dirty="0">
                <a:ln>
                  <a:noFill/>
                </a:ln>
                <a:solidFill>
                  <a:srgbClr val="FFFFCC"/>
                </a:solidFill>
                <a:effectLst/>
                <a:uLnTx/>
                <a:uFillTx/>
                <a:latin typeface="Calibri"/>
                <a:ea typeface="+mn-ea"/>
                <a:cs typeface="+mn-cs"/>
                <a:sym typeface="Wingdings" panose="05000000000000000000" pitchFamily="2" charset="2"/>
              </a:rPr>
              <a:t> land </a:t>
            </a:r>
            <a:r>
              <a:rPr kumimoji="0" lang="nl-NL" sz="2100" b="1" u="none" strike="noStrike" kern="1200" cap="none" spc="0" normalizeH="0" baseline="0" noProof="0" dirty="0" err="1">
                <a:ln>
                  <a:noFill/>
                </a:ln>
                <a:solidFill>
                  <a:srgbClr val="FFFFCC"/>
                </a:solidFill>
                <a:effectLst/>
                <a:uLnTx/>
                <a:uFillTx/>
                <a:latin typeface="Calibri"/>
                <a:ea typeface="+mn-ea"/>
                <a:cs typeface="+mn-cs"/>
                <a:sym typeface="Wingdings" panose="05000000000000000000" pitchFamily="2" charset="2"/>
              </a:rPr>
              <a:t>productivity</a:t>
            </a:r>
            <a:r>
              <a:rPr kumimoji="0" lang="nl-NL" sz="2100" b="1" u="none" strike="noStrike" kern="1200" cap="none" spc="0" normalizeH="0" baseline="0" noProof="0" dirty="0">
                <a:ln>
                  <a:noFill/>
                </a:ln>
                <a:solidFill>
                  <a:srgbClr val="FFFFCC"/>
                </a:solidFill>
                <a:effectLst/>
                <a:uLnTx/>
                <a:uFillTx/>
                <a:latin typeface="Calibri"/>
                <a:ea typeface="+mn-ea"/>
                <a:cs typeface="+mn-cs"/>
                <a:sym typeface="Wingdings" panose="05000000000000000000" pitchFamily="2" charset="2"/>
              </a:rPr>
              <a:t> in </a:t>
            </a:r>
            <a:r>
              <a:rPr kumimoji="0" lang="nl-NL" sz="2100" b="1" u="none" strike="noStrike" kern="1200" cap="none" spc="0" normalizeH="0" baseline="0" noProof="0" dirty="0" err="1">
                <a:ln>
                  <a:noFill/>
                </a:ln>
                <a:solidFill>
                  <a:srgbClr val="FFFFCC"/>
                </a:solidFill>
                <a:effectLst/>
                <a:uLnTx/>
                <a:uFillTx/>
                <a:latin typeface="Calibri"/>
                <a:ea typeface="+mn-ea"/>
                <a:cs typeface="+mn-cs"/>
                <a:sym typeface="Wingdings" panose="05000000000000000000" pitchFamily="2" charset="2"/>
              </a:rPr>
              <a:t>Africa</a:t>
            </a:r>
            <a:r>
              <a:rPr kumimoji="0" lang="nl-NL" sz="2100" b="1" u="none" strike="noStrike" kern="1200" cap="none" spc="0" normalizeH="0" baseline="0" noProof="0" dirty="0">
                <a:ln>
                  <a:noFill/>
                </a:ln>
                <a:solidFill>
                  <a:srgbClr val="FFFFCC"/>
                </a:solidFill>
                <a:effectLst/>
                <a:uLnTx/>
                <a:uFillTx/>
                <a:latin typeface="Calibri"/>
                <a:ea typeface="+mn-ea"/>
                <a:cs typeface="+mn-cs"/>
                <a:sym typeface="Wingdings" panose="05000000000000000000" pitchFamily="2" charset="2"/>
              </a:rPr>
              <a:t> is low  </a:t>
            </a:r>
            <a:r>
              <a:rPr kumimoji="0" lang="nl-NL" sz="2100" b="1" u="none" strike="noStrike" kern="1200" cap="none" spc="0" normalizeH="0" baseline="0" noProof="0" dirty="0" err="1">
                <a:ln>
                  <a:noFill/>
                </a:ln>
                <a:solidFill>
                  <a:srgbClr val="FFFFCC"/>
                </a:solidFill>
                <a:effectLst/>
                <a:uLnTx/>
                <a:uFillTx/>
                <a:latin typeface="Calibri"/>
                <a:ea typeface="+mn-ea"/>
                <a:cs typeface="+mn-cs"/>
                <a:sym typeface="Wingdings" panose="05000000000000000000" pitchFamily="2" charset="2"/>
              </a:rPr>
              <a:t>achieving</a:t>
            </a:r>
            <a:r>
              <a:rPr kumimoji="0" lang="nl-NL" sz="2100" b="1" u="none" strike="noStrike" kern="1200" cap="none" spc="0" normalizeH="0" baseline="0" noProof="0" dirty="0">
                <a:ln>
                  <a:noFill/>
                </a:ln>
                <a:solidFill>
                  <a:srgbClr val="FFFFCC"/>
                </a:solidFill>
                <a:effectLst/>
                <a:uLnTx/>
                <a:uFillTx/>
                <a:latin typeface="Calibri"/>
                <a:ea typeface="+mn-ea"/>
                <a:cs typeface="+mn-cs"/>
                <a:sym typeface="Wingdings" panose="05000000000000000000" pitchFamily="2" charset="2"/>
              </a:rPr>
              <a:t> </a:t>
            </a:r>
            <a:r>
              <a:rPr kumimoji="0" lang="nl-NL" sz="2100" b="1" u="none" strike="noStrike" kern="1200" cap="none" spc="0" normalizeH="0" baseline="0" noProof="0" dirty="0" err="1">
                <a:ln>
                  <a:noFill/>
                </a:ln>
                <a:solidFill>
                  <a:srgbClr val="FFFFCC"/>
                </a:solidFill>
                <a:effectLst/>
                <a:uLnTx/>
                <a:uFillTx/>
                <a:latin typeface="Calibri"/>
                <a:ea typeface="+mn-ea"/>
                <a:cs typeface="+mn-cs"/>
                <a:sym typeface="Wingdings" panose="05000000000000000000" pitchFamily="2" charset="2"/>
              </a:rPr>
              <a:t>sufficient</a:t>
            </a:r>
            <a:r>
              <a:rPr kumimoji="0" lang="nl-NL" sz="2100" b="1" u="none" strike="noStrike" kern="1200" cap="none" spc="0" normalizeH="0" baseline="0" noProof="0" dirty="0">
                <a:ln>
                  <a:noFill/>
                </a:ln>
                <a:solidFill>
                  <a:srgbClr val="FFFFCC"/>
                </a:solidFill>
                <a:effectLst/>
                <a:uLnTx/>
                <a:uFillTx/>
                <a:latin typeface="Calibri"/>
                <a:ea typeface="+mn-ea"/>
                <a:cs typeface="+mn-cs"/>
                <a:sym typeface="Wingdings" panose="05000000000000000000" pitchFamily="2" charset="2"/>
              </a:rPr>
              <a:t> </a:t>
            </a:r>
            <a:r>
              <a:rPr kumimoji="0" lang="nl-NL" sz="2100" b="1" u="none" strike="noStrike" kern="1200" cap="none" spc="0" normalizeH="0" baseline="0" noProof="0" dirty="0" err="1">
                <a:ln>
                  <a:noFill/>
                </a:ln>
                <a:solidFill>
                  <a:srgbClr val="FFFFCC"/>
                </a:solidFill>
                <a:effectLst/>
                <a:uLnTx/>
                <a:uFillTx/>
                <a:latin typeface="Calibri"/>
                <a:ea typeface="+mn-ea"/>
                <a:cs typeface="+mn-cs"/>
                <a:sym typeface="Wingdings" panose="05000000000000000000" pitchFamily="2" charset="2"/>
              </a:rPr>
              <a:t>yields</a:t>
            </a:r>
            <a:r>
              <a:rPr kumimoji="0" lang="nl-NL" sz="2100" b="1" u="none" strike="noStrike" kern="1200" cap="none" spc="0" normalizeH="0" baseline="0" noProof="0" dirty="0">
                <a:ln>
                  <a:noFill/>
                </a:ln>
                <a:solidFill>
                  <a:srgbClr val="FFFFCC"/>
                </a:solidFill>
                <a:effectLst/>
                <a:uLnTx/>
                <a:uFillTx/>
                <a:latin typeface="Calibri"/>
                <a:ea typeface="+mn-ea"/>
                <a:cs typeface="+mn-cs"/>
                <a:sym typeface="Wingdings" panose="05000000000000000000" pitchFamily="2" charset="2"/>
              </a:rPr>
              <a:t> </a:t>
            </a:r>
            <a:r>
              <a:rPr kumimoji="0" lang="nl-NL" sz="2100" b="1" u="none" strike="noStrike" kern="1200" cap="none" spc="0" normalizeH="0" baseline="0" noProof="0" dirty="0" err="1">
                <a:ln>
                  <a:noFill/>
                </a:ln>
                <a:solidFill>
                  <a:srgbClr val="FFFFCC"/>
                </a:solidFill>
                <a:effectLst/>
                <a:uLnTx/>
                <a:uFillTx/>
                <a:latin typeface="Calibri"/>
                <a:ea typeface="+mn-ea"/>
                <a:cs typeface="+mn-cs"/>
                <a:sym typeface="Wingdings" panose="05000000000000000000" pitchFamily="2" charset="2"/>
              </a:rPr>
              <a:t>requires</a:t>
            </a:r>
            <a:r>
              <a:rPr kumimoji="0" lang="nl-NL" sz="2100" b="1" u="none" strike="noStrike" kern="1200" cap="none" spc="0" normalizeH="0" baseline="0" noProof="0" dirty="0">
                <a:ln>
                  <a:noFill/>
                </a:ln>
                <a:solidFill>
                  <a:srgbClr val="FFFFCC"/>
                </a:solidFill>
                <a:effectLst/>
                <a:uLnTx/>
                <a:uFillTx/>
                <a:latin typeface="Calibri"/>
                <a:ea typeface="+mn-ea"/>
                <a:cs typeface="+mn-cs"/>
                <a:sym typeface="Wingdings" panose="05000000000000000000" pitchFamily="2" charset="2"/>
              </a:rPr>
              <a:t> large </a:t>
            </a:r>
            <a:r>
              <a:rPr kumimoji="0" lang="nl-NL" sz="2100" b="1" u="none" strike="noStrike" kern="1200" cap="none" spc="0" normalizeH="0" baseline="0" noProof="0" dirty="0" err="1">
                <a:ln>
                  <a:noFill/>
                </a:ln>
                <a:solidFill>
                  <a:srgbClr val="FFFFCC"/>
                </a:solidFill>
                <a:effectLst/>
                <a:uLnTx/>
                <a:uFillTx/>
                <a:latin typeface="Calibri"/>
                <a:ea typeface="+mn-ea"/>
                <a:cs typeface="+mn-cs"/>
                <a:sym typeface="Wingdings" panose="05000000000000000000" pitchFamily="2" charset="2"/>
              </a:rPr>
              <a:t>additions</a:t>
            </a:r>
            <a:r>
              <a:rPr kumimoji="0" lang="nl-NL" sz="2100" b="1" u="none" strike="noStrike" kern="1200" cap="none" spc="0" normalizeH="0" baseline="0" noProof="0" dirty="0">
                <a:ln>
                  <a:noFill/>
                </a:ln>
                <a:solidFill>
                  <a:srgbClr val="FFFFCC"/>
                </a:solidFill>
                <a:effectLst/>
                <a:uLnTx/>
                <a:uFillTx/>
                <a:latin typeface="Calibri"/>
                <a:ea typeface="+mn-ea"/>
                <a:cs typeface="+mn-cs"/>
                <a:sym typeface="Wingdings" panose="05000000000000000000" pitchFamily="2" charset="2"/>
              </a:rPr>
              <a:t> of </a:t>
            </a:r>
            <a:r>
              <a:rPr kumimoji="0" lang="nl-NL" sz="2100" b="1" u="none" strike="noStrike" kern="1200" cap="none" spc="0" normalizeH="0" baseline="0" noProof="0" dirty="0" err="1">
                <a:ln>
                  <a:noFill/>
                </a:ln>
                <a:solidFill>
                  <a:srgbClr val="FFFFCC"/>
                </a:solidFill>
                <a:effectLst/>
                <a:uLnTx/>
                <a:uFillTx/>
                <a:latin typeface="Calibri"/>
                <a:ea typeface="+mn-ea"/>
                <a:cs typeface="+mn-cs"/>
                <a:sym typeface="Wingdings" panose="05000000000000000000" pitchFamily="2" charset="2"/>
              </a:rPr>
              <a:t>soil</a:t>
            </a:r>
            <a:r>
              <a:rPr kumimoji="0" lang="nl-NL" sz="2100" b="1" u="none" strike="noStrike" kern="1200" cap="none" spc="0" normalizeH="0" baseline="0" noProof="0" dirty="0">
                <a:ln>
                  <a:noFill/>
                </a:ln>
                <a:solidFill>
                  <a:srgbClr val="FFFFCC"/>
                </a:solidFill>
                <a:effectLst/>
                <a:uLnTx/>
                <a:uFillTx/>
                <a:latin typeface="Calibri"/>
                <a:ea typeface="+mn-ea"/>
                <a:cs typeface="+mn-cs"/>
                <a:sym typeface="Wingdings" panose="05000000000000000000" pitchFamily="2" charset="2"/>
              </a:rPr>
              <a:t> </a:t>
            </a:r>
            <a:r>
              <a:rPr kumimoji="0" lang="nl-NL" sz="2100" b="1" u="none" strike="noStrike" kern="1200" cap="none" spc="0" normalizeH="0" baseline="0" noProof="0" dirty="0" err="1">
                <a:ln>
                  <a:noFill/>
                </a:ln>
                <a:solidFill>
                  <a:srgbClr val="FFFFCC"/>
                </a:solidFill>
                <a:effectLst/>
                <a:uLnTx/>
                <a:uFillTx/>
                <a:latin typeface="Calibri"/>
                <a:ea typeface="+mn-ea"/>
                <a:cs typeface="+mn-cs"/>
                <a:sym typeface="Wingdings" panose="05000000000000000000" pitchFamily="2" charset="2"/>
              </a:rPr>
              <a:t>nutrients</a:t>
            </a:r>
            <a:endParaRPr kumimoji="0" lang="nl-NL" sz="2100" b="1" u="none" strike="noStrike" kern="1200" cap="none" spc="0" normalizeH="0" baseline="0" noProof="0" dirty="0">
              <a:ln>
                <a:noFill/>
              </a:ln>
              <a:solidFill>
                <a:srgbClr val="FFFFCC"/>
              </a:solidFill>
              <a:effectLst/>
              <a:uLnTx/>
              <a:uFillTx/>
              <a:latin typeface="Calibri"/>
              <a:ea typeface="+mn-ea"/>
              <a:cs typeface="+mn-cs"/>
              <a:sym typeface="Wingdings" panose="05000000000000000000" pitchFamily="2" charset="2"/>
            </a:endParaRPr>
          </a:p>
          <a:p>
            <a:pPr lvl="1">
              <a:spcBef>
                <a:spcPts val="0"/>
              </a:spcBef>
              <a:spcAft>
                <a:spcPts val="400"/>
              </a:spcAft>
            </a:pPr>
            <a:r>
              <a:rPr lang="nl-NL" sz="1700" i="1" dirty="0" err="1">
                <a:solidFill>
                  <a:srgbClr val="FFFFCC"/>
                </a:solidFill>
                <a:latin typeface="Calibri"/>
                <a:sym typeface="Wingdings" panose="05000000000000000000" pitchFamily="2" charset="2"/>
              </a:rPr>
              <a:t>Today</a:t>
            </a:r>
            <a:r>
              <a:rPr lang="nl-NL" sz="1700" i="1" dirty="0">
                <a:solidFill>
                  <a:srgbClr val="FFFFCC"/>
                </a:solidFill>
                <a:latin typeface="Calibri"/>
                <a:sym typeface="Wingdings" panose="05000000000000000000" pitchFamily="2" charset="2"/>
              </a:rPr>
              <a:t>, </a:t>
            </a:r>
            <a:r>
              <a:rPr lang="nl-NL" sz="1700" i="1" dirty="0" err="1">
                <a:solidFill>
                  <a:srgbClr val="FFFFCC"/>
                </a:solidFill>
                <a:latin typeface="Calibri"/>
                <a:sym typeface="Wingdings" panose="05000000000000000000" pitchFamily="2" charset="2"/>
              </a:rPr>
              <a:t>fertilizer</a:t>
            </a:r>
            <a:r>
              <a:rPr lang="nl-NL" sz="1700" i="1" dirty="0">
                <a:solidFill>
                  <a:srgbClr val="FFFFCC"/>
                </a:solidFill>
                <a:latin typeface="Calibri"/>
                <a:sym typeface="Wingdings" panose="05000000000000000000" pitchFamily="2" charset="2"/>
              </a:rPr>
              <a:t>/ha in </a:t>
            </a:r>
            <a:r>
              <a:rPr lang="nl-NL" sz="1700" i="1" dirty="0" err="1">
                <a:solidFill>
                  <a:srgbClr val="FFFFCC"/>
                </a:solidFill>
                <a:latin typeface="Calibri"/>
                <a:sym typeface="Wingdings" panose="05000000000000000000" pitchFamily="2" charset="2"/>
              </a:rPr>
              <a:t>Africa</a:t>
            </a:r>
            <a:r>
              <a:rPr lang="nl-NL" sz="1700" i="1" dirty="0">
                <a:solidFill>
                  <a:srgbClr val="FFFFCC"/>
                </a:solidFill>
                <a:latin typeface="Calibri"/>
                <a:sym typeface="Wingdings" panose="05000000000000000000" pitchFamily="2" charset="2"/>
              </a:rPr>
              <a:t> is </a:t>
            </a:r>
            <a:r>
              <a:rPr lang="nl-NL" sz="1700" i="1" dirty="0" err="1">
                <a:solidFill>
                  <a:srgbClr val="FFFFCC"/>
                </a:solidFill>
                <a:latin typeface="Calibri"/>
                <a:sym typeface="Wingdings" panose="05000000000000000000" pitchFamily="2" charset="2"/>
              </a:rPr>
              <a:t>only</a:t>
            </a:r>
            <a:r>
              <a:rPr lang="nl-NL" sz="1700" i="1" dirty="0">
                <a:solidFill>
                  <a:srgbClr val="FFFFCC"/>
                </a:solidFill>
                <a:latin typeface="Calibri"/>
                <a:sym typeface="Wingdings" panose="05000000000000000000" pitchFamily="2" charset="2"/>
              </a:rPr>
              <a:t> </a:t>
            </a:r>
            <a:r>
              <a:rPr lang="nl-NL" sz="1700" i="1" dirty="0" err="1">
                <a:solidFill>
                  <a:srgbClr val="FFFFCC"/>
                </a:solidFill>
                <a:latin typeface="Calibri"/>
                <a:sym typeface="Wingdings" panose="05000000000000000000" pitchFamily="2" charset="2"/>
              </a:rPr>
              <a:t>one-seventh</a:t>
            </a:r>
            <a:r>
              <a:rPr lang="nl-NL" sz="1700" i="1" dirty="0">
                <a:solidFill>
                  <a:srgbClr val="FFFFCC"/>
                </a:solidFill>
                <a:latin typeface="Calibri"/>
                <a:sym typeface="Wingdings" panose="05000000000000000000" pitchFamily="2" charset="2"/>
              </a:rPr>
              <a:t> of </a:t>
            </a:r>
            <a:r>
              <a:rPr lang="nl-NL" sz="1700" i="1" dirty="0" err="1">
                <a:solidFill>
                  <a:srgbClr val="FFFFCC"/>
                </a:solidFill>
                <a:latin typeface="Calibri"/>
                <a:sym typeface="Wingdings" panose="05000000000000000000" pitchFamily="2" charset="2"/>
              </a:rPr>
              <a:t>that</a:t>
            </a:r>
            <a:r>
              <a:rPr lang="nl-NL" sz="1700" i="1" dirty="0">
                <a:solidFill>
                  <a:srgbClr val="FFFFCC"/>
                </a:solidFill>
                <a:latin typeface="Calibri"/>
                <a:sym typeface="Wingdings" panose="05000000000000000000" pitchFamily="2" charset="2"/>
              </a:rPr>
              <a:t> in </a:t>
            </a:r>
            <a:r>
              <a:rPr lang="nl-NL" sz="1700" i="1" dirty="0" err="1">
                <a:solidFill>
                  <a:srgbClr val="FFFFCC"/>
                </a:solidFill>
                <a:latin typeface="Calibri"/>
                <a:sym typeface="Wingdings" panose="05000000000000000000" pitchFamily="2" charset="2"/>
              </a:rPr>
              <a:t>rich</a:t>
            </a:r>
            <a:r>
              <a:rPr lang="nl-NL" sz="1700" i="1" dirty="0">
                <a:solidFill>
                  <a:srgbClr val="FFFFCC"/>
                </a:solidFill>
                <a:latin typeface="Calibri"/>
                <a:sym typeface="Wingdings" panose="05000000000000000000" pitchFamily="2" charset="2"/>
              </a:rPr>
              <a:t> </a:t>
            </a:r>
            <a:r>
              <a:rPr lang="nl-NL" sz="1700" i="1" dirty="0" err="1">
                <a:solidFill>
                  <a:srgbClr val="FFFFCC"/>
                </a:solidFill>
                <a:latin typeface="Calibri"/>
                <a:sym typeface="Wingdings" panose="05000000000000000000" pitchFamily="2" charset="2"/>
              </a:rPr>
              <a:t>countries</a:t>
            </a:r>
            <a:r>
              <a:rPr lang="nl-NL" sz="1700" i="1" dirty="0">
                <a:solidFill>
                  <a:srgbClr val="FFFFCC"/>
                </a:solidFill>
                <a:latin typeface="Calibri"/>
                <a:sym typeface="Wingdings" panose="05000000000000000000" pitchFamily="2" charset="2"/>
              </a:rPr>
              <a:t>! </a:t>
            </a:r>
          </a:p>
          <a:p>
            <a:pPr lvl="1">
              <a:spcBef>
                <a:spcPts val="0"/>
              </a:spcBef>
              <a:spcAft>
                <a:spcPts val="1800"/>
              </a:spcAft>
            </a:pPr>
            <a:r>
              <a:rPr kumimoji="0" lang="nl-NL" sz="1700" i="1" u="none" strike="noStrike" kern="1200" cap="none" spc="0" normalizeH="0" baseline="0" noProof="0" dirty="0" err="1">
                <a:ln>
                  <a:noFill/>
                </a:ln>
                <a:solidFill>
                  <a:srgbClr val="FFFFCC"/>
                </a:solidFill>
                <a:effectLst/>
                <a:uLnTx/>
                <a:uFillTx/>
                <a:latin typeface="Calibri"/>
                <a:ea typeface="+mn-ea"/>
                <a:cs typeface="+mn-cs"/>
                <a:sym typeface="Wingdings" panose="05000000000000000000" pitchFamily="2" charset="2"/>
              </a:rPr>
              <a:t>Inserting</a:t>
            </a:r>
            <a:r>
              <a:rPr kumimoji="0" lang="nl-NL" sz="1700" i="1" u="none" strike="noStrike" kern="1200" cap="none" spc="0" normalizeH="0" baseline="0" noProof="0" dirty="0">
                <a:ln>
                  <a:noFill/>
                </a:ln>
                <a:solidFill>
                  <a:srgbClr val="FFFFCC"/>
                </a:solidFill>
                <a:effectLst/>
                <a:uLnTx/>
                <a:uFillTx/>
                <a:latin typeface="Calibri"/>
                <a:ea typeface="+mn-ea"/>
                <a:cs typeface="+mn-cs"/>
                <a:sym typeface="Wingdings" panose="05000000000000000000" pitchFamily="2" charset="2"/>
              </a:rPr>
              <a:t> </a:t>
            </a:r>
            <a:r>
              <a:rPr kumimoji="0" lang="nl-NL" sz="1700" i="1" u="none" strike="noStrike" kern="1200" cap="none" spc="0" normalizeH="0" baseline="0" noProof="0" dirty="0" err="1">
                <a:ln>
                  <a:noFill/>
                </a:ln>
                <a:solidFill>
                  <a:srgbClr val="FFFFCC"/>
                </a:solidFill>
                <a:effectLst/>
                <a:uLnTx/>
                <a:uFillTx/>
                <a:latin typeface="Calibri"/>
                <a:ea typeface="+mn-ea"/>
                <a:cs typeface="+mn-cs"/>
                <a:sym typeface="Wingdings" panose="05000000000000000000" pitchFamily="2" charset="2"/>
              </a:rPr>
              <a:t>legumes</a:t>
            </a:r>
            <a:r>
              <a:rPr kumimoji="0" lang="nl-NL" sz="1700" i="1" u="none" strike="noStrike" kern="1200" cap="none" spc="0" normalizeH="0" baseline="0" noProof="0" dirty="0">
                <a:ln>
                  <a:noFill/>
                </a:ln>
                <a:solidFill>
                  <a:srgbClr val="FFFFCC"/>
                </a:solidFill>
                <a:effectLst/>
                <a:uLnTx/>
                <a:uFillTx/>
                <a:latin typeface="Calibri"/>
                <a:ea typeface="+mn-ea"/>
                <a:cs typeface="+mn-cs"/>
                <a:sym typeface="Wingdings" panose="05000000000000000000" pitchFamily="2" charset="2"/>
              </a:rPr>
              <a:t> etc. is </a:t>
            </a:r>
            <a:r>
              <a:rPr kumimoji="0" lang="nl-NL" sz="1700" i="1" u="none" strike="noStrike" kern="1200" cap="none" spc="0" normalizeH="0" baseline="0" noProof="0" dirty="0" err="1">
                <a:ln>
                  <a:noFill/>
                </a:ln>
                <a:solidFill>
                  <a:srgbClr val="FFFFCC"/>
                </a:solidFill>
                <a:effectLst/>
                <a:uLnTx/>
                <a:uFillTx/>
                <a:latin typeface="Calibri"/>
                <a:ea typeface="+mn-ea"/>
                <a:cs typeface="+mn-cs"/>
                <a:sym typeface="Wingdings" panose="05000000000000000000" pitchFamily="2" charset="2"/>
              </a:rPr>
              <a:t>useful</a:t>
            </a:r>
            <a:r>
              <a:rPr kumimoji="0" lang="nl-NL" sz="1700" i="1" u="none" strike="noStrike" kern="1200" cap="none" spc="0" normalizeH="0" baseline="0" noProof="0" dirty="0">
                <a:ln>
                  <a:noFill/>
                </a:ln>
                <a:solidFill>
                  <a:srgbClr val="FFFFCC"/>
                </a:solidFill>
                <a:effectLst/>
                <a:uLnTx/>
                <a:uFillTx/>
                <a:latin typeface="Calibri"/>
                <a:ea typeface="+mn-ea"/>
                <a:cs typeface="+mn-cs"/>
                <a:sym typeface="Wingdings" panose="05000000000000000000" pitchFamily="2" charset="2"/>
              </a:rPr>
              <a:t>, but far </a:t>
            </a:r>
            <a:r>
              <a:rPr kumimoji="0" lang="nl-NL" sz="1700" i="1" u="none" strike="noStrike" kern="1200" cap="none" spc="0" normalizeH="0" baseline="0" noProof="0" dirty="0" err="1">
                <a:ln>
                  <a:noFill/>
                </a:ln>
                <a:solidFill>
                  <a:srgbClr val="FFFFCC"/>
                </a:solidFill>
                <a:effectLst/>
                <a:uLnTx/>
                <a:uFillTx/>
                <a:latin typeface="Calibri"/>
                <a:ea typeface="+mn-ea"/>
                <a:cs typeface="+mn-cs"/>
                <a:sym typeface="Wingdings" panose="05000000000000000000" pitchFamily="2" charset="2"/>
              </a:rPr>
              <a:t>from</a:t>
            </a:r>
            <a:r>
              <a:rPr kumimoji="0" lang="nl-NL" sz="1700" i="1" u="none" strike="noStrike" kern="1200" cap="none" spc="0" normalizeH="0" baseline="0" noProof="0" dirty="0">
                <a:ln>
                  <a:noFill/>
                </a:ln>
                <a:solidFill>
                  <a:srgbClr val="FFFFCC"/>
                </a:solidFill>
                <a:effectLst/>
                <a:uLnTx/>
                <a:uFillTx/>
                <a:latin typeface="Calibri"/>
                <a:ea typeface="+mn-ea"/>
                <a:cs typeface="+mn-cs"/>
                <a:sym typeface="Wingdings" panose="05000000000000000000" pitchFamily="2" charset="2"/>
              </a:rPr>
              <a:t> </a:t>
            </a:r>
            <a:r>
              <a:rPr kumimoji="0" lang="nl-NL" sz="1700" i="1" u="none" strike="noStrike" kern="1200" cap="none" spc="0" normalizeH="0" baseline="0" noProof="0" dirty="0" err="1">
                <a:ln>
                  <a:noFill/>
                </a:ln>
                <a:solidFill>
                  <a:srgbClr val="FFFFCC"/>
                </a:solidFill>
                <a:effectLst/>
                <a:uLnTx/>
                <a:uFillTx/>
                <a:latin typeface="Calibri"/>
                <a:ea typeface="+mn-ea"/>
                <a:cs typeface="+mn-cs"/>
                <a:sym typeface="Wingdings" panose="05000000000000000000" pitchFamily="2" charset="2"/>
              </a:rPr>
              <a:t>enough</a:t>
            </a:r>
            <a:endParaRPr kumimoji="0" lang="nl-NL" sz="1700" i="1" u="none" strike="noStrike" kern="1200" cap="none" spc="0" normalizeH="0" baseline="0" noProof="0" dirty="0">
              <a:ln>
                <a:noFill/>
              </a:ln>
              <a:solidFill>
                <a:srgbClr val="FFFFCC"/>
              </a:solidFill>
              <a:effectLst/>
              <a:uLnTx/>
              <a:uFillTx/>
              <a:latin typeface="Calibri"/>
              <a:ea typeface="+mn-ea"/>
              <a:cs typeface="+mn-cs"/>
              <a:sym typeface="Wingdings" panose="05000000000000000000" pitchFamily="2" charset="2"/>
            </a:endParaRPr>
          </a:p>
          <a:p>
            <a:pPr marL="0" indent="0">
              <a:spcBef>
                <a:spcPts val="0"/>
              </a:spcBef>
              <a:spcAft>
                <a:spcPts val="600"/>
              </a:spcAft>
              <a:buNone/>
            </a:pPr>
            <a:endParaRPr lang="nl-NL" sz="1800" dirty="0">
              <a:solidFill>
                <a:srgbClr val="FFFFCC"/>
              </a:solidFill>
              <a:sym typeface="Wingdings" panose="05000000000000000000" pitchFamily="2" charset="2"/>
            </a:endParaRPr>
          </a:p>
        </p:txBody>
      </p:sp>
      <p:sp>
        <p:nvSpPr>
          <p:cNvPr id="6" name="Titel 1"/>
          <p:cNvSpPr>
            <a:spLocks noGrp="1"/>
          </p:cNvSpPr>
          <p:nvPr>
            <p:ph type="title"/>
          </p:nvPr>
        </p:nvSpPr>
        <p:spPr>
          <a:xfrm>
            <a:off x="385192" y="562670"/>
            <a:ext cx="8291264" cy="922114"/>
          </a:xfrm>
        </p:spPr>
        <p:txBody>
          <a:bodyPr/>
          <a:lstStyle/>
          <a:p>
            <a:pPr algn="l"/>
            <a:r>
              <a:rPr lang="nl-NL" sz="4200" b="1" dirty="0" err="1">
                <a:solidFill>
                  <a:srgbClr val="FFFFCC"/>
                </a:solidFill>
              </a:rPr>
              <a:t>Why</a:t>
            </a:r>
            <a:r>
              <a:rPr lang="nl-NL" sz="4200" b="1" dirty="0">
                <a:solidFill>
                  <a:srgbClr val="FFFFCC"/>
                </a:solidFill>
              </a:rPr>
              <a:t> low </a:t>
            </a:r>
            <a:r>
              <a:rPr lang="nl-NL" sz="4200" b="1" dirty="0" err="1">
                <a:solidFill>
                  <a:srgbClr val="FFFFCC"/>
                </a:solidFill>
              </a:rPr>
              <a:t>fertilizer</a:t>
            </a:r>
            <a:r>
              <a:rPr lang="nl-NL" sz="4200" b="1" dirty="0">
                <a:solidFill>
                  <a:srgbClr val="FFFFCC"/>
                </a:solidFill>
              </a:rPr>
              <a:t> approaches </a:t>
            </a:r>
            <a:r>
              <a:rPr lang="nl-NL" sz="4200" b="1" dirty="0" err="1">
                <a:solidFill>
                  <a:srgbClr val="FFFFCC"/>
                </a:solidFill>
              </a:rPr>
              <a:t>won’t</a:t>
            </a:r>
            <a:r>
              <a:rPr lang="nl-NL" sz="4200" b="1" dirty="0">
                <a:solidFill>
                  <a:srgbClr val="FFFFCC"/>
                </a:solidFill>
              </a:rPr>
              <a:t> help </a:t>
            </a:r>
            <a:r>
              <a:rPr lang="nl-NL" sz="4000" b="1" dirty="0" err="1">
                <a:solidFill>
                  <a:srgbClr val="FFFFCC"/>
                </a:solidFill>
              </a:rPr>
              <a:t>Africa</a:t>
            </a:r>
            <a:endParaRPr lang="en-GB" sz="4000" dirty="0">
              <a:solidFill>
                <a:srgbClr val="FFFFCC"/>
              </a:solidFill>
            </a:endParaRPr>
          </a:p>
        </p:txBody>
      </p:sp>
      <p:sp>
        <p:nvSpPr>
          <p:cNvPr id="4" name="Titel 1">
            <a:extLst>
              <a:ext uri="{FF2B5EF4-FFF2-40B4-BE49-F238E27FC236}">
                <a16:creationId xmlns="" xmlns:a16="http://schemas.microsoft.com/office/drawing/2014/main" id="{F1422713-05AB-4C5A-8C17-A67CCB6CEB9D}"/>
              </a:ext>
            </a:extLst>
          </p:cNvPr>
          <p:cNvSpPr txBox="1">
            <a:spLocks/>
          </p:cNvSpPr>
          <p:nvPr/>
        </p:nvSpPr>
        <p:spPr bwMode="auto">
          <a:xfrm>
            <a:off x="374848" y="5675238"/>
            <a:ext cx="8229600" cy="922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nl-NL" sz="2600" b="1" i="1" dirty="0">
                <a:solidFill>
                  <a:srgbClr val="FFFFCC"/>
                </a:solidFill>
              </a:rPr>
              <a:t>Approaches </a:t>
            </a:r>
            <a:r>
              <a:rPr lang="nl-NL" sz="2600" b="1" i="1" dirty="0" err="1">
                <a:solidFill>
                  <a:srgbClr val="FFFFCC"/>
                </a:solidFill>
              </a:rPr>
              <a:t>that</a:t>
            </a:r>
            <a:r>
              <a:rPr lang="nl-NL" sz="2600" b="1" i="1" dirty="0">
                <a:solidFill>
                  <a:srgbClr val="FFFFCC"/>
                </a:solidFill>
              </a:rPr>
              <a:t> </a:t>
            </a:r>
            <a:r>
              <a:rPr lang="nl-NL" sz="2600" b="1" i="1" dirty="0" err="1">
                <a:solidFill>
                  <a:srgbClr val="FFFFCC"/>
                </a:solidFill>
              </a:rPr>
              <a:t>resist</a:t>
            </a:r>
            <a:r>
              <a:rPr lang="nl-NL" sz="2600" b="1" i="1" dirty="0">
                <a:solidFill>
                  <a:srgbClr val="FFFFCC"/>
                </a:solidFill>
              </a:rPr>
              <a:t> strong </a:t>
            </a:r>
            <a:r>
              <a:rPr lang="nl-NL" sz="2600" b="1" i="1" dirty="0" err="1">
                <a:solidFill>
                  <a:srgbClr val="FFFFCC"/>
                </a:solidFill>
              </a:rPr>
              <a:t>increases</a:t>
            </a:r>
            <a:r>
              <a:rPr lang="nl-NL" sz="2600" b="1" i="1" dirty="0">
                <a:solidFill>
                  <a:srgbClr val="FFFFCC"/>
                </a:solidFill>
              </a:rPr>
              <a:t> in modern </a:t>
            </a:r>
            <a:r>
              <a:rPr lang="nl-NL" sz="2600" b="1" i="1" dirty="0" err="1">
                <a:solidFill>
                  <a:srgbClr val="FFFFCC"/>
                </a:solidFill>
              </a:rPr>
              <a:t>inputs</a:t>
            </a:r>
            <a:r>
              <a:rPr lang="nl-NL" sz="2600" b="1" i="1" dirty="0">
                <a:solidFill>
                  <a:srgbClr val="FFFFCC"/>
                </a:solidFill>
              </a:rPr>
              <a:t> </a:t>
            </a:r>
            <a:r>
              <a:rPr lang="nl-NL" sz="2600" b="1" i="1" dirty="0" err="1">
                <a:solidFill>
                  <a:srgbClr val="FFFFCC"/>
                </a:solidFill>
              </a:rPr>
              <a:t>condemn</a:t>
            </a:r>
            <a:r>
              <a:rPr lang="nl-NL" sz="2600" b="1" i="1" dirty="0">
                <a:solidFill>
                  <a:srgbClr val="FFFFCC"/>
                </a:solidFill>
              </a:rPr>
              <a:t> </a:t>
            </a:r>
            <a:r>
              <a:rPr lang="nl-NL" sz="2600" b="1" i="1" dirty="0" err="1">
                <a:solidFill>
                  <a:srgbClr val="FFFFCC"/>
                </a:solidFill>
              </a:rPr>
              <a:t>Africa</a:t>
            </a:r>
            <a:r>
              <a:rPr lang="nl-NL" sz="2600" b="1" i="1" dirty="0">
                <a:solidFill>
                  <a:srgbClr val="FFFFCC"/>
                </a:solidFill>
              </a:rPr>
              <a:t> </a:t>
            </a:r>
            <a:r>
              <a:rPr lang="nl-NL" sz="2600" b="1" i="1" dirty="0" err="1">
                <a:solidFill>
                  <a:srgbClr val="FFFFCC"/>
                </a:solidFill>
              </a:rPr>
              <a:t>to</a:t>
            </a:r>
            <a:r>
              <a:rPr lang="nl-NL" sz="2600" b="1" i="1" dirty="0">
                <a:solidFill>
                  <a:srgbClr val="FFFFCC"/>
                </a:solidFill>
              </a:rPr>
              <a:t> </a:t>
            </a:r>
            <a:r>
              <a:rPr lang="nl-NL" sz="2600" b="1" i="1" dirty="0" err="1">
                <a:solidFill>
                  <a:srgbClr val="FFFFCC"/>
                </a:solidFill>
              </a:rPr>
              <a:t>the</a:t>
            </a:r>
            <a:r>
              <a:rPr lang="nl-NL" sz="2600" b="1" i="1" dirty="0">
                <a:solidFill>
                  <a:srgbClr val="FFFFCC"/>
                </a:solidFill>
              </a:rPr>
              <a:t> </a:t>
            </a:r>
            <a:r>
              <a:rPr lang="nl-NL" sz="2600" b="1" i="1" dirty="0" err="1">
                <a:solidFill>
                  <a:srgbClr val="FFFFCC"/>
                </a:solidFill>
              </a:rPr>
              <a:t>poverty</a:t>
            </a:r>
            <a:r>
              <a:rPr lang="nl-NL" sz="2600" b="1" i="1" dirty="0">
                <a:solidFill>
                  <a:srgbClr val="FFFFCC"/>
                </a:solidFill>
              </a:rPr>
              <a:t> trap</a:t>
            </a:r>
            <a:endParaRPr lang="en-GB" sz="2600" i="1" dirty="0">
              <a:solidFill>
                <a:srgbClr val="FFFFCC"/>
              </a:solidFill>
            </a:endParaRPr>
          </a:p>
        </p:txBody>
      </p:sp>
    </p:spTree>
    <p:extLst>
      <p:ext uri="{BB962C8B-B14F-4D97-AF65-F5344CB8AC3E}">
        <p14:creationId xmlns:p14="http://schemas.microsoft.com/office/powerpoint/2010/main" val="7808371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85192" y="1700808"/>
            <a:ext cx="8435280" cy="3733875"/>
          </a:xfrm>
        </p:spPr>
        <p:txBody>
          <a:bodyPr/>
          <a:lstStyle/>
          <a:p>
            <a:pPr marL="457200" indent="-457200">
              <a:spcBef>
                <a:spcPts val="0"/>
              </a:spcBef>
              <a:spcAft>
                <a:spcPts val="400"/>
              </a:spcAft>
              <a:buFont typeface="+mj-lt"/>
              <a:buAutoNum type="arabicPeriod"/>
            </a:pPr>
            <a:r>
              <a:rPr lang="nl-NL" sz="2000" b="1" dirty="0" err="1">
                <a:solidFill>
                  <a:srgbClr val="FFFFCC"/>
                </a:solidFill>
                <a:sym typeface="Wingdings" panose="05000000000000000000" pitchFamily="2" charset="2"/>
              </a:rPr>
              <a:t>Reduce</a:t>
            </a:r>
            <a:r>
              <a:rPr lang="nl-NL" sz="2000" b="1" dirty="0">
                <a:solidFill>
                  <a:srgbClr val="FFFFCC"/>
                </a:solidFill>
                <a:sym typeface="Wingdings" panose="05000000000000000000" pitchFamily="2" charset="2"/>
              </a:rPr>
              <a:t> </a:t>
            </a:r>
            <a:r>
              <a:rPr lang="nl-NL" sz="2000" b="1" dirty="0" err="1">
                <a:solidFill>
                  <a:srgbClr val="FFFFCC"/>
                </a:solidFill>
                <a:sym typeface="Wingdings" panose="05000000000000000000" pitchFamily="2" charset="2"/>
              </a:rPr>
              <a:t>the</a:t>
            </a:r>
            <a:r>
              <a:rPr lang="nl-NL" sz="2000" b="1" dirty="0">
                <a:solidFill>
                  <a:srgbClr val="FFFFCC"/>
                </a:solidFill>
                <a:sym typeface="Wingdings" panose="05000000000000000000" pitchFamily="2" charset="2"/>
              </a:rPr>
              <a:t> </a:t>
            </a:r>
            <a:r>
              <a:rPr lang="nl-NL" sz="2000" b="1" dirty="0" err="1">
                <a:solidFill>
                  <a:srgbClr val="FFFFCC"/>
                </a:solidFill>
                <a:sym typeface="Wingdings" panose="05000000000000000000" pitchFamily="2" charset="2"/>
              </a:rPr>
              <a:t>pressure</a:t>
            </a:r>
            <a:r>
              <a:rPr lang="nl-NL" sz="2000" b="1" dirty="0">
                <a:solidFill>
                  <a:srgbClr val="FFFFCC"/>
                </a:solidFill>
                <a:sym typeface="Wingdings" panose="05000000000000000000" pitchFamily="2" charset="2"/>
              </a:rPr>
              <a:t> of </a:t>
            </a:r>
            <a:r>
              <a:rPr lang="nl-NL" sz="2000" b="1" dirty="0" err="1">
                <a:solidFill>
                  <a:srgbClr val="FFFFCC"/>
                </a:solidFill>
                <a:sym typeface="Wingdings" panose="05000000000000000000" pitchFamily="2" charset="2"/>
              </a:rPr>
              <a:t>the</a:t>
            </a:r>
            <a:r>
              <a:rPr lang="nl-NL" sz="2000" b="1" dirty="0">
                <a:solidFill>
                  <a:srgbClr val="FFFFCC"/>
                </a:solidFill>
                <a:sym typeface="Wingdings" panose="05000000000000000000" pitchFamily="2" charset="2"/>
              </a:rPr>
              <a:t> </a:t>
            </a:r>
            <a:r>
              <a:rPr lang="nl-NL" sz="2000" b="1" dirty="0" err="1">
                <a:solidFill>
                  <a:srgbClr val="FFFFCC"/>
                </a:solidFill>
                <a:sym typeface="Wingdings" panose="05000000000000000000" pitchFamily="2" charset="2"/>
              </a:rPr>
              <a:t>global</a:t>
            </a:r>
            <a:r>
              <a:rPr lang="nl-NL" sz="2000" b="1" dirty="0">
                <a:solidFill>
                  <a:srgbClr val="FFFFCC"/>
                </a:solidFill>
                <a:sym typeface="Wingdings" panose="05000000000000000000" pitchFamily="2" charset="2"/>
              </a:rPr>
              <a:t> </a:t>
            </a:r>
            <a:r>
              <a:rPr lang="nl-NL" sz="2000" b="1" dirty="0" err="1">
                <a:solidFill>
                  <a:srgbClr val="FFFFCC"/>
                </a:solidFill>
                <a:sym typeface="Wingdings" panose="05000000000000000000" pitchFamily="2" charset="2"/>
              </a:rPr>
              <a:t>affluent</a:t>
            </a:r>
            <a:r>
              <a:rPr lang="nl-NL" sz="2000" b="1" dirty="0">
                <a:solidFill>
                  <a:srgbClr val="FFFFCC"/>
                </a:solidFill>
                <a:sym typeface="Wingdings" panose="05000000000000000000" pitchFamily="2" charset="2"/>
              </a:rPr>
              <a:t> on land resources</a:t>
            </a:r>
          </a:p>
          <a:p>
            <a:pPr lvl="1">
              <a:spcBef>
                <a:spcPts val="0"/>
              </a:spcBef>
              <a:spcAft>
                <a:spcPts val="2400"/>
              </a:spcAft>
            </a:pPr>
            <a:r>
              <a:rPr lang="nl-NL" sz="1600" i="1" dirty="0" err="1">
                <a:solidFill>
                  <a:srgbClr val="FFFFCC"/>
                </a:solidFill>
                <a:latin typeface="Calibri"/>
                <a:sym typeface="Wingdings" panose="05000000000000000000" pitchFamily="2" charset="2"/>
              </a:rPr>
              <a:t>Reduce</a:t>
            </a:r>
            <a:r>
              <a:rPr lang="nl-NL" sz="1600" i="1" dirty="0">
                <a:solidFill>
                  <a:srgbClr val="FFFFCC"/>
                </a:solidFill>
                <a:latin typeface="Calibri"/>
                <a:sym typeface="Wingdings" panose="05000000000000000000" pitchFamily="2" charset="2"/>
              </a:rPr>
              <a:t> food waste, </a:t>
            </a:r>
            <a:r>
              <a:rPr lang="nl-NL" sz="1600" i="1" dirty="0" err="1">
                <a:solidFill>
                  <a:srgbClr val="FFFFCC"/>
                </a:solidFill>
                <a:latin typeface="Calibri"/>
                <a:sym typeface="Wingdings" panose="05000000000000000000" pitchFamily="2" charset="2"/>
              </a:rPr>
              <a:t>feedlot</a:t>
            </a:r>
            <a:r>
              <a:rPr lang="nl-NL" sz="1600" i="1" dirty="0">
                <a:solidFill>
                  <a:srgbClr val="FFFFCC"/>
                </a:solidFill>
                <a:latin typeface="Calibri"/>
                <a:sym typeface="Wingdings" panose="05000000000000000000" pitchFamily="2" charset="2"/>
              </a:rPr>
              <a:t> beef &amp; </a:t>
            </a:r>
            <a:r>
              <a:rPr lang="nl-NL" sz="1600" i="1" dirty="0" err="1">
                <a:solidFill>
                  <a:srgbClr val="FFFFCC"/>
                </a:solidFill>
                <a:latin typeface="Calibri"/>
                <a:sym typeface="Wingdings" panose="05000000000000000000" pitchFamily="2" charset="2"/>
              </a:rPr>
              <a:t>biofuels</a:t>
            </a:r>
            <a:r>
              <a:rPr lang="nl-NL" sz="1600" i="1" dirty="0">
                <a:solidFill>
                  <a:srgbClr val="FFFFCC"/>
                </a:solidFill>
                <a:latin typeface="Calibri"/>
                <a:sym typeface="Wingdings" panose="05000000000000000000" pitchFamily="2" charset="2"/>
              </a:rPr>
              <a:t>. </a:t>
            </a:r>
            <a:r>
              <a:rPr lang="nl-NL" sz="1600" i="1" dirty="0" err="1">
                <a:solidFill>
                  <a:srgbClr val="FFFFCC"/>
                </a:solidFill>
                <a:latin typeface="Calibri"/>
                <a:sym typeface="Wingdings" panose="05000000000000000000" pitchFamily="2" charset="2"/>
              </a:rPr>
              <a:t>Build</a:t>
            </a:r>
            <a:r>
              <a:rPr lang="nl-NL" sz="1600" i="1" dirty="0">
                <a:solidFill>
                  <a:srgbClr val="FFFFCC"/>
                </a:solidFill>
                <a:latin typeface="Calibri"/>
                <a:sym typeface="Wingdings" panose="05000000000000000000" pitchFamily="2" charset="2"/>
              </a:rPr>
              <a:t> </a:t>
            </a:r>
            <a:r>
              <a:rPr lang="nl-NL" sz="1600" i="1" dirty="0" err="1">
                <a:solidFill>
                  <a:srgbClr val="FFFFCC"/>
                </a:solidFill>
                <a:latin typeface="Calibri"/>
                <a:sym typeface="Wingdings" panose="05000000000000000000" pitchFamily="2" charset="2"/>
              </a:rPr>
              <a:t>dense</a:t>
            </a:r>
            <a:r>
              <a:rPr lang="nl-NL" sz="1600" i="1" dirty="0">
                <a:solidFill>
                  <a:srgbClr val="FFFFCC"/>
                </a:solidFill>
                <a:latin typeface="Calibri"/>
                <a:sym typeface="Wingdings" panose="05000000000000000000" pitchFamily="2" charset="2"/>
              </a:rPr>
              <a:t> green </a:t>
            </a:r>
            <a:r>
              <a:rPr lang="nl-NL" sz="1600" i="1" dirty="0" err="1">
                <a:solidFill>
                  <a:srgbClr val="FFFFCC"/>
                </a:solidFill>
                <a:latin typeface="Calibri"/>
                <a:sym typeface="Wingdings" panose="05000000000000000000" pitchFamily="2" charset="2"/>
              </a:rPr>
              <a:t>cities</a:t>
            </a:r>
            <a:r>
              <a:rPr lang="nl-NL" sz="1600" i="1" dirty="0">
                <a:solidFill>
                  <a:srgbClr val="FFFFCC"/>
                </a:solidFill>
                <a:latin typeface="Calibri"/>
                <a:sym typeface="Wingdings" panose="05000000000000000000" pitchFamily="2" charset="2"/>
              </a:rPr>
              <a:t>, etc.</a:t>
            </a:r>
            <a:endParaRPr lang="nl-NL" sz="1600" i="1" dirty="0">
              <a:solidFill>
                <a:srgbClr val="FFFFCC"/>
              </a:solidFill>
              <a:sym typeface="Wingdings" panose="05000000000000000000" pitchFamily="2" charset="2"/>
            </a:endParaRPr>
          </a:p>
          <a:p>
            <a:pPr marL="457200" indent="-457200">
              <a:spcBef>
                <a:spcPts val="0"/>
              </a:spcBef>
              <a:spcAft>
                <a:spcPts val="400"/>
              </a:spcAft>
              <a:buFont typeface="+mj-lt"/>
              <a:buAutoNum type="arabicPeriod"/>
            </a:pPr>
            <a:r>
              <a:rPr lang="nl-NL" sz="2000" b="1" dirty="0" err="1">
                <a:solidFill>
                  <a:srgbClr val="FFFFCC"/>
                </a:solidFill>
                <a:sym typeface="Wingdings" panose="05000000000000000000" pitchFamily="2" charset="2"/>
              </a:rPr>
              <a:t>Allow</a:t>
            </a:r>
            <a:r>
              <a:rPr lang="nl-NL" sz="2000" b="1" dirty="0">
                <a:solidFill>
                  <a:srgbClr val="FFFFCC"/>
                </a:solidFill>
                <a:sym typeface="Wingdings" panose="05000000000000000000" pitchFamily="2" charset="2"/>
              </a:rPr>
              <a:t> </a:t>
            </a:r>
            <a:r>
              <a:rPr lang="nl-NL" sz="2000" b="1" dirty="0" err="1">
                <a:solidFill>
                  <a:srgbClr val="FFFFCC"/>
                </a:solidFill>
                <a:sym typeface="Wingdings" panose="05000000000000000000" pitchFamily="2" charset="2"/>
              </a:rPr>
              <a:t>poor</a:t>
            </a:r>
            <a:r>
              <a:rPr lang="nl-NL" sz="2000" b="1" dirty="0">
                <a:solidFill>
                  <a:srgbClr val="FFFFCC"/>
                </a:solidFill>
                <a:sym typeface="Wingdings" panose="05000000000000000000" pitchFamily="2" charset="2"/>
              </a:rPr>
              <a:t> </a:t>
            </a:r>
            <a:r>
              <a:rPr lang="nl-NL" sz="2000" b="1" dirty="0" err="1">
                <a:solidFill>
                  <a:srgbClr val="FFFFCC"/>
                </a:solidFill>
                <a:sym typeface="Wingdings" panose="05000000000000000000" pitchFamily="2" charset="2"/>
              </a:rPr>
              <a:t>countries</a:t>
            </a:r>
            <a:r>
              <a:rPr lang="nl-NL" sz="2000" b="1" dirty="0">
                <a:solidFill>
                  <a:srgbClr val="FFFFCC"/>
                </a:solidFill>
                <a:sym typeface="Wingdings" panose="05000000000000000000" pitchFamily="2" charset="2"/>
              </a:rPr>
              <a:t> </a:t>
            </a:r>
            <a:r>
              <a:rPr lang="nl-NL" sz="2000" b="1" dirty="0" err="1">
                <a:solidFill>
                  <a:srgbClr val="FFFFCC"/>
                </a:solidFill>
                <a:sym typeface="Wingdings" panose="05000000000000000000" pitchFamily="2" charset="2"/>
              </a:rPr>
              <a:t>to</a:t>
            </a:r>
            <a:r>
              <a:rPr lang="nl-NL" sz="2000" b="1" dirty="0">
                <a:solidFill>
                  <a:srgbClr val="FFFFCC"/>
                </a:solidFill>
                <a:sym typeface="Wingdings" panose="05000000000000000000" pitchFamily="2" charset="2"/>
              </a:rPr>
              <a:t> </a:t>
            </a:r>
            <a:r>
              <a:rPr lang="nl-NL" sz="2000" b="1" dirty="0" err="1">
                <a:solidFill>
                  <a:srgbClr val="FFFFCC"/>
                </a:solidFill>
                <a:sym typeface="Wingdings" panose="05000000000000000000" pitchFamily="2" charset="2"/>
              </a:rPr>
              <a:t>develop</a:t>
            </a:r>
            <a:r>
              <a:rPr lang="nl-NL" sz="2000" b="1" dirty="0">
                <a:solidFill>
                  <a:srgbClr val="FFFFCC"/>
                </a:solidFill>
                <a:sym typeface="Wingdings" panose="05000000000000000000" pitchFamily="2" charset="2"/>
              </a:rPr>
              <a:t>, </a:t>
            </a:r>
            <a:r>
              <a:rPr lang="nl-NL" sz="2000" b="1" dirty="0" err="1">
                <a:solidFill>
                  <a:srgbClr val="FFFFCC"/>
                </a:solidFill>
                <a:sym typeface="Wingdings" panose="05000000000000000000" pitchFamily="2" charset="2"/>
              </a:rPr>
              <a:t>also</a:t>
            </a:r>
            <a:r>
              <a:rPr lang="nl-NL" sz="2000" b="1" dirty="0">
                <a:solidFill>
                  <a:srgbClr val="FFFFCC"/>
                </a:solidFill>
                <a:sym typeface="Wingdings" panose="05000000000000000000" pitchFamily="2" charset="2"/>
              </a:rPr>
              <a:t> </a:t>
            </a:r>
            <a:r>
              <a:rPr lang="nl-NL" sz="2000" b="1" dirty="0" err="1">
                <a:solidFill>
                  <a:srgbClr val="FFFFCC"/>
                </a:solidFill>
                <a:sym typeface="Wingdings" panose="05000000000000000000" pitchFamily="2" charset="2"/>
              </a:rPr>
              <a:t>to</a:t>
            </a:r>
            <a:r>
              <a:rPr lang="nl-NL" sz="2000" b="1" dirty="0">
                <a:solidFill>
                  <a:srgbClr val="FFFFCC"/>
                </a:solidFill>
                <a:sym typeface="Wingdings" panose="05000000000000000000" pitchFamily="2" charset="2"/>
              </a:rPr>
              <a:t> </a:t>
            </a:r>
            <a:r>
              <a:rPr lang="nl-NL" sz="2000" b="1" dirty="0" err="1">
                <a:solidFill>
                  <a:srgbClr val="FFFFCC"/>
                </a:solidFill>
                <a:sym typeface="Wingdings" panose="05000000000000000000" pitchFamily="2" charset="2"/>
              </a:rPr>
              <a:t>dismantle</a:t>
            </a:r>
            <a:r>
              <a:rPr lang="nl-NL" sz="2000" b="1" dirty="0">
                <a:solidFill>
                  <a:srgbClr val="FFFFCC"/>
                </a:solidFill>
                <a:sym typeface="Wingdings" panose="05000000000000000000" pitchFamily="2" charset="2"/>
              </a:rPr>
              <a:t> </a:t>
            </a:r>
            <a:r>
              <a:rPr lang="nl-NL" sz="2000" b="1" dirty="0" err="1">
                <a:solidFill>
                  <a:srgbClr val="FFFFCC"/>
                </a:solidFill>
                <a:sym typeface="Wingdings" panose="05000000000000000000" pitchFamily="2" charset="2"/>
              </a:rPr>
              <a:t>the</a:t>
            </a:r>
            <a:r>
              <a:rPr lang="nl-NL" sz="2000" b="1" dirty="0">
                <a:solidFill>
                  <a:srgbClr val="FFFFCC"/>
                </a:solidFill>
                <a:sym typeface="Wingdings" panose="05000000000000000000" pitchFamily="2" charset="2"/>
              </a:rPr>
              <a:t> </a:t>
            </a:r>
            <a:r>
              <a:rPr lang="nl-NL" sz="2000" b="1" dirty="0" err="1">
                <a:solidFill>
                  <a:srgbClr val="FFFFCC"/>
                </a:solidFill>
                <a:sym typeface="Wingdings" panose="05000000000000000000" pitchFamily="2" charset="2"/>
              </a:rPr>
              <a:t>population</a:t>
            </a:r>
            <a:r>
              <a:rPr lang="nl-NL" sz="2000" b="1" dirty="0">
                <a:solidFill>
                  <a:srgbClr val="FFFFCC"/>
                </a:solidFill>
                <a:sym typeface="Wingdings" panose="05000000000000000000" pitchFamily="2" charset="2"/>
              </a:rPr>
              <a:t> </a:t>
            </a:r>
            <a:r>
              <a:rPr lang="nl-NL" sz="2000" b="1" dirty="0" err="1">
                <a:solidFill>
                  <a:srgbClr val="FFFFCC"/>
                </a:solidFill>
                <a:sym typeface="Wingdings" panose="05000000000000000000" pitchFamily="2" charset="2"/>
              </a:rPr>
              <a:t>bomb</a:t>
            </a:r>
            <a:endParaRPr lang="nl-NL" sz="2000" b="1" dirty="0">
              <a:solidFill>
                <a:srgbClr val="FFFFCC"/>
              </a:solidFill>
              <a:sym typeface="Wingdings" panose="05000000000000000000" pitchFamily="2" charset="2"/>
            </a:endParaRPr>
          </a:p>
          <a:p>
            <a:pPr lvl="1">
              <a:spcBef>
                <a:spcPts val="0"/>
              </a:spcBef>
              <a:spcAft>
                <a:spcPts val="2400"/>
              </a:spcAft>
            </a:pPr>
            <a:r>
              <a:rPr lang="nl-NL" sz="1600" i="1" dirty="0">
                <a:solidFill>
                  <a:srgbClr val="FFFFCC"/>
                </a:solidFill>
                <a:sym typeface="Wingdings" panose="05000000000000000000" pitchFamily="2" charset="2"/>
              </a:rPr>
              <a:t>Stop </a:t>
            </a:r>
            <a:r>
              <a:rPr lang="nl-NL" sz="1600" i="1" dirty="0" err="1">
                <a:solidFill>
                  <a:srgbClr val="FFFFCC"/>
                </a:solidFill>
                <a:sym typeface="Wingdings" panose="05000000000000000000" pitchFamily="2" charset="2"/>
              </a:rPr>
              <a:t>enforcing</a:t>
            </a:r>
            <a:r>
              <a:rPr lang="nl-NL" sz="1600" i="1" dirty="0">
                <a:solidFill>
                  <a:srgbClr val="FFFFCC"/>
                </a:solidFill>
                <a:sym typeface="Wingdings" panose="05000000000000000000" pitchFamily="2" charset="2"/>
              </a:rPr>
              <a:t> free </a:t>
            </a:r>
            <a:r>
              <a:rPr lang="nl-NL" sz="1600" i="1" dirty="0" err="1">
                <a:solidFill>
                  <a:srgbClr val="FFFFCC"/>
                </a:solidFill>
                <a:sym typeface="Wingdings" panose="05000000000000000000" pitchFamily="2" charset="2"/>
              </a:rPr>
              <a:t>trade</a:t>
            </a:r>
            <a:r>
              <a:rPr lang="nl-NL" sz="1600" i="1" dirty="0">
                <a:solidFill>
                  <a:srgbClr val="FFFFCC"/>
                </a:solidFill>
                <a:sym typeface="Wingdings" panose="05000000000000000000" pitchFamily="2" charset="2"/>
              </a:rPr>
              <a:t>, </a:t>
            </a:r>
            <a:r>
              <a:rPr lang="nl-NL" sz="1600" i="1" dirty="0" err="1">
                <a:solidFill>
                  <a:srgbClr val="FFFFCC"/>
                </a:solidFill>
                <a:sym typeface="Wingdings" panose="05000000000000000000" pitchFamily="2" charset="2"/>
              </a:rPr>
              <a:t>stabilize</a:t>
            </a:r>
            <a:r>
              <a:rPr lang="nl-NL" sz="1600" i="1" dirty="0">
                <a:solidFill>
                  <a:srgbClr val="FFFFCC"/>
                </a:solidFill>
                <a:sym typeface="Wingdings" panose="05000000000000000000" pitchFamily="2" charset="2"/>
              </a:rPr>
              <a:t> </a:t>
            </a:r>
            <a:r>
              <a:rPr lang="nl-NL" sz="1600" i="1" dirty="0" err="1">
                <a:solidFill>
                  <a:srgbClr val="FFFFCC"/>
                </a:solidFill>
                <a:sym typeface="Wingdings" panose="05000000000000000000" pitchFamily="2" charset="2"/>
              </a:rPr>
              <a:t>international</a:t>
            </a:r>
            <a:r>
              <a:rPr lang="nl-NL" sz="1600" i="1" dirty="0">
                <a:solidFill>
                  <a:srgbClr val="FFFFCC"/>
                </a:solidFill>
                <a:sym typeface="Wingdings" panose="05000000000000000000" pitchFamily="2" charset="2"/>
              </a:rPr>
              <a:t> commodity </a:t>
            </a:r>
            <a:r>
              <a:rPr lang="nl-NL" sz="1600" i="1" dirty="0" err="1">
                <a:solidFill>
                  <a:srgbClr val="FFFFCC"/>
                </a:solidFill>
                <a:sym typeface="Wingdings" panose="05000000000000000000" pitchFamily="2" charset="2"/>
              </a:rPr>
              <a:t>markets</a:t>
            </a:r>
            <a:r>
              <a:rPr lang="nl-NL" sz="1600" i="1" dirty="0">
                <a:solidFill>
                  <a:srgbClr val="FFFFCC"/>
                </a:solidFill>
                <a:sym typeface="Wingdings" panose="05000000000000000000" pitchFamily="2" charset="2"/>
              </a:rPr>
              <a:t>, co-</a:t>
            </a:r>
            <a:r>
              <a:rPr lang="nl-NL" sz="1600" i="1" dirty="0" err="1">
                <a:solidFill>
                  <a:srgbClr val="FFFFCC"/>
                </a:solidFill>
                <a:sym typeface="Wingdings" panose="05000000000000000000" pitchFamily="2" charset="2"/>
              </a:rPr>
              <a:t>finance</a:t>
            </a:r>
            <a:r>
              <a:rPr lang="nl-NL" sz="1600" i="1" dirty="0">
                <a:solidFill>
                  <a:srgbClr val="FFFFCC"/>
                </a:solidFill>
                <a:sym typeface="Wingdings" panose="05000000000000000000" pitchFamily="2" charset="2"/>
              </a:rPr>
              <a:t> investment in hard &amp; soft </a:t>
            </a:r>
            <a:r>
              <a:rPr lang="nl-NL" sz="1600" i="1" dirty="0" err="1">
                <a:solidFill>
                  <a:srgbClr val="FFFFCC"/>
                </a:solidFill>
                <a:sym typeface="Wingdings" panose="05000000000000000000" pitchFamily="2" charset="2"/>
              </a:rPr>
              <a:t>infrastructure</a:t>
            </a:r>
            <a:r>
              <a:rPr lang="nl-NL" sz="1600" i="1" dirty="0">
                <a:solidFill>
                  <a:srgbClr val="FFFFCC"/>
                </a:solidFill>
                <a:sym typeface="Wingdings" panose="05000000000000000000" pitchFamily="2" charset="2"/>
              </a:rPr>
              <a:t>, co-</a:t>
            </a:r>
            <a:r>
              <a:rPr lang="nl-NL" sz="1600" i="1" dirty="0" err="1">
                <a:solidFill>
                  <a:srgbClr val="FFFFCC"/>
                </a:solidFill>
                <a:sym typeface="Wingdings" panose="05000000000000000000" pitchFamily="2" charset="2"/>
              </a:rPr>
              <a:t>finance</a:t>
            </a:r>
            <a:r>
              <a:rPr lang="nl-NL" sz="1600" i="1" dirty="0">
                <a:solidFill>
                  <a:srgbClr val="FFFFCC"/>
                </a:solidFill>
                <a:sym typeface="Wingdings" panose="05000000000000000000" pitchFamily="2" charset="2"/>
              </a:rPr>
              <a:t> </a:t>
            </a:r>
            <a:r>
              <a:rPr lang="nl-NL" sz="1600" i="1" dirty="0" err="1">
                <a:solidFill>
                  <a:srgbClr val="FFFFCC"/>
                </a:solidFill>
                <a:sym typeface="Wingdings" panose="05000000000000000000" pitchFamily="2" charset="2"/>
              </a:rPr>
              <a:t>employment</a:t>
            </a:r>
            <a:r>
              <a:rPr lang="nl-NL" sz="1600" i="1" dirty="0">
                <a:solidFill>
                  <a:srgbClr val="FFFFCC"/>
                </a:solidFill>
                <a:sym typeface="Wingdings" panose="05000000000000000000" pitchFamily="2" charset="2"/>
              </a:rPr>
              <a:t> programs etc.</a:t>
            </a:r>
            <a:endParaRPr kumimoji="0" lang="nl-NL" sz="1600" b="0" i="1" u="none" strike="noStrike" kern="1200" cap="none" spc="0" normalizeH="0" baseline="0" noProof="0" dirty="0">
              <a:ln>
                <a:noFill/>
              </a:ln>
              <a:solidFill>
                <a:srgbClr val="FFFFCC"/>
              </a:solidFill>
              <a:effectLst/>
              <a:uLnTx/>
              <a:uFillTx/>
              <a:latin typeface="Calibri"/>
              <a:ea typeface="+mn-ea"/>
              <a:cs typeface="+mn-cs"/>
              <a:sym typeface="Wingdings" panose="05000000000000000000" pitchFamily="2" charset="2"/>
            </a:endParaRPr>
          </a:p>
          <a:p>
            <a:pPr marL="457200" indent="-457200">
              <a:spcBef>
                <a:spcPts val="0"/>
              </a:spcBef>
              <a:spcAft>
                <a:spcPts val="400"/>
              </a:spcAft>
              <a:buFont typeface="+mj-lt"/>
              <a:buAutoNum type="arabicPeriod"/>
            </a:pPr>
            <a:r>
              <a:rPr kumimoji="0" lang="nl-NL" sz="2000" b="1" u="none" strike="noStrike" kern="1200" cap="none" spc="0" normalizeH="0" baseline="0" noProof="0" dirty="0">
                <a:ln>
                  <a:noFill/>
                </a:ln>
                <a:solidFill>
                  <a:srgbClr val="FFFFCC"/>
                </a:solidFill>
                <a:effectLst/>
                <a:uLnTx/>
                <a:uFillTx/>
                <a:latin typeface="Calibri"/>
                <a:ea typeface="+mn-ea"/>
                <a:cs typeface="+mn-cs"/>
                <a:sym typeface="Wingdings" panose="05000000000000000000" pitchFamily="2" charset="2"/>
              </a:rPr>
              <a:t>Return </a:t>
            </a:r>
            <a:r>
              <a:rPr kumimoji="0" lang="nl-NL" sz="2000" b="1" u="none" strike="noStrike" kern="1200" cap="none" spc="0" normalizeH="0" baseline="0" noProof="0" dirty="0" err="1">
                <a:ln>
                  <a:noFill/>
                </a:ln>
                <a:solidFill>
                  <a:srgbClr val="FFFFCC"/>
                </a:solidFill>
                <a:effectLst/>
                <a:uLnTx/>
                <a:uFillTx/>
                <a:latin typeface="Calibri"/>
                <a:ea typeface="+mn-ea"/>
                <a:cs typeface="+mn-cs"/>
                <a:sym typeface="Wingdings" panose="05000000000000000000" pitchFamily="2" charset="2"/>
              </a:rPr>
              <a:t>to</a:t>
            </a:r>
            <a:r>
              <a:rPr kumimoji="0" lang="nl-NL" sz="2000" b="1" u="none" strike="noStrike" kern="1200" cap="none" spc="0" normalizeH="0" baseline="0" noProof="0" dirty="0">
                <a:ln>
                  <a:noFill/>
                </a:ln>
                <a:solidFill>
                  <a:srgbClr val="FFFFCC"/>
                </a:solidFill>
                <a:effectLst/>
                <a:uLnTx/>
                <a:uFillTx/>
                <a:latin typeface="Calibri"/>
                <a:ea typeface="+mn-ea"/>
                <a:cs typeface="+mn-cs"/>
                <a:sym typeface="Wingdings" panose="05000000000000000000" pitchFamily="2" charset="2"/>
              </a:rPr>
              <a:t> a </a:t>
            </a:r>
            <a:r>
              <a:rPr kumimoji="0" lang="nl-NL" sz="2000" b="1" u="none" strike="noStrike" kern="1200" cap="none" spc="0" normalizeH="0" baseline="0" noProof="0" dirty="0" err="1">
                <a:ln>
                  <a:noFill/>
                </a:ln>
                <a:solidFill>
                  <a:srgbClr val="FFFFCC"/>
                </a:solidFill>
                <a:effectLst/>
                <a:uLnTx/>
                <a:uFillTx/>
                <a:latin typeface="Calibri"/>
                <a:ea typeface="+mn-ea"/>
                <a:cs typeface="+mn-cs"/>
                <a:sym typeface="Wingdings" panose="05000000000000000000" pitchFamily="2" charset="2"/>
              </a:rPr>
              <a:t>balanced</a:t>
            </a:r>
            <a:r>
              <a:rPr kumimoji="0" lang="nl-NL" sz="2000" b="1" u="none" strike="noStrike" kern="1200" cap="none" spc="0" normalizeH="0" baseline="0" noProof="0" dirty="0">
                <a:ln>
                  <a:noFill/>
                </a:ln>
                <a:solidFill>
                  <a:srgbClr val="FFFFCC"/>
                </a:solidFill>
                <a:effectLst/>
                <a:uLnTx/>
                <a:uFillTx/>
                <a:latin typeface="Calibri"/>
                <a:ea typeface="+mn-ea"/>
                <a:cs typeface="+mn-cs"/>
                <a:sym typeface="Wingdings" panose="05000000000000000000" pitchFamily="2" charset="2"/>
              </a:rPr>
              <a:t> </a:t>
            </a:r>
            <a:r>
              <a:rPr kumimoji="0" lang="nl-NL" sz="2000" b="1" u="none" strike="noStrike" kern="1200" cap="none" spc="0" normalizeH="0" baseline="0" noProof="0" dirty="0" err="1">
                <a:ln>
                  <a:noFill/>
                </a:ln>
                <a:solidFill>
                  <a:srgbClr val="FFFFCC"/>
                </a:solidFill>
                <a:effectLst/>
                <a:uLnTx/>
                <a:uFillTx/>
                <a:latin typeface="Calibri"/>
                <a:ea typeface="+mn-ea"/>
                <a:cs typeface="+mn-cs"/>
                <a:sym typeface="Wingdings" panose="05000000000000000000" pitchFamily="2" charset="2"/>
              </a:rPr>
              <a:t>organization</a:t>
            </a:r>
            <a:r>
              <a:rPr kumimoji="0" lang="nl-NL" sz="2000" b="1" u="none" strike="noStrike" kern="1200" cap="none" spc="0" normalizeH="0" baseline="0" noProof="0" dirty="0">
                <a:ln>
                  <a:noFill/>
                </a:ln>
                <a:solidFill>
                  <a:srgbClr val="FFFFCC"/>
                </a:solidFill>
                <a:effectLst/>
                <a:uLnTx/>
                <a:uFillTx/>
                <a:latin typeface="Calibri"/>
                <a:ea typeface="+mn-ea"/>
                <a:cs typeface="+mn-cs"/>
                <a:sym typeface="Wingdings" panose="05000000000000000000" pitchFamily="2" charset="2"/>
              </a:rPr>
              <a:t> of </a:t>
            </a:r>
            <a:r>
              <a:rPr kumimoji="0" lang="nl-NL" sz="2000" b="1" u="none" strike="noStrike" kern="1200" cap="none" spc="0" normalizeH="0" baseline="0" noProof="0" dirty="0" err="1">
                <a:ln>
                  <a:noFill/>
                </a:ln>
                <a:solidFill>
                  <a:srgbClr val="FFFFCC"/>
                </a:solidFill>
                <a:effectLst/>
                <a:uLnTx/>
                <a:uFillTx/>
                <a:latin typeface="Calibri"/>
                <a:ea typeface="+mn-ea"/>
                <a:cs typeface="+mn-cs"/>
                <a:sym typeface="Wingdings" panose="05000000000000000000" pitchFamily="2" charset="2"/>
              </a:rPr>
              <a:t>agricultural</a:t>
            </a:r>
            <a:r>
              <a:rPr kumimoji="0" lang="nl-NL" sz="2000" b="1" u="none" strike="noStrike" kern="1200" cap="none" spc="0" normalizeH="0" baseline="0" noProof="0" dirty="0">
                <a:ln>
                  <a:noFill/>
                </a:ln>
                <a:solidFill>
                  <a:srgbClr val="FFFFCC"/>
                </a:solidFill>
                <a:effectLst/>
                <a:uLnTx/>
                <a:uFillTx/>
                <a:latin typeface="Calibri"/>
                <a:ea typeface="+mn-ea"/>
                <a:cs typeface="+mn-cs"/>
                <a:sym typeface="Wingdings" panose="05000000000000000000" pitchFamily="2" charset="2"/>
              </a:rPr>
              <a:t> </a:t>
            </a:r>
            <a:r>
              <a:rPr kumimoji="0" lang="nl-NL" sz="2000" b="1" u="none" strike="noStrike" kern="1200" cap="none" spc="0" normalizeH="0" baseline="0" noProof="0" dirty="0" err="1">
                <a:ln>
                  <a:noFill/>
                </a:ln>
                <a:solidFill>
                  <a:srgbClr val="FFFFCC"/>
                </a:solidFill>
                <a:effectLst/>
                <a:uLnTx/>
                <a:uFillTx/>
                <a:latin typeface="Calibri"/>
                <a:ea typeface="+mn-ea"/>
                <a:cs typeface="+mn-cs"/>
                <a:sym typeface="Wingdings" panose="05000000000000000000" pitchFamily="2" charset="2"/>
              </a:rPr>
              <a:t>markets</a:t>
            </a:r>
            <a:r>
              <a:rPr kumimoji="0" lang="nl-NL" sz="2000" b="1" u="none" strike="noStrike" kern="1200" cap="none" spc="0" normalizeH="0" baseline="0" noProof="0" dirty="0">
                <a:ln>
                  <a:noFill/>
                </a:ln>
                <a:solidFill>
                  <a:srgbClr val="FFFFCC"/>
                </a:solidFill>
                <a:effectLst/>
                <a:uLnTx/>
                <a:uFillTx/>
                <a:latin typeface="Calibri"/>
                <a:ea typeface="+mn-ea"/>
                <a:cs typeface="+mn-cs"/>
                <a:sym typeface="Wingdings" panose="05000000000000000000" pitchFamily="2" charset="2"/>
              </a:rPr>
              <a:t> in </a:t>
            </a:r>
            <a:r>
              <a:rPr kumimoji="0" lang="nl-NL" sz="2000" b="1" u="none" strike="noStrike" kern="1200" cap="none" spc="0" normalizeH="0" baseline="0" noProof="0" dirty="0" err="1">
                <a:ln>
                  <a:noFill/>
                </a:ln>
                <a:solidFill>
                  <a:srgbClr val="FFFFCC"/>
                </a:solidFill>
                <a:effectLst/>
                <a:uLnTx/>
                <a:uFillTx/>
                <a:latin typeface="Calibri"/>
                <a:ea typeface="+mn-ea"/>
                <a:cs typeface="+mn-cs"/>
                <a:sym typeface="Wingdings" panose="05000000000000000000" pitchFamily="2" charset="2"/>
              </a:rPr>
              <a:t>rich</a:t>
            </a:r>
            <a:r>
              <a:rPr kumimoji="0" lang="nl-NL" sz="2000" b="1" u="none" strike="noStrike" kern="1200" cap="none" spc="0" normalizeH="0" baseline="0" noProof="0" dirty="0">
                <a:ln>
                  <a:noFill/>
                </a:ln>
                <a:solidFill>
                  <a:srgbClr val="FFFFCC"/>
                </a:solidFill>
                <a:effectLst/>
                <a:uLnTx/>
                <a:uFillTx/>
                <a:latin typeface="Calibri"/>
                <a:ea typeface="+mn-ea"/>
                <a:cs typeface="+mn-cs"/>
                <a:sym typeface="Wingdings" panose="05000000000000000000" pitchFamily="2" charset="2"/>
              </a:rPr>
              <a:t> </a:t>
            </a:r>
            <a:r>
              <a:rPr kumimoji="0" lang="nl-NL" sz="2000" b="1" u="none" strike="noStrike" kern="1200" cap="none" spc="0" normalizeH="0" baseline="0" noProof="0" dirty="0" err="1">
                <a:ln>
                  <a:noFill/>
                </a:ln>
                <a:solidFill>
                  <a:srgbClr val="FFFFCC"/>
                </a:solidFill>
                <a:effectLst/>
                <a:uLnTx/>
                <a:uFillTx/>
                <a:latin typeface="Calibri"/>
                <a:ea typeface="+mn-ea"/>
                <a:cs typeface="+mn-cs"/>
                <a:sym typeface="Wingdings" panose="05000000000000000000" pitchFamily="2" charset="2"/>
              </a:rPr>
              <a:t>countries</a:t>
            </a:r>
            <a:r>
              <a:rPr kumimoji="0" lang="nl-NL" sz="2000" b="1" u="none" strike="noStrike" kern="1200" cap="none" spc="0" normalizeH="0" baseline="0" noProof="0" dirty="0">
                <a:ln>
                  <a:noFill/>
                </a:ln>
                <a:solidFill>
                  <a:srgbClr val="FFFFCC"/>
                </a:solidFill>
                <a:effectLst/>
                <a:uLnTx/>
                <a:uFillTx/>
                <a:latin typeface="Calibri"/>
                <a:ea typeface="+mn-ea"/>
                <a:cs typeface="+mn-cs"/>
                <a:sym typeface="Wingdings" panose="05000000000000000000" pitchFamily="2" charset="2"/>
              </a:rPr>
              <a:t>, </a:t>
            </a:r>
            <a:r>
              <a:rPr kumimoji="0" lang="nl-NL" sz="2000" b="1" u="none" strike="noStrike" kern="1200" cap="none" spc="0" normalizeH="0" baseline="0" noProof="0" dirty="0" err="1">
                <a:ln>
                  <a:noFill/>
                </a:ln>
                <a:solidFill>
                  <a:srgbClr val="FFFFCC"/>
                </a:solidFill>
                <a:effectLst/>
                <a:uLnTx/>
                <a:uFillTx/>
                <a:latin typeface="Calibri"/>
                <a:ea typeface="+mn-ea"/>
                <a:cs typeface="+mn-cs"/>
                <a:sym typeface="Wingdings" panose="05000000000000000000" pitchFamily="2" charset="2"/>
              </a:rPr>
              <a:t>and</a:t>
            </a:r>
            <a:r>
              <a:rPr kumimoji="0" lang="nl-NL" sz="2000" b="1" u="none" strike="noStrike" kern="1200" cap="none" spc="0" normalizeH="0" baseline="0" noProof="0" dirty="0">
                <a:ln>
                  <a:noFill/>
                </a:ln>
                <a:solidFill>
                  <a:srgbClr val="FFFFCC"/>
                </a:solidFill>
                <a:effectLst/>
                <a:uLnTx/>
                <a:uFillTx/>
                <a:latin typeface="Calibri"/>
                <a:ea typeface="+mn-ea"/>
                <a:cs typeface="+mn-cs"/>
                <a:sym typeface="Wingdings" panose="05000000000000000000" pitchFamily="2" charset="2"/>
              </a:rPr>
              <a:t> </a:t>
            </a:r>
            <a:r>
              <a:rPr kumimoji="0" lang="nl-NL" sz="2000" b="1" u="none" strike="noStrike" kern="1200" cap="none" spc="0" normalizeH="0" baseline="0" noProof="0" dirty="0" err="1">
                <a:ln>
                  <a:noFill/>
                </a:ln>
                <a:solidFill>
                  <a:srgbClr val="FFFFCC"/>
                </a:solidFill>
                <a:effectLst/>
                <a:uLnTx/>
                <a:uFillTx/>
                <a:latin typeface="Calibri"/>
                <a:ea typeface="+mn-ea"/>
                <a:cs typeface="+mn-cs"/>
                <a:sym typeface="Wingdings" panose="05000000000000000000" pitchFamily="2" charset="2"/>
              </a:rPr>
              <a:t>couple</a:t>
            </a:r>
            <a:r>
              <a:rPr kumimoji="0" lang="nl-NL" sz="2000" b="1" u="none" strike="noStrike" kern="1200" cap="none" spc="0" normalizeH="0" baseline="0" noProof="0" dirty="0">
                <a:ln>
                  <a:noFill/>
                </a:ln>
                <a:solidFill>
                  <a:srgbClr val="FFFFCC"/>
                </a:solidFill>
                <a:effectLst/>
                <a:uLnTx/>
                <a:uFillTx/>
                <a:latin typeface="Calibri"/>
                <a:ea typeface="+mn-ea"/>
                <a:cs typeface="+mn-cs"/>
                <a:sym typeface="Wingdings" panose="05000000000000000000" pitchFamily="2" charset="2"/>
              </a:rPr>
              <a:t> </a:t>
            </a:r>
            <a:r>
              <a:rPr kumimoji="0" lang="nl-NL" sz="2000" b="1" u="none" strike="noStrike" kern="1200" cap="none" spc="0" normalizeH="0" baseline="0" noProof="0" dirty="0" err="1">
                <a:ln>
                  <a:noFill/>
                </a:ln>
                <a:solidFill>
                  <a:srgbClr val="FFFFCC"/>
                </a:solidFill>
                <a:effectLst/>
                <a:uLnTx/>
                <a:uFillTx/>
                <a:latin typeface="Calibri"/>
                <a:ea typeface="+mn-ea"/>
                <a:cs typeface="+mn-cs"/>
                <a:sym typeface="Wingdings" panose="05000000000000000000" pitchFamily="2" charset="2"/>
              </a:rPr>
              <a:t>it</a:t>
            </a:r>
            <a:r>
              <a:rPr kumimoji="0" lang="nl-NL" sz="2000" b="1" u="none" strike="noStrike" kern="1200" cap="none" spc="0" normalizeH="0" baseline="0" noProof="0" dirty="0">
                <a:ln>
                  <a:noFill/>
                </a:ln>
                <a:solidFill>
                  <a:srgbClr val="FFFFCC"/>
                </a:solidFill>
                <a:effectLst/>
                <a:uLnTx/>
                <a:uFillTx/>
                <a:latin typeface="Calibri"/>
                <a:ea typeface="+mn-ea"/>
                <a:cs typeface="+mn-cs"/>
                <a:sym typeface="Wingdings" panose="05000000000000000000" pitchFamily="2" charset="2"/>
              </a:rPr>
              <a:t> </a:t>
            </a:r>
            <a:r>
              <a:rPr kumimoji="0" lang="nl-NL" sz="2000" b="1" u="none" strike="noStrike" kern="1200" cap="none" spc="0" normalizeH="0" baseline="0" noProof="0" dirty="0" err="1">
                <a:ln>
                  <a:noFill/>
                </a:ln>
                <a:solidFill>
                  <a:srgbClr val="FFFFCC"/>
                </a:solidFill>
                <a:effectLst/>
                <a:uLnTx/>
                <a:uFillTx/>
                <a:latin typeface="Calibri"/>
                <a:ea typeface="+mn-ea"/>
                <a:cs typeface="+mn-cs"/>
                <a:sym typeface="Wingdings" panose="05000000000000000000" pitchFamily="2" charset="2"/>
              </a:rPr>
              <a:t>to</a:t>
            </a:r>
            <a:r>
              <a:rPr kumimoji="0" lang="nl-NL" sz="2000" b="1" u="none" strike="noStrike" kern="1200" cap="none" spc="0" normalizeH="0" baseline="0" noProof="0" dirty="0">
                <a:ln>
                  <a:noFill/>
                </a:ln>
                <a:solidFill>
                  <a:srgbClr val="FFFFCC"/>
                </a:solidFill>
                <a:effectLst/>
                <a:uLnTx/>
                <a:uFillTx/>
                <a:latin typeface="Calibri"/>
                <a:ea typeface="+mn-ea"/>
                <a:cs typeface="+mn-cs"/>
                <a:sym typeface="Wingdings" panose="05000000000000000000" pitchFamily="2" charset="2"/>
              </a:rPr>
              <a:t> </a:t>
            </a:r>
            <a:r>
              <a:rPr kumimoji="0" lang="nl-NL" sz="2000" b="1" u="none" strike="noStrike" kern="1200" cap="none" spc="0" normalizeH="0" baseline="0" noProof="0" dirty="0" err="1">
                <a:ln>
                  <a:noFill/>
                </a:ln>
                <a:solidFill>
                  <a:srgbClr val="FFFFCC"/>
                </a:solidFill>
                <a:effectLst/>
                <a:uLnTx/>
                <a:uFillTx/>
                <a:latin typeface="Calibri"/>
                <a:ea typeface="+mn-ea"/>
                <a:cs typeface="+mn-cs"/>
                <a:sym typeface="Wingdings" panose="05000000000000000000" pitchFamily="2" charset="2"/>
              </a:rPr>
              <a:t>responsible</a:t>
            </a:r>
            <a:r>
              <a:rPr kumimoji="0" lang="nl-NL" sz="2000" b="1" u="none" strike="noStrike" kern="1200" cap="none" spc="0" normalizeH="0" baseline="0" noProof="0" dirty="0">
                <a:ln>
                  <a:noFill/>
                </a:ln>
                <a:solidFill>
                  <a:srgbClr val="FFFFCC"/>
                </a:solidFill>
                <a:effectLst/>
                <a:uLnTx/>
                <a:uFillTx/>
                <a:latin typeface="Calibri"/>
                <a:ea typeface="+mn-ea"/>
                <a:cs typeface="+mn-cs"/>
                <a:sym typeface="Wingdings" panose="05000000000000000000" pitchFamily="2" charset="2"/>
              </a:rPr>
              <a:t> </a:t>
            </a:r>
            <a:r>
              <a:rPr kumimoji="0" lang="nl-NL" sz="2000" b="1" u="none" strike="noStrike" kern="1200" cap="none" spc="0" normalizeH="0" baseline="0" noProof="0" dirty="0" err="1">
                <a:ln>
                  <a:noFill/>
                </a:ln>
                <a:solidFill>
                  <a:srgbClr val="FFFFCC"/>
                </a:solidFill>
                <a:effectLst/>
                <a:uLnTx/>
                <a:uFillTx/>
                <a:latin typeface="Calibri"/>
                <a:ea typeface="+mn-ea"/>
                <a:cs typeface="+mn-cs"/>
                <a:sym typeface="Wingdings" panose="05000000000000000000" pitchFamily="2" charset="2"/>
              </a:rPr>
              <a:t>environmental</a:t>
            </a:r>
            <a:r>
              <a:rPr kumimoji="0" lang="nl-NL" sz="2000" b="1" u="none" strike="noStrike" kern="1200" cap="none" spc="0" normalizeH="0" baseline="0" noProof="0" dirty="0">
                <a:ln>
                  <a:noFill/>
                </a:ln>
                <a:solidFill>
                  <a:srgbClr val="FFFFCC"/>
                </a:solidFill>
                <a:effectLst/>
                <a:uLnTx/>
                <a:uFillTx/>
                <a:latin typeface="Calibri"/>
                <a:ea typeface="+mn-ea"/>
                <a:cs typeface="+mn-cs"/>
                <a:sym typeface="Wingdings" panose="05000000000000000000" pitchFamily="2" charset="2"/>
              </a:rPr>
              <a:t> </a:t>
            </a:r>
            <a:r>
              <a:rPr kumimoji="0" lang="nl-NL" sz="2000" b="1" u="none" strike="noStrike" kern="1200" cap="none" spc="0" normalizeH="0" baseline="0" noProof="0" dirty="0" err="1">
                <a:ln>
                  <a:noFill/>
                </a:ln>
                <a:solidFill>
                  <a:srgbClr val="FFFFCC"/>
                </a:solidFill>
                <a:effectLst/>
                <a:uLnTx/>
                <a:uFillTx/>
                <a:latin typeface="Calibri"/>
                <a:ea typeface="+mn-ea"/>
                <a:cs typeface="+mn-cs"/>
                <a:sym typeface="Wingdings" panose="05000000000000000000" pitchFamily="2" charset="2"/>
              </a:rPr>
              <a:t>policies</a:t>
            </a:r>
            <a:endParaRPr kumimoji="0" lang="nl-NL" sz="2000" u="none" strike="noStrike" kern="1200" cap="none" spc="0" normalizeH="0" baseline="0" noProof="0" dirty="0">
              <a:ln>
                <a:noFill/>
              </a:ln>
              <a:solidFill>
                <a:srgbClr val="FFFFCC"/>
              </a:solidFill>
              <a:effectLst/>
              <a:uLnTx/>
              <a:uFillTx/>
              <a:latin typeface="Calibri"/>
              <a:ea typeface="+mn-ea"/>
              <a:cs typeface="+mn-cs"/>
              <a:sym typeface="Wingdings" panose="05000000000000000000" pitchFamily="2" charset="2"/>
            </a:endParaRPr>
          </a:p>
          <a:p>
            <a:pPr lvl="1">
              <a:spcBef>
                <a:spcPts val="0"/>
              </a:spcBef>
              <a:spcAft>
                <a:spcPts val="2400"/>
              </a:spcAft>
            </a:pPr>
            <a:r>
              <a:rPr lang="nl-NL" sz="1600" i="1" dirty="0" err="1">
                <a:solidFill>
                  <a:srgbClr val="FFFFCC"/>
                </a:solidFill>
                <a:latin typeface="Calibri"/>
                <a:sym typeface="Wingdings" panose="05000000000000000000" pitchFamily="2" charset="2"/>
              </a:rPr>
              <a:t>Impose</a:t>
            </a:r>
            <a:r>
              <a:rPr lang="nl-NL" sz="1600" i="1" dirty="0">
                <a:solidFill>
                  <a:srgbClr val="FFFFCC"/>
                </a:solidFill>
                <a:latin typeface="Calibri"/>
                <a:sym typeface="Wingdings" panose="05000000000000000000" pitchFamily="2" charset="2"/>
              </a:rPr>
              <a:t> </a:t>
            </a:r>
            <a:r>
              <a:rPr lang="nl-NL" sz="1600" i="1" dirty="0" err="1">
                <a:solidFill>
                  <a:srgbClr val="FFFFCC"/>
                </a:solidFill>
                <a:latin typeface="Calibri"/>
                <a:sym typeface="Wingdings" panose="05000000000000000000" pitchFamily="2" charset="2"/>
              </a:rPr>
              <a:t>sensible</a:t>
            </a:r>
            <a:r>
              <a:rPr lang="nl-NL" sz="1600" i="1" dirty="0">
                <a:solidFill>
                  <a:srgbClr val="FFFFCC"/>
                </a:solidFill>
                <a:latin typeface="Calibri"/>
                <a:sym typeface="Wingdings" panose="05000000000000000000" pitchFamily="2" charset="2"/>
              </a:rPr>
              <a:t> </a:t>
            </a:r>
            <a:r>
              <a:rPr lang="nl-NL" sz="1600" i="1" dirty="0" err="1">
                <a:solidFill>
                  <a:srgbClr val="FFFFCC"/>
                </a:solidFill>
                <a:latin typeface="Calibri"/>
                <a:sym typeface="Wingdings" panose="05000000000000000000" pitchFamily="2" charset="2"/>
              </a:rPr>
              <a:t>environmental</a:t>
            </a:r>
            <a:r>
              <a:rPr lang="nl-NL" sz="1600" i="1" dirty="0">
                <a:solidFill>
                  <a:srgbClr val="FFFFCC"/>
                </a:solidFill>
                <a:latin typeface="Calibri"/>
                <a:sym typeface="Wingdings" panose="05000000000000000000" pitchFamily="2" charset="2"/>
              </a:rPr>
              <a:t> minimum </a:t>
            </a:r>
            <a:r>
              <a:rPr lang="nl-NL" sz="1600" i="1" dirty="0" err="1">
                <a:solidFill>
                  <a:srgbClr val="FFFFCC"/>
                </a:solidFill>
                <a:latin typeface="Calibri"/>
                <a:sym typeface="Wingdings" panose="05000000000000000000" pitchFamily="2" charset="2"/>
              </a:rPr>
              <a:t>norms</a:t>
            </a:r>
            <a:r>
              <a:rPr lang="nl-NL" sz="1600" i="1" dirty="0">
                <a:solidFill>
                  <a:srgbClr val="FFFFCC"/>
                </a:solidFill>
                <a:latin typeface="Calibri"/>
                <a:sym typeface="Wingdings" panose="05000000000000000000" pitchFamily="2" charset="2"/>
              </a:rPr>
              <a:t> on farmers. </a:t>
            </a:r>
            <a:r>
              <a:rPr lang="nl-NL" sz="1600" i="1" dirty="0" err="1">
                <a:solidFill>
                  <a:srgbClr val="FFFFCC"/>
                </a:solidFill>
                <a:latin typeface="Calibri"/>
                <a:sym typeface="Wingdings" panose="05000000000000000000" pitchFamily="2" charset="2"/>
              </a:rPr>
              <a:t>Stabilize</a:t>
            </a:r>
            <a:r>
              <a:rPr lang="nl-NL" sz="1600" i="1" dirty="0">
                <a:solidFill>
                  <a:srgbClr val="FFFFCC"/>
                </a:solidFill>
                <a:latin typeface="Calibri"/>
                <a:sym typeface="Wingdings" panose="05000000000000000000" pitchFamily="2" charset="2"/>
              </a:rPr>
              <a:t> </a:t>
            </a:r>
            <a:r>
              <a:rPr lang="nl-NL" sz="1600" i="1" dirty="0" err="1">
                <a:solidFill>
                  <a:srgbClr val="FFFFCC"/>
                </a:solidFill>
                <a:latin typeface="Calibri"/>
                <a:sym typeface="Wingdings" panose="05000000000000000000" pitchFamily="2" charset="2"/>
              </a:rPr>
              <a:t>prices</a:t>
            </a:r>
            <a:r>
              <a:rPr lang="nl-NL" sz="1600" i="1" dirty="0">
                <a:solidFill>
                  <a:srgbClr val="FFFFCC"/>
                </a:solidFill>
                <a:latin typeface="Calibri"/>
                <a:sym typeface="Wingdings" panose="05000000000000000000" pitchFamily="2" charset="2"/>
              </a:rPr>
              <a:t> at a level </a:t>
            </a:r>
            <a:r>
              <a:rPr lang="nl-NL" sz="1600" i="1" dirty="0" err="1">
                <a:solidFill>
                  <a:srgbClr val="FFFFCC"/>
                </a:solidFill>
                <a:latin typeface="Calibri"/>
                <a:sym typeface="Wingdings" panose="05000000000000000000" pitchFamily="2" charset="2"/>
              </a:rPr>
              <a:t>that</a:t>
            </a:r>
            <a:r>
              <a:rPr lang="nl-NL" sz="1600" i="1" dirty="0">
                <a:solidFill>
                  <a:srgbClr val="FFFFCC"/>
                </a:solidFill>
                <a:latin typeface="Calibri"/>
                <a:sym typeface="Wingdings" panose="05000000000000000000" pitchFamily="2" charset="2"/>
              </a:rPr>
              <a:t> </a:t>
            </a:r>
            <a:r>
              <a:rPr lang="nl-NL" sz="1600" i="1" dirty="0" err="1">
                <a:solidFill>
                  <a:srgbClr val="FFFFCC"/>
                </a:solidFill>
                <a:latin typeface="Calibri"/>
                <a:sym typeface="Wingdings" panose="05000000000000000000" pitchFamily="2" charset="2"/>
              </a:rPr>
              <a:t>allows</a:t>
            </a:r>
            <a:r>
              <a:rPr lang="nl-NL" sz="1600" i="1" dirty="0">
                <a:solidFill>
                  <a:srgbClr val="FFFFCC"/>
                </a:solidFill>
                <a:latin typeface="Calibri"/>
                <a:sym typeface="Wingdings" panose="05000000000000000000" pitchFamily="2" charset="2"/>
              </a:rPr>
              <a:t> farmers </a:t>
            </a:r>
            <a:r>
              <a:rPr lang="nl-NL" sz="1600" i="1" dirty="0" err="1">
                <a:solidFill>
                  <a:srgbClr val="FFFFCC"/>
                </a:solidFill>
                <a:latin typeface="Calibri"/>
                <a:sym typeface="Wingdings" panose="05000000000000000000" pitchFamily="2" charset="2"/>
              </a:rPr>
              <a:t>to</a:t>
            </a:r>
            <a:r>
              <a:rPr lang="nl-NL" sz="1600" i="1" dirty="0">
                <a:solidFill>
                  <a:srgbClr val="FFFFCC"/>
                </a:solidFill>
                <a:latin typeface="Calibri"/>
                <a:sym typeface="Wingdings" panose="05000000000000000000" pitchFamily="2" charset="2"/>
              </a:rPr>
              <a:t> respect </a:t>
            </a:r>
            <a:r>
              <a:rPr lang="nl-NL" sz="1600" i="1" dirty="0" err="1">
                <a:solidFill>
                  <a:srgbClr val="FFFFCC"/>
                </a:solidFill>
                <a:latin typeface="Calibri"/>
                <a:sym typeface="Wingdings" panose="05000000000000000000" pitchFamily="2" charset="2"/>
              </a:rPr>
              <a:t>them</a:t>
            </a:r>
            <a:r>
              <a:rPr lang="nl-NL" sz="1600" i="1" dirty="0">
                <a:solidFill>
                  <a:srgbClr val="FFFFCC"/>
                </a:solidFill>
                <a:latin typeface="Calibri"/>
                <a:sym typeface="Wingdings" panose="05000000000000000000" pitchFamily="2" charset="2"/>
              </a:rPr>
              <a:t>, </a:t>
            </a:r>
            <a:r>
              <a:rPr lang="nl-NL" sz="1600" i="1" dirty="0" err="1">
                <a:solidFill>
                  <a:srgbClr val="FFFFCC"/>
                </a:solidFill>
                <a:latin typeface="Calibri"/>
                <a:sym typeface="Wingdings" panose="05000000000000000000" pitchFamily="2" charset="2"/>
              </a:rPr>
              <a:t>using</a:t>
            </a:r>
            <a:r>
              <a:rPr lang="nl-NL" sz="1600" i="1" dirty="0">
                <a:solidFill>
                  <a:srgbClr val="FFFFCC"/>
                </a:solidFill>
                <a:latin typeface="Calibri"/>
                <a:sym typeface="Wingdings" panose="05000000000000000000" pitchFamily="2" charset="2"/>
              </a:rPr>
              <a:t> </a:t>
            </a:r>
            <a:r>
              <a:rPr lang="nl-NL" sz="1600" i="1" dirty="0" err="1">
                <a:solidFill>
                  <a:srgbClr val="FFFFCC"/>
                </a:solidFill>
                <a:latin typeface="Calibri"/>
                <a:sym typeface="Wingdings" panose="05000000000000000000" pitchFamily="2" charset="2"/>
              </a:rPr>
              <a:t>supply</a:t>
            </a:r>
            <a:r>
              <a:rPr lang="nl-NL" sz="1600" i="1" dirty="0">
                <a:solidFill>
                  <a:srgbClr val="FFFFCC"/>
                </a:solidFill>
                <a:latin typeface="Calibri"/>
                <a:sym typeface="Wingdings" panose="05000000000000000000" pitchFamily="2" charset="2"/>
              </a:rPr>
              <a:t> </a:t>
            </a:r>
            <a:r>
              <a:rPr lang="nl-NL" sz="1600" i="1" dirty="0" err="1">
                <a:solidFill>
                  <a:srgbClr val="FFFFCC"/>
                </a:solidFill>
                <a:latin typeface="Calibri"/>
                <a:sym typeface="Wingdings" panose="05000000000000000000" pitchFamily="2" charset="2"/>
              </a:rPr>
              <a:t>controls</a:t>
            </a:r>
            <a:r>
              <a:rPr lang="nl-NL" sz="1600" i="1" dirty="0">
                <a:solidFill>
                  <a:srgbClr val="FFFFCC"/>
                </a:solidFill>
                <a:latin typeface="Calibri"/>
                <a:sym typeface="Wingdings" panose="05000000000000000000" pitchFamily="2" charset="2"/>
              </a:rPr>
              <a:t> </a:t>
            </a:r>
            <a:r>
              <a:rPr lang="nl-NL" sz="1600" i="1" dirty="0" err="1">
                <a:solidFill>
                  <a:srgbClr val="FFFFCC"/>
                </a:solidFill>
                <a:latin typeface="Calibri"/>
                <a:sym typeface="Wingdings" panose="05000000000000000000" pitchFamily="2" charset="2"/>
              </a:rPr>
              <a:t>to</a:t>
            </a:r>
            <a:r>
              <a:rPr lang="nl-NL" sz="1600" i="1" dirty="0">
                <a:solidFill>
                  <a:srgbClr val="FFFFCC"/>
                </a:solidFill>
                <a:latin typeface="Calibri"/>
                <a:sym typeface="Wingdings" panose="05000000000000000000" pitchFamily="2" charset="2"/>
              </a:rPr>
              <a:t> </a:t>
            </a:r>
            <a:r>
              <a:rPr lang="nl-NL" sz="1600" i="1" dirty="0" err="1">
                <a:solidFill>
                  <a:srgbClr val="FFFFCC"/>
                </a:solidFill>
                <a:latin typeface="Calibri"/>
                <a:sym typeface="Wingdings" panose="05000000000000000000" pitchFamily="2" charset="2"/>
              </a:rPr>
              <a:t>prevent</a:t>
            </a:r>
            <a:r>
              <a:rPr lang="nl-NL" sz="1600" i="1" dirty="0">
                <a:solidFill>
                  <a:srgbClr val="FFFFCC"/>
                </a:solidFill>
                <a:latin typeface="Calibri"/>
                <a:sym typeface="Wingdings" panose="05000000000000000000" pitchFamily="2" charset="2"/>
              </a:rPr>
              <a:t> </a:t>
            </a:r>
            <a:r>
              <a:rPr lang="nl-NL" sz="1600" i="1" dirty="0" err="1">
                <a:solidFill>
                  <a:srgbClr val="FFFFCC"/>
                </a:solidFill>
                <a:latin typeface="Calibri"/>
                <a:sym typeface="Wingdings" panose="05000000000000000000" pitchFamily="2" charset="2"/>
              </a:rPr>
              <a:t>surpluses</a:t>
            </a:r>
            <a:endParaRPr lang="nl-NL" sz="1600" i="1" dirty="0">
              <a:solidFill>
                <a:srgbClr val="FFFFCC"/>
              </a:solidFill>
              <a:latin typeface="Calibri"/>
              <a:sym typeface="Wingdings" panose="05000000000000000000" pitchFamily="2" charset="2"/>
            </a:endParaRPr>
          </a:p>
          <a:p>
            <a:pPr marL="457200" indent="-457200">
              <a:spcBef>
                <a:spcPts val="0"/>
              </a:spcBef>
              <a:spcAft>
                <a:spcPts val="400"/>
              </a:spcAft>
              <a:buFont typeface="+mj-lt"/>
              <a:buAutoNum type="arabicPeriod"/>
            </a:pPr>
            <a:r>
              <a:rPr kumimoji="0" lang="nl-NL" sz="2000" b="1" u="none" strike="noStrike" kern="1200" cap="none" spc="0" normalizeH="0" baseline="0" noProof="0" dirty="0">
                <a:ln>
                  <a:noFill/>
                </a:ln>
                <a:solidFill>
                  <a:srgbClr val="FFFFCC"/>
                </a:solidFill>
                <a:effectLst/>
                <a:uLnTx/>
                <a:uFillTx/>
                <a:latin typeface="Calibri"/>
                <a:ea typeface="+mn-ea"/>
                <a:cs typeface="+mn-cs"/>
                <a:sym typeface="Wingdings" panose="05000000000000000000" pitchFamily="2" charset="2"/>
              </a:rPr>
              <a:t>Work at a new post-</a:t>
            </a:r>
            <a:r>
              <a:rPr kumimoji="0" lang="nl-NL" sz="2000" b="1" u="none" strike="noStrike" kern="1200" cap="none" spc="0" normalizeH="0" baseline="0" noProof="0" dirty="0" err="1">
                <a:ln>
                  <a:noFill/>
                </a:ln>
                <a:solidFill>
                  <a:srgbClr val="FFFFCC"/>
                </a:solidFill>
                <a:effectLst/>
                <a:uLnTx/>
                <a:uFillTx/>
                <a:latin typeface="Calibri"/>
                <a:ea typeface="+mn-ea"/>
                <a:cs typeface="+mn-cs"/>
                <a:sym typeface="Wingdings" panose="05000000000000000000" pitchFamily="2" charset="2"/>
              </a:rPr>
              <a:t>fossil</a:t>
            </a:r>
            <a:r>
              <a:rPr kumimoji="0" lang="nl-NL" sz="2000" b="1" u="none" strike="noStrike" kern="1200" cap="none" spc="0" normalizeH="0" baseline="0" noProof="0" dirty="0">
                <a:ln>
                  <a:noFill/>
                </a:ln>
                <a:solidFill>
                  <a:srgbClr val="FFFFCC"/>
                </a:solidFill>
                <a:effectLst/>
                <a:uLnTx/>
                <a:uFillTx/>
                <a:latin typeface="Calibri"/>
                <a:ea typeface="+mn-ea"/>
                <a:cs typeface="+mn-cs"/>
                <a:sym typeface="Wingdings" panose="05000000000000000000" pitchFamily="2" charset="2"/>
              </a:rPr>
              <a:t> </a:t>
            </a:r>
            <a:r>
              <a:rPr kumimoji="0" lang="nl-NL" sz="2000" b="1" u="none" strike="noStrike" kern="1200" cap="none" spc="0" normalizeH="0" baseline="0" noProof="0" dirty="0" err="1">
                <a:ln>
                  <a:noFill/>
                </a:ln>
                <a:solidFill>
                  <a:srgbClr val="FFFFCC"/>
                </a:solidFill>
                <a:effectLst/>
                <a:uLnTx/>
                <a:uFillTx/>
                <a:latin typeface="Calibri"/>
                <a:ea typeface="+mn-ea"/>
                <a:cs typeface="+mn-cs"/>
                <a:sym typeface="Wingdings" panose="05000000000000000000" pitchFamily="2" charset="2"/>
              </a:rPr>
              <a:t>fuel</a:t>
            </a:r>
            <a:r>
              <a:rPr kumimoji="0" lang="nl-NL" sz="2000" b="1" u="none" strike="noStrike" kern="1200" cap="none" spc="0" normalizeH="0" baseline="0" noProof="0" dirty="0">
                <a:ln>
                  <a:noFill/>
                </a:ln>
                <a:solidFill>
                  <a:srgbClr val="FFFFCC"/>
                </a:solidFill>
                <a:effectLst/>
                <a:uLnTx/>
                <a:uFillTx/>
                <a:latin typeface="Calibri"/>
                <a:ea typeface="+mn-ea"/>
                <a:cs typeface="+mn-cs"/>
                <a:sym typeface="Wingdings" panose="05000000000000000000" pitchFamily="2" charset="2"/>
              </a:rPr>
              <a:t> </a:t>
            </a:r>
            <a:r>
              <a:rPr kumimoji="0" lang="nl-NL" sz="2000" b="1" u="none" strike="noStrike" kern="1200" cap="none" spc="0" normalizeH="0" baseline="0" noProof="0" dirty="0" err="1">
                <a:ln>
                  <a:noFill/>
                </a:ln>
                <a:solidFill>
                  <a:srgbClr val="FFFFCC"/>
                </a:solidFill>
                <a:effectLst/>
                <a:uLnTx/>
                <a:uFillTx/>
                <a:latin typeface="Calibri"/>
                <a:ea typeface="+mn-ea"/>
                <a:cs typeface="+mn-cs"/>
                <a:sym typeface="Wingdings" panose="05000000000000000000" pitchFamily="2" charset="2"/>
              </a:rPr>
              <a:t>technical</a:t>
            </a:r>
            <a:r>
              <a:rPr kumimoji="0" lang="nl-NL" sz="2000" b="1" u="none" strike="noStrike" kern="1200" cap="none" spc="0" normalizeH="0" baseline="0" noProof="0" dirty="0">
                <a:ln>
                  <a:noFill/>
                </a:ln>
                <a:solidFill>
                  <a:srgbClr val="FFFFCC"/>
                </a:solidFill>
                <a:effectLst/>
                <a:uLnTx/>
                <a:uFillTx/>
                <a:latin typeface="Calibri"/>
                <a:ea typeface="+mn-ea"/>
                <a:cs typeface="+mn-cs"/>
                <a:sym typeface="Wingdings" panose="05000000000000000000" pitchFamily="2" charset="2"/>
              </a:rPr>
              <a:t> </a:t>
            </a:r>
            <a:r>
              <a:rPr kumimoji="0" lang="nl-NL" sz="2000" b="1" u="none" strike="noStrike" kern="1200" cap="none" spc="0" normalizeH="0" baseline="0" noProof="0" dirty="0" err="1">
                <a:ln>
                  <a:noFill/>
                </a:ln>
                <a:solidFill>
                  <a:srgbClr val="FFFFCC"/>
                </a:solidFill>
                <a:effectLst/>
                <a:uLnTx/>
                <a:uFillTx/>
                <a:latin typeface="Calibri"/>
                <a:ea typeface="+mn-ea"/>
                <a:cs typeface="+mn-cs"/>
                <a:sym typeface="Wingdings" panose="05000000000000000000" pitchFamily="2" charset="2"/>
              </a:rPr>
              <a:t>revolution</a:t>
            </a:r>
            <a:r>
              <a:rPr kumimoji="0" lang="nl-NL" sz="2000" b="1" u="none" strike="noStrike" kern="1200" cap="none" spc="0" normalizeH="0" baseline="0" noProof="0" dirty="0">
                <a:ln>
                  <a:noFill/>
                </a:ln>
                <a:solidFill>
                  <a:srgbClr val="FFFFCC"/>
                </a:solidFill>
                <a:effectLst/>
                <a:uLnTx/>
                <a:uFillTx/>
                <a:latin typeface="Calibri"/>
                <a:ea typeface="+mn-ea"/>
                <a:cs typeface="+mn-cs"/>
                <a:sym typeface="Wingdings" panose="05000000000000000000" pitchFamily="2" charset="2"/>
              </a:rPr>
              <a:t> </a:t>
            </a:r>
            <a:r>
              <a:rPr kumimoji="0" lang="nl-NL" sz="2000" b="1" u="none" strike="noStrike" kern="1200" cap="none" spc="0" normalizeH="0" baseline="0" noProof="0" dirty="0" err="1">
                <a:ln>
                  <a:noFill/>
                </a:ln>
                <a:solidFill>
                  <a:srgbClr val="FFFFCC"/>
                </a:solidFill>
                <a:effectLst/>
                <a:uLnTx/>
                <a:uFillTx/>
                <a:latin typeface="Calibri"/>
                <a:ea typeface="+mn-ea"/>
                <a:cs typeface="+mn-cs"/>
                <a:sym typeface="Wingdings" panose="05000000000000000000" pitchFamily="2" charset="2"/>
              </a:rPr>
              <a:t>that</a:t>
            </a:r>
            <a:r>
              <a:rPr kumimoji="0" lang="nl-NL" sz="2000" b="1" u="none" strike="noStrike" kern="1200" cap="none" spc="0" normalizeH="0" baseline="0" noProof="0" dirty="0">
                <a:ln>
                  <a:noFill/>
                </a:ln>
                <a:solidFill>
                  <a:srgbClr val="FFFFCC"/>
                </a:solidFill>
                <a:effectLst/>
                <a:uLnTx/>
                <a:uFillTx/>
                <a:latin typeface="Calibri"/>
                <a:ea typeface="+mn-ea"/>
                <a:cs typeface="+mn-cs"/>
                <a:sym typeface="Wingdings" panose="05000000000000000000" pitchFamily="2" charset="2"/>
              </a:rPr>
              <a:t> </a:t>
            </a:r>
            <a:r>
              <a:rPr kumimoji="0" lang="nl-NL" sz="2000" b="1" u="none" strike="noStrike" kern="1200" cap="none" spc="0" normalizeH="0" baseline="0" noProof="0" dirty="0" err="1">
                <a:ln>
                  <a:noFill/>
                </a:ln>
                <a:solidFill>
                  <a:srgbClr val="FFFFCC"/>
                </a:solidFill>
                <a:effectLst/>
                <a:uLnTx/>
                <a:uFillTx/>
                <a:latin typeface="Calibri"/>
                <a:ea typeface="+mn-ea"/>
                <a:cs typeface="+mn-cs"/>
                <a:sym typeface="Wingdings" panose="05000000000000000000" pitchFamily="2" charset="2"/>
              </a:rPr>
              <a:t>increases</a:t>
            </a:r>
            <a:r>
              <a:rPr kumimoji="0" lang="nl-NL" sz="2000" b="1" u="none" strike="noStrike" kern="1200" cap="none" spc="0" normalizeH="0" baseline="0" noProof="0" dirty="0">
                <a:ln>
                  <a:noFill/>
                </a:ln>
                <a:solidFill>
                  <a:srgbClr val="FFFFCC"/>
                </a:solidFill>
                <a:effectLst/>
                <a:uLnTx/>
                <a:uFillTx/>
                <a:latin typeface="Calibri"/>
                <a:ea typeface="+mn-ea"/>
                <a:cs typeface="+mn-cs"/>
                <a:sym typeface="Wingdings" panose="05000000000000000000" pitchFamily="2" charset="2"/>
              </a:rPr>
              <a:t> </a:t>
            </a:r>
            <a:r>
              <a:rPr kumimoji="0" lang="nl-NL" sz="2000" b="1" u="none" strike="noStrike" kern="1200" cap="none" spc="0" normalizeH="0" baseline="0" noProof="0" dirty="0" err="1">
                <a:ln>
                  <a:noFill/>
                </a:ln>
                <a:solidFill>
                  <a:srgbClr val="FFFFCC"/>
                </a:solidFill>
                <a:effectLst/>
                <a:uLnTx/>
                <a:uFillTx/>
                <a:latin typeface="Calibri"/>
                <a:ea typeface="+mn-ea"/>
                <a:cs typeface="+mn-cs"/>
                <a:sym typeface="Wingdings" panose="05000000000000000000" pitchFamily="2" charset="2"/>
              </a:rPr>
              <a:t>the</a:t>
            </a:r>
            <a:r>
              <a:rPr kumimoji="0" lang="nl-NL" sz="2000" b="1" u="none" strike="noStrike" kern="1200" cap="none" spc="0" normalizeH="0" baseline="0" noProof="0" dirty="0">
                <a:ln>
                  <a:noFill/>
                </a:ln>
                <a:solidFill>
                  <a:srgbClr val="FFFFCC"/>
                </a:solidFill>
                <a:effectLst/>
                <a:uLnTx/>
                <a:uFillTx/>
                <a:latin typeface="Calibri"/>
                <a:ea typeface="+mn-ea"/>
                <a:cs typeface="+mn-cs"/>
                <a:sym typeface="Wingdings" panose="05000000000000000000" pitchFamily="2" charset="2"/>
              </a:rPr>
              <a:t> </a:t>
            </a:r>
            <a:r>
              <a:rPr kumimoji="0" lang="nl-NL" sz="2000" b="1" u="none" strike="noStrike" kern="1200" cap="none" spc="0" normalizeH="0" baseline="0" noProof="0" dirty="0" err="1">
                <a:ln>
                  <a:noFill/>
                </a:ln>
                <a:solidFill>
                  <a:srgbClr val="FFFFCC"/>
                </a:solidFill>
                <a:effectLst/>
                <a:uLnTx/>
                <a:uFillTx/>
                <a:latin typeface="Calibri"/>
                <a:ea typeface="+mn-ea"/>
                <a:cs typeface="+mn-cs"/>
                <a:sym typeface="Wingdings" panose="05000000000000000000" pitchFamily="2" charset="2"/>
              </a:rPr>
              <a:t>carrying</a:t>
            </a:r>
            <a:r>
              <a:rPr kumimoji="0" lang="nl-NL" sz="2000" b="1" u="none" strike="noStrike" kern="1200" cap="none" spc="0" normalizeH="0" baseline="0" noProof="0" dirty="0">
                <a:ln>
                  <a:noFill/>
                </a:ln>
                <a:solidFill>
                  <a:srgbClr val="FFFFCC"/>
                </a:solidFill>
                <a:effectLst/>
                <a:uLnTx/>
                <a:uFillTx/>
                <a:latin typeface="Calibri"/>
                <a:ea typeface="+mn-ea"/>
                <a:cs typeface="+mn-cs"/>
                <a:sym typeface="Wingdings" panose="05000000000000000000" pitchFamily="2" charset="2"/>
              </a:rPr>
              <a:t> </a:t>
            </a:r>
            <a:r>
              <a:rPr kumimoji="0" lang="nl-NL" sz="2000" b="1" u="none" strike="noStrike" kern="1200" cap="none" spc="0" normalizeH="0" baseline="0" noProof="0" dirty="0" err="1">
                <a:ln>
                  <a:noFill/>
                </a:ln>
                <a:solidFill>
                  <a:srgbClr val="FFFFCC"/>
                </a:solidFill>
                <a:effectLst/>
                <a:uLnTx/>
                <a:uFillTx/>
                <a:latin typeface="Calibri"/>
                <a:ea typeface="+mn-ea"/>
                <a:cs typeface="+mn-cs"/>
                <a:sym typeface="Wingdings" panose="05000000000000000000" pitchFamily="2" charset="2"/>
              </a:rPr>
              <a:t>capacity</a:t>
            </a:r>
            <a:r>
              <a:rPr kumimoji="0" lang="nl-NL" sz="2000" b="1" u="none" strike="noStrike" kern="1200" cap="none" spc="0" normalizeH="0" baseline="0" noProof="0" dirty="0">
                <a:ln>
                  <a:noFill/>
                </a:ln>
                <a:solidFill>
                  <a:srgbClr val="FFFFCC"/>
                </a:solidFill>
                <a:effectLst/>
                <a:uLnTx/>
                <a:uFillTx/>
                <a:latin typeface="Calibri"/>
                <a:ea typeface="+mn-ea"/>
                <a:cs typeface="+mn-cs"/>
                <a:sym typeface="Wingdings" panose="05000000000000000000" pitchFamily="2" charset="2"/>
              </a:rPr>
              <a:t> of </a:t>
            </a:r>
            <a:r>
              <a:rPr kumimoji="0" lang="nl-NL" sz="2000" b="1" u="none" strike="noStrike" kern="1200" cap="none" spc="0" normalizeH="0" baseline="0" noProof="0" dirty="0" err="1">
                <a:ln>
                  <a:noFill/>
                </a:ln>
                <a:solidFill>
                  <a:srgbClr val="FFFFCC"/>
                </a:solidFill>
                <a:effectLst/>
                <a:uLnTx/>
                <a:uFillTx/>
                <a:latin typeface="Calibri"/>
                <a:ea typeface="+mn-ea"/>
                <a:cs typeface="+mn-cs"/>
                <a:sym typeface="Wingdings" panose="05000000000000000000" pitchFamily="2" charset="2"/>
              </a:rPr>
              <a:t>the</a:t>
            </a:r>
            <a:r>
              <a:rPr kumimoji="0" lang="nl-NL" sz="2000" b="1" u="none" strike="noStrike" kern="1200" cap="none" spc="0" normalizeH="0" baseline="0" noProof="0" dirty="0">
                <a:ln>
                  <a:noFill/>
                </a:ln>
                <a:solidFill>
                  <a:srgbClr val="FFFFCC"/>
                </a:solidFill>
                <a:effectLst/>
                <a:uLnTx/>
                <a:uFillTx/>
                <a:latin typeface="Calibri"/>
                <a:ea typeface="+mn-ea"/>
                <a:cs typeface="+mn-cs"/>
                <a:sym typeface="Wingdings" panose="05000000000000000000" pitchFamily="2" charset="2"/>
              </a:rPr>
              <a:t> </a:t>
            </a:r>
            <a:r>
              <a:rPr kumimoji="0" lang="nl-NL" sz="2000" b="1" u="none" strike="noStrike" kern="1200" cap="none" spc="0" normalizeH="0" baseline="0" noProof="0" dirty="0" err="1">
                <a:ln>
                  <a:noFill/>
                </a:ln>
                <a:solidFill>
                  <a:srgbClr val="FFFFCC"/>
                </a:solidFill>
                <a:effectLst/>
                <a:uLnTx/>
                <a:uFillTx/>
                <a:latin typeface="Calibri"/>
                <a:ea typeface="+mn-ea"/>
                <a:cs typeface="+mn-cs"/>
                <a:sym typeface="Wingdings" panose="05000000000000000000" pitchFamily="2" charset="2"/>
              </a:rPr>
              <a:t>planet</a:t>
            </a:r>
            <a:r>
              <a:rPr kumimoji="0" lang="nl-NL" sz="2000" b="1" u="none" strike="noStrike" kern="1200" cap="none" spc="0" normalizeH="0" baseline="0" noProof="0" dirty="0">
                <a:ln>
                  <a:noFill/>
                </a:ln>
                <a:solidFill>
                  <a:srgbClr val="FFFFCC"/>
                </a:solidFill>
                <a:effectLst/>
                <a:uLnTx/>
                <a:uFillTx/>
                <a:latin typeface="Calibri"/>
                <a:ea typeface="+mn-ea"/>
                <a:cs typeface="+mn-cs"/>
                <a:sym typeface="Wingdings" panose="05000000000000000000" pitchFamily="2" charset="2"/>
              </a:rPr>
              <a:t> </a:t>
            </a:r>
            <a:r>
              <a:rPr kumimoji="0" lang="nl-NL" sz="2000" b="1" u="none" strike="noStrike" kern="1200" cap="none" spc="0" normalizeH="0" baseline="0" noProof="0" dirty="0" err="1">
                <a:ln>
                  <a:noFill/>
                </a:ln>
                <a:solidFill>
                  <a:srgbClr val="FFFFCC"/>
                </a:solidFill>
                <a:effectLst/>
                <a:uLnTx/>
                <a:uFillTx/>
                <a:latin typeface="Calibri"/>
                <a:ea typeface="+mn-ea"/>
                <a:cs typeface="+mn-cs"/>
                <a:sym typeface="Wingdings" panose="05000000000000000000" pitchFamily="2" charset="2"/>
              </a:rPr>
              <a:t>for</a:t>
            </a:r>
            <a:r>
              <a:rPr kumimoji="0" lang="nl-NL" sz="2000" b="1" u="none" strike="noStrike" kern="1200" cap="none" spc="0" normalizeH="0" baseline="0" noProof="0" dirty="0">
                <a:ln>
                  <a:noFill/>
                </a:ln>
                <a:solidFill>
                  <a:srgbClr val="FFFFCC"/>
                </a:solidFill>
                <a:effectLst/>
                <a:uLnTx/>
                <a:uFillTx/>
                <a:latin typeface="Calibri"/>
                <a:ea typeface="+mn-ea"/>
                <a:cs typeface="+mn-cs"/>
                <a:sym typeface="Wingdings" panose="05000000000000000000" pitchFamily="2" charset="2"/>
              </a:rPr>
              <a:t> human life</a:t>
            </a:r>
            <a:endParaRPr kumimoji="0" lang="nl-NL" sz="2000" u="none" strike="noStrike" kern="1200" cap="none" spc="0" normalizeH="0" baseline="0" noProof="0" dirty="0">
              <a:ln>
                <a:noFill/>
              </a:ln>
              <a:solidFill>
                <a:srgbClr val="FFFFCC"/>
              </a:solidFill>
              <a:effectLst/>
              <a:uLnTx/>
              <a:uFillTx/>
              <a:latin typeface="Calibri"/>
              <a:ea typeface="+mn-ea"/>
              <a:cs typeface="+mn-cs"/>
              <a:sym typeface="Wingdings" panose="05000000000000000000" pitchFamily="2" charset="2"/>
            </a:endParaRPr>
          </a:p>
          <a:p>
            <a:pPr lvl="1">
              <a:spcBef>
                <a:spcPts val="0"/>
              </a:spcBef>
              <a:spcAft>
                <a:spcPts val="1800"/>
              </a:spcAft>
            </a:pPr>
            <a:r>
              <a:rPr lang="nl-NL" sz="1600" i="1" dirty="0">
                <a:solidFill>
                  <a:srgbClr val="FFFFCC"/>
                </a:solidFill>
                <a:latin typeface="Calibri"/>
                <a:sym typeface="Wingdings" panose="05000000000000000000" pitchFamily="2" charset="2"/>
              </a:rPr>
              <a:t>Advanced </a:t>
            </a:r>
            <a:r>
              <a:rPr lang="nl-NL" sz="1600" i="1" dirty="0" err="1">
                <a:solidFill>
                  <a:srgbClr val="FFFFCC"/>
                </a:solidFill>
                <a:latin typeface="Calibri"/>
                <a:sym typeface="Wingdings" panose="05000000000000000000" pitchFamily="2" charset="2"/>
              </a:rPr>
              <a:t>biological</a:t>
            </a:r>
            <a:r>
              <a:rPr lang="nl-NL" sz="1600" i="1" dirty="0">
                <a:solidFill>
                  <a:srgbClr val="FFFFCC"/>
                </a:solidFill>
                <a:latin typeface="Calibri"/>
                <a:sym typeface="Wingdings" panose="05000000000000000000" pitchFamily="2" charset="2"/>
              </a:rPr>
              <a:t>/ICT-</a:t>
            </a:r>
            <a:r>
              <a:rPr lang="nl-NL" sz="1600" i="1" dirty="0" err="1">
                <a:solidFill>
                  <a:srgbClr val="FFFFCC"/>
                </a:solidFill>
                <a:latin typeface="Calibri"/>
                <a:sym typeface="Wingdings" panose="05000000000000000000" pitchFamily="2" charset="2"/>
              </a:rPr>
              <a:t>based</a:t>
            </a:r>
            <a:r>
              <a:rPr lang="nl-NL" sz="1600" i="1" dirty="0">
                <a:solidFill>
                  <a:srgbClr val="FFFFCC"/>
                </a:solidFill>
                <a:latin typeface="Calibri"/>
                <a:sym typeface="Wingdings" panose="05000000000000000000" pitchFamily="2" charset="2"/>
              </a:rPr>
              <a:t> </a:t>
            </a:r>
            <a:r>
              <a:rPr lang="nl-NL" sz="1600" i="1" dirty="0" err="1">
                <a:solidFill>
                  <a:srgbClr val="FFFFCC"/>
                </a:solidFill>
                <a:latin typeface="Calibri"/>
                <a:sym typeface="Wingdings" panose="05000000000000000000" pitchFamily="2" charset="2"/>
              </a:rPr>
              <a:t>farming</a:t>
            </a:r>
            <a:r>
              <a:rPr lang="nl-NL" sz="1600" i="1" dirty="0">
                <a:solidFill>
                  <a:srgbClr val="FFFFCC"/>
                </a:solidFill>
                <a:latin typeface="Calibri"/>
                <a:sym typeface="Wingdings" panose="05000000000000000000" pitchFamily="2" charset="2"/>
              </a:rPr>
              <a:t> </a:t>
            </a:r>
            <a:r>
              <a:rPr lang="nl-NL" sz="1600" i="1" dirty="0" err="1">
                <a:solidFill>
                  <a:srgbClr val="FFFFCC"/>
                </a:solidFill>
                <a:latin typeface="Calibri"/>
                <a:sym typeface="Wingdings" panose="05000000000000000000" pitchFamily="2" charset="2"/>
              </a:rPr>
              <a:t>techniques</a:t>
            </a:r>
            <a:r>
              <a:rPr lang="nl-NL" sz="1600" i="1" dirty="0">
                <a:solidFill>
                  <a:srgbClr val="FFFFCC"/>
                </a:solidFill>
                <a:latin typeface="Calibri"/>
                <a:sym typeface="Wingdings" panose="05000000000000000000" pitchFamily="2" charset="2"/>
              </a:rPr>
              <a:t>, </a:t>
            </a:r>
            <a:r>
              <a:rPr lang="nl-NL" sz="1600" i="1" dirty="0" err="1">
                <a:solidFill>
                  <a:srgbClr val="FFFFCC"/>
                </a:solidFill>
                <a:latin typeface="Calibri"/>
                <a:sym typeface="Wingdings" panose="05000000000000000000" pitchFamily="2" charset="2"/>
              </a:rPr>
              <a:t>ocean</a:t>
            </a:r>
            <a:r>
              <a:rPr lang="nl-NL" sz="1600" i="1" dirty="0">
                <a:solidFill>
                  <a:srgbClr val="FFFFCC"/>
                </a:solidFill>
                <a:latin typeface="Calibri"/>
                <a:sym typeface="Wingdings" panose="05000000000000000000" pitchFamily="2" charset="2"/>
              </a:rPr>
              <a:t> </a:t>
            </a:r>
            <a:r>
              <a:rPr lang="nl-NL" sz="1600" i="1" dirty="0" err="1">
                <a:solidFill>
                  <a:srgbClr val="FFFFCC"/>
                </a:solidFill>
                <a:latin typeface="Calibri"/>
                <a:sym typeface="Wingdings" panose="05000000000000000000" pitchFamily="2" charset="2"/>
              </a:rPr>
              <a:t>farming</a:t>
            </a:r>
            <a:r>
              <a:rPr lang="nl-NL" sz="1600" i="1" dirty="0">
                <a:solidFill>
                  <a:srgbClr val="FFFFCC"/>
                </a:solidFill>
                <a:latin typeface="Calibri"/>
                <a:sym typeface="Wingdings" panose="05000000000000000000" pitchFamily="2" charset="2"/>
              </a:rPr>
              <a:t>, </a:t>
            </a:r>
            <a:r>
              <a:rPr lang="nl-NL" sz="1600" i="1" dirty="0" err="1">
                <a:solidFill>
                  <a:srgbClr val="FFFFCC"/>
                </a:solidFill>
                <a:latin typeface="Calibri"/>
                <a:sym typeface="Wingdings" panose="05000000000000000000" pitchFamily="2" charset="2"/>
              </a:rPr>
              <a:t>decarbonization</a:t>
            </a:r>
            <a:r>
              <a:rPr lang="nl-NL" sz="1600" i="1" dirty="0">
                <a:solidFill>
                  <a:srgbClr val="FFFFCC"/>
                </a:solidFill>
                <a:latin typeface="Calibri"/>
                <a:sym typeface="Wingdings" panose="05000000000000000000" pitchFamily="2" charset="2"/>
              </a:rPr>
              <a:t> of </a:t>
            </a:r>
            <a:r>
              <a:rPr lang="nl-NL" sz="1600" i="1" dirty="0" err="1">
                <a:solidFill>
                  <a:srgbClr val="FFFFCC"/>
                </a:solidFill>
                <a:latin typeface="Calibri"/>
                <a:sym typeface="Wingdings" panose="05000000000000000000" pitchFamily="2" charset="2"/>
              </a:rPr>
              <a:t>the</a:t>
            </a:r>
            <a:r>
              <a:rPr lang="nl-NL" sz="1600" i="1" dirty="0">
                <a:solidFill>
                  <a:srgbClr val="FFFFCC"/>
                </a:solidFill>
                <a:latin typeface="Calibri"/>
                <a:sym typeface="Wingdings" panose="05000000000000000000" pitchFamily="2" charset="2"/>
              </a:rPr>
              <a:t> non-food </a:t>
            </a:r>
            <a:r>
              <a:rPr lang="nl-NL" sz="1600" i="1" dirty="0" err="1">
                <a:solidFill>
                  <a:srgbClr val="FFFFCC"/>
                </a:solidFill>
                <a:latin typeface="Calibri"/>
                <a:sym typeface="Wingdings" panose="05000000000000000000" pitchFamily="2" charset="2"/>
              </a:rPr>
              <a:t>economy</a:t>
            </a:r>
            <a:endParaRPr lang="nl-NL" sz="1600" dirty="0">
              <a:solidFill>
                <a:srgbClr val="FFFFCC"/>
              </a:solidFill>
              <a:sym typeface="Wingdings" panose="05000000000000000000" pitchFamily="2" charset="2"/>
            </a:endParaRPr>
          </a:p>
        </p:txBody>
      </p:sp>
      <p:sp>
        <p:nvSpPr>
          <p:cNvPr id="6" name="Titel 1"/>
          <p:cNvSpPr>
            <a:spLocks noGrp="1"/>
          </p:cNvSpPr>
          <p:nvPr>
            <p:ph type="title"/>
          </p:nvPr>
        </p:nvSpPr>
        <p:spPr>
          <a:xfrm>
            <a:off x="385192" y="476672"/>
            <a:ext cx="8291264" cy="922114"/>
          </a:xfrm>
        </p:spPr>
        <p:txBody>
          <a:bodyPr/>
          <a:lstStyle/>
          <a:p>
            <a:pPr algn="l"/>
            <a:r>
              <a:rPr lang="nl-NL" b="1" dirty="0">
                <a:solidFill>
                  <a:srgbClr val="FFFFCC"/>
                </a:solidFill>
              </a:rPr>
              <a:t>Is </a:t>
            </a:r>
            <a:r>
              <a:rPr lang="nl-NL" b="1" dirty="0" err="1">
                <a:solidFill>
                  <a:srgbClr val="FFFFCC"/>
                </a:solidFill>
              </a:rPr>
              <a:t>there</a:t>
            </a:r>
            <a:r>
              <a:rPr lang="nl-NL" b="1" dirty="0">
                <a:solidFill>
                  <a:srgbClr val="FFFFCC"/>
                </a:solidFill>
              </a:rPr>
              <a:t> </a:t>
            </a:r>
            <a:r>
              <a:rPr lang="nl-NL" b="1" dirty="0" err="1">
                <a:solidFill>
                  <a:srgbClr val="FFFFCC"/>
                </a:solidFill>
              </a:rPr>
              <a:t>an</a:t>
            </a:r>
            <a:r>
              <a:rPr lang="nl-NL" b="1" dirty="0">
                <a:solidFill>
                  <a:srgbClr val="FFFFCC"/>
                </a:solidFill>
              </a:rPr>
              <a:t> </a:t>
            </a:r>
            <a:r>
              <a:rPr lang="nl-NL" b="1" dirty="0" err="1">
                <a:solidFill>
                  <a:srgbClr val="FFFFCC"/>
                </a:solidFill>
              </a:rPr>
              <a:t>alternative</a:t>
            </a:r>
            <a:r>
              <a:rPr lang="nl-NL" b="1" dirty="0">
                <a:solidFill>
                  <a:srgbClr val="FFFFCC"/>
                </a:solidFill>
              </a:rPr>
              <a:t>?</a:t>
            </a:r>
            <a:endParaRPr lang="en-GB" dirty="0">
              <a:solidFill>
                <a:srgbClr val="FFFFCC"/>
              </a:solidFill>
            </a:endParaRPr>
          </a:p>
        </p:txBody>
      </p:sp>
    </p:spTree>
    <p:extLst>
      <p:ext uri="{BB962C8B-B14F-4D97-AF65-F5344CB8AC3E}">
        <p14:creationId xmlns:p14="http://schemas.microsoft.com/office/powerpoint/2010/main" val="33448641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85192" y="2276872"/>
            <a:ext cx="8579296" cy="3733875"/>
          </a:xfrm>
        </p:spPr>
        <p:txBody>
          <a:bodyPr/>
          <a:lstStyle/>
          <a:p>
            <a:pPr>
              <a:spcBef>
                <a:spcPts val="0"/>
              </a:spcBef>
              <a:spcAft>
                <a:spcPts val="3000"/>
              </a:spcAft>
            </a:pPr>
            <a:r>
              <a:rPr lang="nl-NL" sz="2800" b="1" dirty="0" err="1">
                <a:solidFill>
                  <a:srgbClr val="FFFFCC"/>
                </a:solidFill>
                <a:sym typeface="Wingdings" panose="05000000000000000000" pitchFamily="2" charset="2"/>
              </a:rPr>
              <a:t>Expose</a:t>
            </a:r>
            <a:r>
              <a:rPr lang="nl-NL" sz="2800" b="1" dirty="0">
                <a:solidFill>
                  <a:srgbClr val="FFFFCC"/>
                </a:solidFill>
                <a:sym typeface="Wingdings" panose="05000000000000000000" pitchFamily="2" charset="2"/>
              </a:rPr>
              <a:t> </a:t>
            </a:r>
            <a:r>
              <a:rPr lang="nl-NL" sz="2800" b="1" dirty="0" err="1">
                <a:solidFill>
                  <a:srgbClr val="FFFFCC"/>
                </a:solidFill>
                <a:sym typeface="Wingdings" panose="05000000000000000000" pitchFamily="2" charset="2"/>
              </a:rPr>
              <a:t>the</a:t>
            </a:r>
            <a:r>
              <a:rPr lang="nl-NL" sz="2800" b="1" dirty="0">
                <a:solidFill>
                  <a:srgbClr val="FFFFCC"/>
                </a:solidFill>
                <a:sym typeface="Wingdings" panose="05000000000000000000" pitchFamily="2" charset="2"/>
              </a:rPr>
              <a:t> real </a:t>
            </a:r>
            <a:r>
              <a:rPr lang="nl-NL" sz="2800" b="1" dirty="0" err="1">
                <a:solidFill>
                  <a:srgbClr val="FFFFCC"/>
                </a:solidFill>
                <a:sym typeface="Wingdings" panose="05000000000000000000" pitchFamily="2" charset="2"/>
              </a:rPr>
              <a:t>problems</a:t>
            </a:r>
            <a:r>
              <a:rPr lang="nl-NL" sz="2800" b="1" dirty="0">
                <a:solidFill>
                  <a:srgbClr val="FFFFCC"/>
                </a:solidFill>
                <a:sym typeface="Wingdings" panose="05000000000000000000" pitchFamily="2" charset="2"/>
              </a:rPr>
              <a:t>, </a:t>
            </a:r>
            <a:r>
              <a:rPr lang="nl-NL" sz="2800" b="1" dirty="0" err="1">
                <a:solidFill>
                  <a:srgbClr val="FFFFCC"/>
                </a:solidFill>
                <a:sym typeface="Wingdings" panose="05000000000000000000" pitchFamily="2" charset="2"/>
              </a:rPr>
              <a:t>including</a:t>
            </a:r>
            <a:r>
              <a:rPr lang="nl-NL" sz="2800" b="1" dirty="0">
                <a:solidFill>
                  <a:srgbClr val="FFFFCC"/>
                </a:solidFill>
                <a:sym typeface="Wingdings" panose="05000000000000000000" pitchFamily="2" charset="2"/>
              </a:rPr>
              <a:t> Western </a:t>
            </a:r>
            <a:r>
              <a:rPr lang="nl-NL" sz="2800" b="1" dirty="0" err="1">
                <a:solidFill>
                  <a:srgbClr val="FFFFCC"/>
                </a:solidFill>
                <a:sym typeface="Wingdings" panose="05000000000000000000" pitchFamily="2" charset="2"/>
              </a:rPr>
              <a:t>trade</a:t>
            </a:r>
            <a:r>
              <a:rPr lang="nl-NL" sz="2800" b="1" dirty="0">
                <a:solidFill>
                  <a:srgbClr val="FFFFCC"/>
                </a:solidFill>
                <a:sym typeface="Wingdings" panose="05000000000000000000" pitchFamily="2" charset="2"/>
              </a:rPr>
              <a:t> </a:t>
            </a:r>
            <a:r>
              <a:rPr lang="nl-NL" sz="2800" b="1" dirty="0" err="1">
                <a:solidFill>
                  <a:srgbClr val="FFFFCC"/>
                </a:solidFill>
                <a:sym typeface="Wingdings" panose="05000000000000000000" pitchFamily="2" charset="2"/>
              </a:rPr>
              <a:t>policies</a:t>
            </a:r>
            <a:endParaRPr lang="nl-NL" sz="2800" i="1" dirty="0">
              <a:solidFill>
                <a:srgbClr val="FFFFCC"/>
              </a:solidFill>
              <a:sym typeface="Wingdings" panose="05000000000000000000" pitchFamily="2" charset="2"/>
            </a:endParaRPr>
          </a:p>
          <a:p>
            <a:pPr>
              <a:spcBef>
                <a:spcPts val="0"/>
              </a:spcBef>
              <a:spcAft>
                <a:spcPts val="3000"/>
              </a:spcAft>
            </a:pPr>
            <a:r>
              <a:rPr kumimoji="0" lang="nl-NL" sz="2800" b="1" u="none" strike="noStrike" kern="1200" cap="none" spc="0" normalizeH="0" baseline="0" noProof="0" dirty="0" err="1">
                <a:ln>
                  <a:noFill/>
                </a:ln>
                <a:solidFill>
                  <a:srgbClr val="FFFFCC"/>
                </a:solidFill>
                <a:effectLst/>
                <a:uLnTx/>
                <a:uFillTx/>
                <a:latin typeface="Calibri"/>
                <a:ea typeface="+mn-ea"/>
                <a:cs typeface="+mn-cs"/>
                <a:sym typeface="Wingdings" panose="05000000000000000000" pitchFamily="2" charset="2"/>
              </a:rPr>
              <a:t>Criticize</a:t>
            </a:r>
            <a:r>
              <a:rPr kumimoji="0" lang="nl-NL" sz="2800" b="1" u="none" strike="noStrike" kern="1200" cap="none" spc="0" normalizeH="0" baseline="0" noProof="0" dirty="0">
                <a:ln>
                  <a:noFill/>
                </a:ln>
                <a:solidFill>
                  <a:srgbClr val="FFFFCC"/>
                </a:solidFill>
                <a:effectLst/>
                <a:uLnTx/>
                <a:uFillTx/>
                <a:latin typeface="Calibri"/>
                <a:ea typeface="+mn-ea"/>
                <a:cs typeface="+mn-cs"/>
                <a:sym typeface="Wingdings" panose="05000000000000000000" pitchFamily="2" charset="2"/>
              </a:rPr>
              <a:t> </a:t>
            </a:r>
            <a:r>
              <a:rPr kumimoji="0" lang="nl-NL" sz="2800" b="1" u="none" strike="noStrike" kern="1200" cap="none" spc="0" normalizeH="0" baseline="0" noProof="0" dirty="0" err="1">
                <a:ln>
                  <a:noFill/>
                </a:ln>
                <a:solidFill>
                  <a:srgbClr val="FFFFCC"/>
                </a:solidFill>
                <a:effectLst/>
                <a:uLnTx/>
                <a:uFillTx/>
                <a:latin typeface="Calibri"/>
                <a:ea typeface="+mn-ea"/>
                <a:cs typeface="+mn-cs"/>
                <a:sym typeface="Wingdings" panose="05000000000000000000" pitchFamily="2" charset="2"/>
              </a:rPr>
              <a:t>romantic</a:t>
            </a:r>
            <a:r>
              <a:rPr kumimoji="0" lang="nl-NL" sz="2800" b="1" u="none" strike="noStrike" kern="1200" cap="none" spc="0" normalizeH="0" baseline="0" noProof="0" dirty="0">
                <a:ln>
                  <a:noFill/>
                </a:ln>
                <a:solidFill>
                  <a:srgbClr val="FFFFCC"/>
                </a:solidFill>
                <a:effectLst/>
                <a:uLnTx/>
                <a:uFillTx/>
                <a:latin typeface="Calibri"/>
                <a:ea typeface="+mn-ea"/>
                <a:cs typeface="+mn-cs"/>
                <a:sym typeface="Wingdings" panose="05000000000000000000" pitchFamily="2" charset="2"/>
              </a:rPr>
              <a:t> </a:t>
            </a:r>
            <a:r>
              <a:rPr kumimoji="0" lang="nl-NL" sz="2800" b="1" u="none" strike="noStrike" kern="1200" cap="none" spc="0" normalizeH="0" baseline="0" noProof="0" dirty="0" err="1">
                <a:ln>
                  <a:noFill/>
                </a:ln>
                <a:solidFill>
                  <a:srgbClr val="FFFFCC"/>
                </a:solidFill>
                <a:effectLst/>
                <a:uLnTx/>
                <a:uFillTx/>
                <a:latin typeface="Calibri"/>
                <a:ea typeface="+mn-ea"/>
                <a:cs typeface="+mn-cs"/>
                <a:sym typeface="Wingdings" panose="05000000000000000000" pitchFamily="2" charset="2"/>
              </a:rPr>
              <a:t>ideologies</a:t>
            </a:r>
            <a:r>
              <a:rPr kumimoji="0" lang="nl-NL" sz="2800" b="1" u="none" strike="noStrike" kern="1200" cap="none" spc="0" normalizeH="0" baseline="0" noProof="0" dirty="0">
                <a:ln>
                  <a:noFill/>
                </a:ln>
                <a:solidFill>
                  <a:srgbClr val="FFFFCC"/>
                </a:solidFill>
                <a:effectLst/>
                <a:uLnTx/>
                <a:uFillTx/>
                <a:latin typeface="Calibri"/>
                <a:ea typeface="+mn-ea"/>
                <a:cs typeface="+mn-cs"/>
                <a:sym typeface="Wingdings" panose="05000000000000000000" pitchFamily="2" charset="2"/>
              </a:rPr>
              <a:t> </a:t>
            </a:r>
            <a:r>
              <a:rPr kumimoji="0" lang="nl-NL" sz="2800" b="1" u="none" strike="noStrike" kern="1200" cap="none" spc="0" normalizeH="0" baseline="0" noProof="0" dirty="0" err="1">
                <a:ln>
                  <a:noFill/>
                </a:ln>
                <a:solidFill>
                  <a:srgbClr val="FFFFCC"/>
                </a:solidFill>
                <a:effectLst/>
                <a:uLnTx/>
                <a:uFillTx/>
                <a:latin typeface="Calibri"/>
                <a:ea typeface="+mn-ea"/>
                <a:cs typeface="+mn-cs"/>
                <a:sym typeface="Wingdings" panose="05000000000000000000" pitchFamily="2" charset="2"/>
              </a:rPr>
              <a:t>that</a:t>
            </a:r>
            <a:r>
              <a:rPr kumimoji="0" lang="nl-NL" sz="2800" b="1" u="none" strike="noStrike" kern="1200" cap="none" spc="0" normalizeH="0" baseline="0" noProof="0" dirty="0">
                <a:ln>
                  <a:noFill/>
                </a:ln>
                <a:solidFill>
                  <a:srgbClr val="FFFFCC"/>
                </a:solidFill>
                <a:effectLst/>
                <a:uLnTx/>
                <a:uFillTx/>
                <a:latin typeface="Calibri"/>
                <a:ea typeface="+mn-ea"/>
                <a:cs typeface="+mn-cs"/>
                <a:sym typeface="Wingdings" panose="05000000000000000000" pitchFamily="2" charset="2"/>
              </a:rPr>
              <a:t> </a:t>
            </a:r>
            <a:r>
              <a:rPr kumimoji="0" lang="nl-NL" sz="2800" b="1" u="none" strike="noStrike" kern="1200" cap="none" spc="0" normalizeH="0" baseline="0" noProof="0" dirty="0" err="1">
                <a:ln>
                  <a:noFill/>
                </a:ln>
                <a:solidFill>
                  <a:srgbClr val="FFFFCC"/>
                </a:solidFill>
                <a:effectLst/>
                <a:uLnTx/>
                <a:uFillTx/>
                <a:latin typeface="Calibri"/>
                <a:ea typeface="+mn-ea"/>
                <a:cs typeface="+mn-cs"/>
                <a:sym typeface="Wingdings" panose="05000000000000000000" pitchFamily="2" charset="2"/>
              </a:rPr>
              <a:t>obfuscate</a:t>
            </a:r>
            <a:r>
              <a:rPr kumimoji="0" lang="nl-NL" sz="2800" b="1" u="none" strike="noStrike" kern="1200" cap="none" spc="0" normalizeH="0" baseline="0" noProof="0" dirty="0">
                <a:ln>
                  <a:noFill/>
                </a:ln>
                <a:solidFill>
                  <a:srgbClr val="FFFFCC"/>
                </a:solidFill>
                <a:effectLst/>
                <a:uLnTx/>
                <a:uFillTx/>
                <a:latin typeface="Calibri"/>
                <a:ea typeface="+mn-ea"/>
                <a:cs typeface="+mn-cs"/>
                <a:sym typeface="Wingdings" panose="05000000000000000000" pitchFamily="2" charset="2"/>
              </a:rPr>
              <a:t> </a:t>
            </a:r>
            <a:r>
              <a:rPr kumimoji="0" lang="nl-NL" sz="2800" b="1" u="none" strike="noStrike" kern="1200" cap="none" spc="0" normalizeH="0" baseline="0" noProof="0" dirty="0" err="1">
                <a:ln>
                  <a:noFill/>
                </a:ln>
                <a:solidFill>
                  <a:srgbClr val="FFFFCC"/>
                </a:solidFill>
                <a:effectLst/>
                <a:uLnTx/>
                <a:uFillTx/>
                <a:latin typeface="Calibri"/>
                <a:ea typeface="+mn-ea"/>
                <a:cs typeface="+mn-cs"/>
                <a:sym typeface="Wingdings" panose="05000000000000000000" pitchFamily="2" charset="2"/>
              </a:rPr>
              <a:t>the</a:t>
            </a:r>
            <a:r>
              <a:rPr kumimoji="0" lang="nl-NL" sz="2800" b="1" u="none" strike="noStrike" kern="1200" cap="none" spc="0" normalizeH="0" baseline="0" noProof="0" dirty="0">
                <a:ln>
                  <a:noFill/>
                </a:ln>
                <a:solidFill>
                  <a:srgbClr val="FFFFCC"/>
                </a:solidFill>
                <a:effectLst/>
                <a:uLnTx/>
                <a:uFillTx/>
                <a:latin typeface="Calibri"/>
                <a:ea typeface="+mn-ea"/>
                <a:cs typeface="+mn-cs"/>
                <a:sym typeface="Wingdings" panose="05000000000000000000" pitchFamily="2" charset="2"/>
              </a:rPr>
              <a:t> </a:t>
            </a:r>
            <a:r>
              <a:rPr kumimoji="0" lang="nl-NL" sz="2800" b="1" u="none" strike="noStrike" kern="1200" cap="none" spc="0" normalizeH="0" baseline="0" noProof="0" dirty="0" err="1">
                <a:ln>
                  <a:noFill/>
                </a:ln>
                <a:solidFill>
                  <a:srgbClr val="FFFFCC"/>
                </a:solidFill>
                <a:effectLst/>
                <a:uLnTx/>
                <a:uFillTx/>
                <a:latin typeface="Calibri"/>
                <a:ea typeface="+mn-ea"/>
                <a:cs typeface="+mn-cs"/>
                <a:sym typeface="Wingdings" panose="05000000000000000000" pitchFamily="2" charset="2"/>
              </a:rPr>
              <a:t>reality</a:t>
            </a:r>
            <a:r>
              <a:rPr kumimoji="0" lang="nl-NL" sz="2800" b="1" u="none" strike="noStrike" kern="1200" cap="none" spc="0" normalizeH="0" baseline="0" noProof="0" dirty="0">
                <a:ln>
                  <a:noFill/>
                </a:ln>
                <a:solidFill>
                  <a:srgbClr val="FFFFCC"/>
                </a:solidFill>
                <a:effectLst/>
                <a:uLnTx/>
                <a:uFillTx/>
                <a:latin typeface="Calibri"/>
                <a:ea typeface="+mn-ea"/>
                <a:cs typeface="+mn-cs"/>
                <a:sym typeface="Wingdings" panose="05000000000000000000" pitchFamily="2" charset="2"/>
              </a:rPr>
              <a:t> of </a:t>
            </a:r>
            <a:r>
              <a:rPr kumimoji="0" lang="nl-NL" sz="2800" b="1" u="none" strike="noStrike" kern="1200" cap="none" spc="0" normalizeH="0" baseline="0" noProof="0" dirty="0" err="1">
                <a:ln>
                  <a:noFill/>
                </a:ln>
                <a:solidFill>
                  <a:srgbClr val="FFFFCC"/>
                </a:solidFill>
                <a:effectLst/>
                <a:uLnTx/>
                <a:uFillTx/>
                <a:latin typeface="Calibri"/>
                <a:ea typeface="+mn-ea"/>
                <a:cs typeface="+mn-cs"/>
                <a:sym typeface="Wingdings" panose="05000000000000000000" pitchFamily="2" charset="2"/>
              </a:rPr>
              <a:t>our</a:t>
            </a:r>
            <a:r>
              <a:rPr kumimoji="0" lang="nl-NL" sz="2800" b="1" u="none" strike="noStrike" kern="1200" cap="none" spc="0" normalizeH="0" baseline="0" noProof="0" dirty="0">
                <a:ln>
                  <a:noFill/>
                </a:ln>
                <a:solidFill>
                  <a:srgbClr val="FFFFCC"/>
                </a:solidFill>
                <a:effectLst/>
                <a:uLnTx/>
                <a:uFillTx/>
                <a:latin typeface="Calibri"/>
                <a:ea typeface="+mn-ea"/>
                <a:cs typeface="+mn-cs"/>
                <a:sym typeface="Wingdings" panose="05000000000000000000" pitchFamily="2" charset="2"/>
              </a:rPr>
              <a:t> </a:t>
            </a:r>
            <a:r>
              <a:rPr kumimoji="0" lang="nl-NL" sz="2800" b="1" u="none" strike="noStrike" kern="1200" cap="none" spc="0" normalizeH="0" baseline="0" noProof="0" dirty="0" err="1">
                <a:ln>
                  <a:noFill/>
                </a:ln>
                <a:solidFill>
                  <a:srgbClr val="FFFFCC"/>
                </a:solidFill>
                <a:effectLst/>
                <a:uLnTx/>
                <a:uFillTx/>
                <a:latin typeface="Calibri"/>
                <a:ea typeface="+mn-ea"/>
                <a:cs typeface="+mn-cs"/>
                <a:sym typeface="Wingdings" panose="05000000000000000000" pitchFamily="2" charset="2"/>
              </a:rPr>
              <a:t>world</a:t>
            </a:r>
            <a:r>
              <a:rPr lang="nl-NL" sz="2800" i="1" dirty="0">
                <a:solidFill>
                  <a:srgbClr val="FFFFCC"/>
                </a:solidFill>
                <a:latin typeface="Calibri"/>
                <a:sym typeface="Wingdings" panose="05000000000000000000" pitchFamily="2" charset="2"/>
              </a:rPr>
              <a:t> </a:t>
            </a:r>
          </a:p>
          <a:p>
            <a:pPr>
              <a:spcBef>
                <a:spcPts val="0"/>
              </a:spcBef>
              <a:spcAft>
                <a:spcPts val="3000"/>
              </a:spcAft>
            </a:pPr>
            <a:r>
              <a:rPr kumimoji="0" lang="nl-NL" sz="2800" b="1" u="none" strike="noStrike" kern="1200" cap="none" spc="0" normalizeH="0" baseline="0" noProof="0" dirty="0">
                <a:ln>
                  <a:noFill/>
                </a:ln>
                <a:solidFill>
                  <a:srgbClr val="FFFFCC"/>
                </a:solidFill>
                <a:effectLst/>
                <a:uLnTx/>
                <a:uFillTx/>
                <a:latin typeface="Calibri"/>
                <a:ea typeface="+mn-ea"/>
                <a:cs typeface="+mn-cs"/>
                <a:sym typeface="Wingdings" panose="05000000000000000000" pitchFamily="2" charset="2"/>
              </a:rPr>
              <a:t>Work at </a:t>
            </a:r>
            <a:r>
              <a:rPr kumimoji="0" lang="nl-NL" sz="2800" b="1" u="none" strike="noStrike" kern="1200" cap="none" spc="0" normalizeH="0" baseline="0" noProof="0" dirty="0" err="1">
                <a:ln>
                  <a:noFill/>
                </a:ln>
                <a:solidFill>
                  <a:srgbClr val="FFFFCC"/>
                </a:solidFill>
                <a:effectLst/>
                <a:uLnTx/>
                <a:uFillTx/>
                <a:latin typeface="Calibri"/>
                <a:ea typeface="+mn-ea"/>
                <a:cs typeface="+mn-cs"/>
                <a:sym typeface="Wingdings" panose="05000000000000000000" pitchFamily="2" charset="2"/>
              </a:rPr>
              <a:t>advanced</a:t>
            </a:r>
            <a:r>
              <a:rPr kumimoji="0" lang="nl-NL" sz="2800" b="1" u="none" strike="noStrike" kern="1200" cap="none" spc="0" normalizeH="0" baseline="0" noProof="0" dirty="0">
                <a:ln>
                  <a:noFill/>
                </a:ln>
                <a:solidFill>
                  <a:srgbClr val="FFFFCC"/>
                </a:solidFill>
                <a:effectLst/>
                <a:uLnTx/>
                <a:uFillTx/>
                <a:latin typeface="Calibri"/>
                <a:ea typeface="+mn-ea"/>
                <a:cs typeface="+mn-cs"/>
                <a:sym typeface="Wingdings" panose="05000000000000000000" pitchFamily="2" charset="2"/>
              </a:rPr>
              <a:t> post-</a:t>
            </a:r>
            <a:r>
              <a:rPr kumimoji="0" lang="nl-NL" sz="2800" b="1" u="none" strike="noStrike" kern="1200" cap="none" spc="0" normalizeH="0" baseline="0" noProof="0" dirty="0" err="1">
                <a:ln>
                  <a:noFill/>
                </a:ln>
                <a:solidFill>
                  <a:srgbClr val="FFFFCC"/>
                </a:solidFill>
                <a:effectLst/>
                <a:uLnTx/>
                <a:uFillTx/>
                <a:latin typeface="Calibri"/>
                <a:ea typeface="+mn-ea"/>
                <a:cs typeface="+mn-cs"/>
                <a:sym typeface="Wingdings" panose="05000000000000000000" pitchFamily="2" charset="2"/>
              </a:rPr>
              <a:t>fossil</a:t>
            </a:r>
            <a:r>
              <a:rPr kumimoji="0" lang="nl-NL" sz="2800" b="1" u="none" strike="noStrike" kern="1200" cap="none" spc="0" normalizeH="0" baseline="0" noProof="0" dirty="0">
                <a:ln>
                  <a:noFill/>
                </a:ln>
                <a:solidFill>
                  <a:srgbClr val="FFFFCC"/>
                </a:solidFill>
                <a:effectLst/>
                <a:uLnTx/>
                <a:uFillTx/>
                <a:latin typeface="Calibri"/>
                <a:ea typeface="+mn-ea"/>
                <a:cs typeface="+mn-cs"/>
                <a:sym typeface="Wingdings" panose="05000000000000000000" pitchFamily="2" charset="2"/>
              </a:rPr>
              <a:t>-</a:t>
            </a:r>
            <a:r>
              <a:rPr kumimoji="0" lang="nl-NL" sz="2800" b="1" u="none" strike="noStrike" kern="1200" cap="none" spc="0" normalizeH="0" baseline="0" noProof="0" dirty="0" err="1">
                <a:ln>
                  <a:noFill/>
                </a:ln>
                <a:solidFill>
                  <a:srgbClr val="FFFFCC"/>
                </a:solidFill>
                <a:effectLst/>
                <a:uLnTx/>
                <a:uFillTx/>
                <a:latin typeface="Calibri"/>
                <a:ea typeface="+mn-ea"/>
                <a:cs typeface="+mn-cs"/>
                <a:sym typeface="Wingdings" panose="05000000000000000000" pitchFamily="2" charset="2"/>
              </a:rPr>
              <a:t>fuel</a:t>
            </a:r>
            <a:r>
              <a:rPr kumimoji="0" lang="nl-NL" sz="2800" b="1" u="none" strike="noStrike" kern="1200" cap="none" spc="0" normalizeH="0" baseline="0" noProof="0" dirty="0">
                <a:ln>
                  <a:noFill/>
                </a:ln>
                <a:solidFill>
                  <a:srgbClr val="FFFFCC"/>
                </a:solidFill>
                <a:effectLst/>
                <a:uLnTx/>
                <a:uFillTx/>
                <a:latin typeface="Calibri"/>
                <a:ea typeface="+mn-ea"/>
                <a:cs typeface="+mn-cs"/>
                <a:sym typeface="Wingdings" panose="05000000000000000000" pitchFamily="2" charset="2"/>
              </a:rPr>
              <a:t> </a:t>
            </a:r>
            <a:r>
              <a:rPr kumimoji="0" lang="nl-NL" sz="2800" b="1" u="none" strike="noStrike" kern="1200" cap="none" spc="0" normalizeH="0" baseline="0" noProof="0" dirty="0" err="1">
                <a:ln>
                  <a:noFill/>
                </a:ln>
                <a:solidFill>
                  <a:srgbClr val="FFFFCC"/>
                </a:solidFill>
                <a:effectLst/>
                <a:uLnTx/>
                <a:uFillTx/>
                <a:latin typeface="Calibri"/>
                <a:ea typeface="+mn-ea"/>
                <a:cs typeface="+mn-cs"/>
                <a:sym typeface="Wingdings" panose="05000000000000000000" pitchFamily="2" charset="2"/>
              </a:rPr>
              <a:t>techniques</a:t>
            </a:r>
            <a:endParaRPr kumimoji="0" lang="nl-NL" sz="2800" b="1" u="none" strike="noStrike" kern="1200" cap="none" spc="0" normalizeH="0" baseline="0" noProof="0" dirty="0">
              <a:ln>
                <a:noFill/>
              </a:ln>
              <a:solidFill>
                <a:srgbClr val="FFFFCC"/>
              </a:solidFill>
              <a:effectLst/>
              <a:uLnTx/>
              <a:uFillTx/>
              <a:latin typeface="Calibri"/>
              <a:ea typeface="+mn-ea"/>
              <a:cs typeface="+mn-cs"/>
              <a:sym typeface="Wingdings" panose="05000000000000000000" pitchFamily="2" charset="2"/>
            </a:endParaRPr>
          </a:p>
          <a:p>
            <a:pPr>
              <a:spcBef>
                <a:spcPts val="0"/>
              </a:spcBef>
              <a:spcAft>
                <a:spcPts val="3000"/>
              </a:spcAft>
            </a:pPr>
            <a:r>
              <a:rPr lang="nl-NL" sz="2800" b="1" dirty="0">
                <a:solidFill>
                  <a:srgbClr val="FFFFCC"/>
                </a:solidFill>
                <a:latin typeface="Calibri"/>
                <a:sym typeface="Wingdings" panose="05000000000000000000" pitchFamily="2" charset="2"/>
              </a:rPr>
              <a:t>Stop </a:t>
            </a:r>
            <a:r>
              <a:rPr lang="nl-NL" sz="2800" b="1" dirty="0" err="1">
                <a:solidFill>
                  <a:srgbClr val="FFFFCC"/>
                </a:solidFill>
                <a:latin typeface="Calibri"/>
                <a:sym typeface="Wingdings" panose="05000000000000000000" pitchFamily="2" charset="2"/>
              </a:rPr>
              <a:t>asking</a:t>
            </a:r>
            <a:r>
              <a:rPr lang="nl-NL" sz="2800" b="1" dirty="0">
                <a:solidFill>
                  <a:srgbClr val="FFFFCC"/>
                </a:solidFill>
                <a:latin typeface="Calibri"/>
                <a:sym typeface="Wingdings" panose="05000000000000000000" pitchFamily="2" charset="2"/>
              </a:rPr>
              <a:t> </a:t>
            </a:r>
            <a:r>
              <a:rPr lang="nl-NL" sz="2800" b="1" dirty="0" err="1">
                <a:solidFill>
                  <a:srgbClr val="FFFFCC"/>
                </a:solidFill>
                <a:latin typeface="Calibri"/>
                <a:sym typeface="Wingdings" panose="05000000000000000000" pitchFamily="2" charset="2"/>
              </a:rPr>
              <a:t>tax</a:t>
            </a:r>
            <a:r>
              <a:rPr lang="nl-NL" sz="2800" b="1" dirty="0">
                <a:solidFill>
                  <a:srgbClr val="FFFFCC"/>
                </a:solidFill>
                <a:latin typeface="Calibri"/>
                <a:sym typeface="Wingdings" panose="05000000000000000000" pitchFamily="2" charset="2"/>
              </a:rPr>
              <a:t> money </a:t>
            </a:r>
            <a:r>
              <a:rPr lang="nl-NL" sz="2800" b="1" dirty="0" err="1">
                <a:solidFill>
                  <a:srgbClr val="FFFFCC"/>
                </a:solidFill>
                <a:latin typeface="Calibri"/>
                <a:sym typeface="Wingdings" panose="05000000000000000000" pitchFamily="2" charset="2"/>
              </a:rPr>
              <a:t>for</a:t>
            </a:r>
            <a:r>
              <a:rPr lang="nl-NL" sz="2800" b="1" dirty="0">
                <a:solidFill>
                  <a:srgbClr val="FFFFCC"/>
                </a:solidFill>
                <a:latin typeface="Calibri"/>
                <a:sym typeface="Wingdings" panose="05000000000000000000" pitchFamily="2" charset="2"/>
              </a:rPr>
              <a:t> </a:t>
            </a:r>
            <a:r>
              <a:rPr lang="nl-NL" sz="2800" b="1" dirty="0" err="1">
                <a:solidFill>
                  <a:srgbClr val="FFFFCC"/>
                </a:solidFill>
                <a:latin typeface="Calibri"/>
                <a:sym typeface="Wingdings" panose="05000000000000000000" pitchFamily="2" charset="2"/>
              </a:rPr>
              <a:t>biobased</a:t>
            </a:r>
            <a:r>
              <a:rPr lang="nl-NL" sz="2800" b="1" dirty="0">
                <a:solidFill>
                  <a:srgbClr val="FFFFCC"/>
                </a:solidFill>
                <a:latin typeface="Calibri"/>
                <a:sym typeface="Wingdings" panose="05000000000000000000" pitchFamily="2" charset="2"/>
              </a:rPr>
              <a:t> </a:t>
            </a:r>
            <a:r>
              <a:rPr lang="nl-NL" sz="2800" b="1" dirty="0" err="1">
                <a:solidFill>
                  <a:srgbClr val="FFFFCC"/>
                </a:solidFill>
                <a:latin typeface="Calibri"/>
                <a:sym typeface="Wingdings" panose="05000000000000000000" pitchFamily="2" charset="2"/>
              </a:rPr>
              <a:t>economy</a:t>
            </a:r>
            <a:r>
              <a:rPr lang="nl-NL" sz="2800" b="1" dirty="0">
                <a:solidFill>
                  <a:srgbClr val="FFFFCC"/>
                </a:solidFill>
                <a:latin typeface="Calibri"/>
                <a:sym typeface="Wingdings" panose="05000000000000000000" pitchFamily="2" charset="2"/>
              </a:rPr>
              <a:t> research</a:t>
            </a:r>
            <a:endParaRPr kumimoji="0" lang="nl-NL" sz="2800" b="1" u="none" strike="noStrike" kern="1200" cap="none" spc="0" normalizeH="0" baseline="0" noProof="0" dirty="0">
              <a:ln>
                <a:noFill/>
              </a:ln>
              <a:solidFill>
                <a:srgbClr val="FFFFCC"/>
              </a:solidFill>
              <a:effectLst/>
              <a:uLnTx/>
              <a:uFillTx/>
              <a:latin typeface="Calibri"/>
              <a:ea typeface="+mn-ea"/>
              <a:cs typeface="+mn-cs"/>
              <a:sym typeface="Wingdings" panose="05000000000000000000" pitchFamily="2" charset="2"/>
            </a:endParaRPr>
          </a:p>
        </p:txBody>
      </p:sp>
      <p:sp>
        <p:nvSpPr>
          <p:cNvPr id="6" name="Titel 1"/>
          <p:cNvSpPr>
            <a:spLocks noGrp="1"/>
          </p:cNvSpPr>
          <p:nvPr>
            <p:ph type="title"/>
          </p:nvPr>
        </p:nvSpPr>
        <p:spPr>
          <a:xfrm>
            <a:off x="385192" y="778694"/>
            <a:ext cx="8579296" cy="922114"/>
          </a:xfrm>
        </p:spPr>
        <p:txBody>
          <a:bodyPr/>
          <a:lstStyle/>
          <a:p>
            <a:pPr algn="l"/>
            <a:r>
              <a:rPr lang="nl-NL" b="1" dirty="0" err="1">
                <a:solidFill>
                  <a:srgbClr val="FFFFCC"/>
                </a:solidFill>
              </a:rPr>
              <a:t>What</a:t>
            </a:r>
            <a:r>
              <a:rPr lang="nl-NL" b="1" dirty="0">
                <a:solidFill>
                  <a:srgbClr val="FFFFCC"/>
                </a:solidFill>
              </a:rPr>
              <a:t> </a:t>
            </a:r>
            <a:r>
              <a:rPr lang="nl-NL" b="1" dirty="0" err="1">
                <a:solidFill>
                  <a:srgbClr val="FFFFCC"/>
                </a:solidFill>
              </a:rPr>
              <a:t>can</a:t>
            </a:r>
            <a:r>
              <a:rPr lang="nl-NL" b="1" dirty="0">
                <a:solidFill>
                  <a:srgbClr val="FFFFCC"/>
                </a:solidFill>
              </a:rPr>
              <a:t> Wageningen </a:t>
            </a:r>
            <a:r>
              <a:rPr lang="nl-NL" b="1" dirty="0" err="1">
                <a:solidFill>
                  <a:srgbClr val="FFFFCC"/>
                </a:solidFill>
              </a:rPr>
              <a:t>academics</a:t>
            </a:r>
            <a:r>
              <a:rPr lang="nl-NL" b="1" dirty="0">
                <a:solidFill>
                  <a:srgbClr val="FFFFCC"/>
                </a:solidFill>
              </a:rPr>
              <a:t> do?</a:t>
            </a:r>
            <a:endParaRPr lang="en-GB" dirty="0">
              <a:solidFill>
                <a:srgbClr val="FFFFCC"/>
              </a:solidFill>
            </a:endParaRPr>
          </a:p>
        </p:txBody>
      </p:sp>
    </p:spTree>
    <p:extLst>
      <p:ext uri="{BB962C8B-B14F-4D97-AF65-F5344CB8AC3E}">
        <p14:creationId xmlns:p14="http://schemas.microsoft.com/office/powerpoint/2010/main" val="17521239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cover.pdf - Adobe Acrobat Reader DC"/>
          <p:cNvPicPr>
            <a:picLocks noChangeAspect="1"/>
          </p:cNvPicPr>
          <p:nvPr/>
        </p:nvPicPr>
        <p:blipFill rotWithShape="1">
          <a:blip r:embed="rId3">
            <a:extLst>
              <a:ext uri="{28A0092B-C50C-407E-A947-70E740481C1C}">
                <a14:useLocalDpi xmlns:a14="http://schemas.microsoft.com/office/drawing/2010/main" val="0"/>
              </a:ext>
            </a:extLst>
          </a:blip>
          <a:srcRect l="52792" t="4491" r="9412" b="3542"/>
          <a:stretch/>
        </p:blipFill>
        <p:spPr>
          <a:xfrm>
            <a:off x="4427984" y="404664"/>
            <a:ext cx="4072573" cy="6193703"/>
          </a:xfrm>
          <a:prstGeom prst="rect">
            <a:avLst/>
          </a:prstGeom>
          <a:effectLst>
            <a:outerShdw blurRad="50800" dist="38100" dir="2700000" sx="101000" sy="101000" algn="tl" rotWithShape="0">
              <a:prstClr val="black">
                <a:alpha val="40000"/>
              </a:prstClr>
            </a:outerShdw>
          </a:effectLst>
          <a:scene3d>
            <a:camera prst="orthographicFront">
              <a:rot lat="0" lon="0" rev="21299999"/>
            </a:camera>
            <a:lightRig rig="threePt" dir="t"/>
          </a:scene3d>
        </p:spPr>
      </p:pic>
      <p:sp>
        <p:nvSpPr>
          <p:cNvPr id="4" name="Titel 1"/>
          <p:cNvSpPr txBox="1">
            <a:spLocks/>
          </p:cNvSpPr>
          <p:nvPr/>
        </p:nvSpPr>
        <p:spPr bwMode="auto">
          <a:xfrm>
            <a:off x="467544" y="1052736"/>
            <a:ext cx="388843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nl-NL" sz="5400" b="1" i="1" dirty="0">
                <a:solidFill>
                  <a:srgbClr val="FFFFCC"/>
                </a:solidFill>
              </a:rPr>
              <a:t>More information:</a:t>
            </a:r>
          </a:p>
        </p:txBody>
      </p:sp>
    </p:spTree>
    <p:extLst>
      <p:ext uri="{BB962C8B-B14F-4D97-AF65-F5344CB8AC3E}">
        <p14:creationId xmlns:p14="http://schemas.microsoft.com/office/powerpoint/2010/main" val="1870132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ep 16">
            <a:extLst>
              <a:ext uri="{FF2B5EF4-FFF2-40B4-BE49-F238E27FC236}">
                <a16:creationId xmlns="" xmlns:a16="http://schemas.microsoft.com/office/drawing/2014/main" id="{9C8EFC80-0F67-42CC-ACF4-A15276C176D0}"/>
              </a:ext>
            </a:extLst>
          </p:cNvPr>
          <p:cNvGrpSpPr/>
          <p:nvPr/>
        </p:nvGrpSpPr>
        <p:grpSpPr>
          <a:xfrm>
            <a:off x="-180528" y="722313"/>
            <a:ext cx="9324528" cy="6307087"/>
            <a:chOff x="-180528" y="722313"/>
            <a:chExt cx="9324528" cy="6307087"/>
          </a:xfrm>
        </p:grpSpPr>
        <p:pic>
          <p:nvPicPr>
            <p:cNvPr id="7" name="Picture 2">
              <a:extLst>
                <a:ext uri="{FF2B5EF4-FFF2-40B4-BE49-F238E27FC236}">
                  <a16:creationId xmlns="" xmlns:a16="http://schemas.microsoft.com/office/drawing/2014/main" id="{32077111-A273-4ECB-A4CA-9470FF8E4F0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 r="-5"/>
            <a:stretch/>
          </p:blipFill>
          <p:spPr bwMode="auto">
            <a:xfrm>
              <a:off x="-180528" y="722313"/>
              <a:ext cx="9324528" cy="6307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kstvak 3">
              <a:extLst>
                <a:ext uri="{FF2B5EF4-FFF2-40B4-BE49-F238E27FC236}">
                  <a16:creationId xmlns="" xmlns:a16="http://schemas.microsoft.com/office/drawing/2014/main" id="{15492CB9-FD67-4A71-A633-B0240E574856}"/>
                </a:ext>
              </a:extLst>
            </p:cNvPr>
            <p:cNvSpPr txBox="1"/>
            <p:nvPr/>
          </p:nvSpPr>
          <p:spPr>
            <a:xfrm>
              <a:off x="8676456" y="1002214"/>
              <a:ext cx="277688" cy="338554"/>
            </a:xfrm>
            <a:prstGeom prst="rect">
              <a:avLst/>
            </a:prstGeom>
            <a:noFill/>
          </p:spPr>
          <p:txBody>
            <a:bodyPr wrap="square" rtlCol="0">
              <a:spAutoFit/>
            </a:bodyPr>
            <a:lstStyle/>
            <a:p>
              <a:r>
                <a:rPr lang="nl-NL" sz="1600" dirty="0">
                  <a:solidFill>
                    <a:srgbClr val="CBC9C5"/>
                  </a:solidFill>
                </a:rPr>
                <a:t>7</a:t>
              </a:r>
            </a:p>
          </p:txBody>
        </p:sp>
        <p:sp>
          <p:nvSpPr>
            <p:cNvPr id="9" name="Tekstvak 8">
              <a:extLst>
                <a:ext uri="{FF2B5EF4-FFF2-40B4-BE49-F238E27FC236}">
                  <a16:creationId xmlns="" xmlns:a16="http://schemas.microsoft.com/office/drawing/2014/main" id="{53679203-9BA8-4933-B919-363F57CAF24F}"/>
                </a:ext>
              </a:extLst>
            </p:cNvPr>
            <p:cNvSpPr txBox="1"/>
            <p:nvPr/>
          </p:nvSpPr>
          <p:spPr>
            <a:xfrm>
              <a:off x="8676456" y="1722294"/>
              <a:ext cx="277688" cy="338554"/>
            </a:xfrm>
            <a:prstGeom prst="rect">
              <a:avLst/>
            </a:prstGeom>
            <a:noFill/>
          </p:spPr>
          <p:txBody>
            <a:bodyPr wrap="square" rtlCol="0">
              <a:spAutoFit/>
            </a:bodyPr>
            <a:lstStyle/>
            <a:p>
              <a:r>
                <a:rPr lang="nl-NL" sz="1600" dirty="0">
                  <a:solidFill>
                    <a:srgbClr val="CBC9C5"/>
                  </a:solidFill>
                </a:rPr>
                <a:t>6</a:t>
              </a:r>
            </a:p>
          </p:txBody>
        </p:sp>
        <p:sp>
          <p:nvSpPr>
            <p:cNvPr id="10" name="Tekstvak 9">
              <a:extLst>
                <a:ext uri="{FF2B5EF4-FFF2-40B4-BE49-F238E27FC236}">
                  <a16:creationId xmlns="" xmlns:a16="http://schemas.microsoft.com/office/drawing/2014/main" id="{91D5EF05-EDCB-4694-AC1B-29CECA05FB09}"/>
                </a:ext>
              </a:extLst>
            </p:cNvPr>
            <p:cNvSpPr txBox="1"/>
            <p:nvPr/>
          </p:nvSpPr>
          <p:spPr>
            <a:xfrm>
              <a:off x="8676456" y="2442374"/>
              <a:ext cx="277688" cy="338554"/>
            </a:xfrm>
            <a:prstGeom prst="rect">
              <a:avLst/>
            </a:prstGeom>
            <a:noFill/>
          </p:spPr>
          <p:txBody>
            <a:bodyPr wrap="square" rtlCol="0">
              <a:spAutoFit/>
            </a:bodyPr>
            <a:lstStyle/>
            <a:p>
              <a:r>
                <a:rPr lang="nl-NL" sz="1600" dirty="0">
                  <a:solidFill>
                    <a:srgbClr val="CBC9C5"/>
                  </a:solidFill>
                </a:rPr>
                <a:t>5</a:t>
              </a:r>
            </a:p>
          </p:txBody>
        </p:sp>
        <p:sp>
          <p:nvSpPr>
            <p:cNvPr id="11" name="Tekstvak 10">
              <a:extLst>
                <a:ext uri="{FF2B5EF4-FFF2-40B4-BE49-F238E27FC236}">
                  <a16:creationId xmlns="" xmlns:a16="http://schemas.microsoft.com/office/drawing/2014/main" id="{32AC1E33-CAE0-4378-B9CD-4CD9E3173841}"/>
                </a:ext>
              </a:extLst>
            </p:cNvPr>
            <p:cNvSpPr txBox="1"/>
            <p:nvPr/>
          </p:nvSpPr>
          <p:spPr>
            <a:xfrm>
              <a:off x="8676456" y="3212976"/>
              <a:ext cx="277688" cy="338554"/>
            </a:xfrm>
            <a:prstGeom prst="rect">
              <a:avLst/>
            </a:prstGeom>
            <a:noFill/>
          </p:spPr>
          <p:txBody>
            <a:bodyPr wrap="square" rtlCol="0">
              <a:spAutoFit/>
            </a:bodyPr>
            <a:lstStyle/>
            <a:p>
              <a:r>
                <a:rPr lang="nl-NL" sz="1600" dirty="0">
                  <a:solidFill>
                    <a:srgbClr val="CBC9C5"/>
                  </a:solidFill>
                </a:rPr>
                <a:t>4</a:t>
              </a:r>
            </a:p>
          </p:txBody>
        </p:sp>
        <p:sp>
          <p:nvSpPr>
            <p:cNvPr id="12" name="Tekstvak 11">
              <a:extLst>
                <a:ext uri="{FF2B5EF4-FFF2-40B4-BE49-F238E27FC236}">
                  <a16:creationId xmlns="" xmlns:a16="http://schemas.microsoft.com/office/drawing/2014/main" id="{979A6654-0E49-470F-B292-6FF9AB8C1D7B}"/>
                </a:ext>
              </a:extLst>
            </p:cNvPr>
            <p:cNvSpPr txBox="1"/>
            <p:nvPr/>
          </p:nvSpPr>
          <p:spPr>
            <a:xfrm>
              <a:off x="8676456" y="3954542"/>
              <a:ext cx="277688" cy="338554"/>
            </a:xfrm>
            <a:prstGeom prst="rect">
              <a:avLst/>
            </a:prstGeom>
            <a:noFill/>
          </p:spPr>
          <p:txBody>
            <a:bodyPr wrap="square" rtlCol="0">
              <a:spAutoFit/>
            </a:bodyPr>
            <a:lstStyle/>
            <a:p>
              <a:r>
                <a:rPr lang="nl-NL" sz="1600" dirty="0">
                  <a:solidFill>
                    <a:srgbClr val="CBC9C5"/>
                  </a:solidFill>
                </a:rPr>
                <a:t>3</a:t>
              </a:r>
            </a:p>
          </p:txBody>
        </p:sp>
        <p:sp>
          <p:nvSpPr>
            <p:cNvPr id="13" name="Tekstvak 12">
              <a:extLst>
                <a:ext uri="{FF2B5EF4-FFF2-40B4-BE49-F238E27FC236}">
                  <a16:creationId xmlns="" xmlns:a16="http://schemas.microsoft.com/office/drawing/2014/main" id="{290FB0CF-20CA-493A-B98C-1A30B5023DD0}"/>
                </a:ext>
              </a:extLst>
            </p:cNvPr>
            <p:cNvSpPr txBox="1"/>
            <p:nvPr/>
          </p:nvSpPr>
          <p:spPr>
            <a:xfrm>
              <a:off x="8676456" y="4674622"/>
              <a:ext cx="277688" cy="338554"/>
            </a:xfrm>
            <a:prstGeom prst="rect">
              <a:avLst/>
            </a:prstGeom>
            <a:noFill/>
          </p:spPr>
          <p:txBody>
            <a:bodyPr wrap="square" rtlCol="0">
              <a:spAutoFit/>
            </a:bodyPr>
            <a:lstStyle/>
            <a:p>
              <a:r>
                <a:rPr lang="nl-NL" sz="1600" dirty="0">
                  <a:solidFill>
                    <a:srgbClr val="CBC9C5"/>
                  </a:solidFill>
                </a:rPr>
                <a:t>2</a:t>
              </a:r>
            </a:p>
          </p:txBody>
        </p:sp>
        <p:sp>
          <p:nvSpPr>
            <p:cNvPr id="14" name="Tekstvak 13">
              <a:extLst>
                <a:ext uri="{FF2B5EF4-FFF2-40B4-BE49-F238E27FC236}">
                  <a16:creationId xmlns="" xmlns:a16="http://schemas.microsoft.com/office/drawing/2014/main" id="{26F98AB6-4383-47E6-A11E-B787C9843593}"/>
                </a:ext>
              </a:extLst>
            </p:cNvPr>
            <p:cNvSpPr txBox="1"/>
            <p:nvPr/>
          </p:nvSpPr>
          <p:spPr>
            <a:xfrm>
              <a:off x="8676456" y="5394702"/>
              <a:ext cx="277688" cy="338554"/>
            </a:xfrm>
            <a:prstGeom prst="rect">
              <a:avLst/>
            </a:prstGeom>
            <a:noFill/>
          </p:spPr>
          <p:txBody>
            <a:bodyPr wrap="square" rtlCol="0">
              <a:spAutoFit/>
            </a:bodyPr>
            <a:lstStyle/>
            <a:p>
              <a:r>
                <a:rPr lang="nl-NL" sz="1600" dirty="0">
                  <a:solidFill>
                    <a:srgbClr val="CBC9C5"/>
                  </a:solidFill>
                </a:rPr>
                <a:t>1</a:t>
              </a:r>
            </a:p>
          </p:txBody>
        </p:sp>
        <p:sp>
          <p:nvSpPr>
            <p:cNvPr id="15" name="Tekstvak 14">
              <a:extLst>
                <a:ext uri="{FF2B5EF4-FFF2-40B4-BE49-F238E27FC236}">
                  <a16:creationId xmlns="" xmlns:a16="http://schemas.microsoft.com/office/drawing/2014/main" id="{27E0885D-F1BB-4CC0-9939-8A3905F18C4B}"/>
                </a:ext>
              </a:extLst>
            </p:cNvPr>
            <p:cNvSpPr txBox="1"/>
            <p:nvPr/>
          </p:nvSpPr>
          <p:spPr>
            <a:xfrm>
              <a:off x="8676456" y="6165304"/>
              <a:ext cx="277688" cy="338554"/>
            </a:xfrm>
            <a:prstGeom prst="rect">
              <a:avLst/>
            </a:prstGeom>
            <a:noFill/>
          </p:spPr>
          <p:txBody>
            <a:bodyPr wrap="square" rtlCol="0">
              <a:spAutoFit/>
            </a:bodyPr>
            <a:lstStyle/>
            <a:p>
              <a:r>
                <a:rPr lang="nl-NL" sz="1600" dirty="0">
                  <a:solidFill>
                    <a:srgbClr val="CBC9C5"/>
                  </a:solidFill>
                </a:rPr>
                <a:t>0</a:t>
              </a:r>
            </a:p>
          </p:txBody>
        </p:sp>
        <p:sp>
          <p:nvSpPr>
            <p:cNvPr id="8" name="Rechthoek 7">
              <a:extLst>
                <a:ext uri="{FF2B5EF4-FFF2-40B4-BE49-F238E27FC236}">
                  <a16:creationId xmlns="" xmlns:a16="http://schemas.microsoft.com/office/drawing/2014/main" id="{73DE9DC0-52BD-401E-8599-A6430FAFF8DE}"/>
                </a:ext>
              </a:extLst>
            </p:cNvPr>
            <p:cNvSpPr/>
            <p:nvPr/>
          </p:nvSpPr>
          <p:spPr>
            <a:xfrm>
              <a:off x="-180528" y="722313"/>
              <a:ext cx="648072" cy="5781545"/>
            </a:xfrm>
            <a:prstGeom prst="rect">
              <a:avLst/>
            </a:prstGeom>
            <a:solidFill>
              <a:srgbClr val="19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 name="Tijdelijke aanduiding voor inhoud 2"/>
          <p:cNvSpPr>
            <a:spLocks noGrp="1"/>
          </p:cNvSpPr>
          <p:nvPr>
            <p:ph idx="1"/>
          </p:nvPr>
        </p:nvSpPr>
        <p:spPr>
          <a:xfrm>
            <a:off x="385192" y="2132856"/>
            <a:ext cx="8003232" cy="3528393"/>
          </a:xfrm>
          <a:solidFill>
            <a:srgbClr val="193264"/>
          </a:solidFill>
        </p:spPr>
        <p:txBody>
          <a:bodyPr/>
          <a:lstStyle/>
          <a:p>
            <a:pPr marL="0" indent="0">
              <a:spcBef>
                <a:spcPts val="0"/>
              </a:spcBef>
              <a:spcAft>
                <a:spcPts val="2400"/>
              </a:spcAft>
              <a:buNone/>
            </a:pPr>
            <a:endParaRPr lang="nl-NL" dirty="0">
              <a:solidFill>
                <a:srgbClr val="FFFFCC"/>
              </a:solidFill>
            </a:endParaRPr>
          </a:p>
          <a:p>
            <a:pPr marL="0" indent="0">
              <a:spcBef>
                <a:spcPts val="0"/>
              </a:spcBef>
              <a:spcAft>
                <a:spcPts val="3000"/>
              </a:spcAft>
              <a:buNone/>
            </a:pPr>
            <a:r>
              <a:rPr lang="nl-NL" dirty="0">
                <a:solidFill>
                  <a:srgbClr val="FFFFCC"/>
                </a:solidFill>
              </a:rPr>
              <a:t>Strong </a:t>
            </a:r>
            <a:r>
              <a:rPr lang="nl-NL" dirty="0" err="1">
                <a:solidFill>
                  <a:srgbClr val="FFFFCC"/>
                </a:solidFill>
              </a:rPr>
              <a:t>increase</a:t>
            </a:r>
            <a:r>
              <a:rPr lang="nl-NL" dirty="0">
                <a:solidFill>
                  <a:srgbClr val="FFFFCC"/>
                </a:solidFill>
              </a:rPr>
              <a:t> in </a:t>
            </a:r>
            <a:r>
              <a:rPr lang="nl-NL" dirty="0" err="1">
                <a:solidFill>
                  <a:srgbClr val="FFFFCC"/>
                </a:solidFill>
              </a:rPr>
              <a:t>the</a:t>
            </a:r>
            <a:r>
              <a:rPr lang="nl-NL" dirty="0">
                <a:solidFill>
                  <a:srgbClr val="FFFFCC"/>
                </a:solidFill>
              </a:rPr>
              <a:t> </a:t>
            </a:r>
            <a:r>
              <a:rPr lang="nl-NL" dirty="0" err="1">
                <a:solidFill>
                  <a:srgbClr val="FFFFCC"/>
                </a:solidFill>
              </a:rPr>
              <a:t>global</a:t>
            </a:r>
            <a:r>
              <a:rPr lang="nl-NL" dirty="0">
                <a:solidFill>
                  <a:srgbClr val="FFFFCC"/>
                </a:solidFill>
              </a:rPr>
              <a:t> room </a:t>
            </a:r>
            <a:r>
              <a:rPr lang="nl-NL" dirty="0" err="1">
                <a:solidFill>
                  <a:srgbClr val="FFFFCC"/>
                </a:solidFill>
              </a:rPr>
              <a:t>for</a:t>
            </a:r>
            <a:r>
              <a:rPr lang="nl-NL" dirty="0">
                <a:solidFill>
                  <a:srgbClr val="FFFFCC"/>
                </a:solidFill>
              </a:rPr>
              <a:t> human </a:t>
            </a:r>
            <a:r>
              <a:rPr lang="nl-NL" dirty="0" err="1">
                <a:solidFill>
                  <a:srgbClr val="FFFFCC"/>
                </a:solidFill>
              </a:rPr>
              <a:t>consumption</a:t>
            </a:r>
            <a:r>
              <a:rPr lang="nl-NL" dirty="0">
                <a:solidFill>
                  <a:srgbClr val="FFFFCC"/>
                </a:solidFill>
              </a:rPr>
              <a:t> </a:t>
            </a:r>
            <a:r>
              <a:rPr lang="nl-NL" sz="2000" i="1" dirty="0">
                <a:solidFill>
                  <a:srgbClr val="FFFFCC"/>
                </a:solidFill>
              </a:rPr>
              <a:t>(</a:t>
            </a:r>
            <a:r>
              <a:rPr lang="nl-NL" sz="2000" i="1" dirty="0" err="1">
                <a:solidFill>
                  <a:srgbClr val="FFFFCC"/>
                </a:solidFill>
              </a:rPr>
              <a:t>for</a:t>
            </a:r>
            <a:r>
              <a:rPr lang="nl-NL" sz="2000" i="1" dirty="0">
                <a:solidFill>
                  <a:srgbClr val="FFFFCC"/>
                </a:solidFill>
              </a:rPr>
              <a:t> as long as </a:t>
            </a:r>
            <a:r>
              <a:rPr lang="nl-NL" sz="2000" i="1" dirty="0" err="1">
                <a:solidFill>
                  <a:srgbClr val="FFFFCC"/>
                </a:solidFill>
              </a:rPr>
              <a:t>it</a:t>
            </a:r>
            <a:r>
              <a:rPr lang="nl-NL" sz="2000" i="1" dirty="0">
                <a:solidFill>
                  <a:srgbClr val="FFFFCC"/>
                </a:solidFill>
              </a:rPr>
              <a:t> </a:t>
            </a:r>
            <a:r>
              <a:rPr lang="nl-NL" sz="2000" i="1" dirty="0" err="1">
                <a:solidFill>
                  <a:srgbClr val="FFFFCC"/>
                </a:solidFill>
              </a:rPr>
              <a:t>lasts</a:t>
            </a:r>
            <a:r>
              <a:rPr lang="nl-NL" sz="2000" i="1" dirty="0">
                <a:solidFill>
                  <a:srgbClr val="FFFFCC"/>
                </a:solidFill>
              </a:rPr>
              <a:t>!)</a:t>
            </a:r>
          </a:p>
          <a:p>
            <a:pPr marL="1296988" lvl="2" indent="-439738">
              <a:spcBef>
                <a:spcPts val="0"/>
              </a:spcBef>
              <a:spcAft>
                <a:spcPts val="1200"/>
              </a:spcAft>
              <a:buFont typeface="Wingdings" panose="05000000000000000000" pitchFamily="2" charset="2"/>
              <a:buChar char="è"/>
            </a:pPr>
            <a:r>
              <a:rPr lang="nl-NL" sz="2600" b="1" dirty="0" err="1">
                <a:solidFill>
                  <a:srgbClr val="FFFFCC"/>
                </a:solidFill>
              </a:rPr>
              <a:t>Increase</a:t>
            </a:r>
            <a:r>
              <a:rPr lang="nl-NL" sz="2600" b="1" dirty="0">
                <a:solidFill>
                  <a:srgbClr val="FFFFCC"/>
                </a:solidFill>
              </a:rPr>
              <a:t> in </a:t>
            </a:r>
            <a:r>
              <a:rPr lang="nl-NL" sz="2600" b="1" i="1" dirty="0" err="1">
                <a:solidFill>
                  <a:srgbClr val="FFFFCC"/>
                </a:solidFill>
              </a:rPr>
              <a:t>average</a:t>
            </a:r>
            <a:r>
              <a:rPr lang="nl-NL" sz="2600" b="1" dirty="0">
                <a:solidFill>
                  <a:srgbClr val="FFFFCC"/>
                </a:solidFill>
              </a:rPr>
              <a:t> welfare</a:t>
            </a:r>
          </a:p>
          <a:p>
            <a:pPr marL="1296988" lvl="2" indent="-439738">
              <a:spcBef>
                <a:spcPts val="0"/>
              </a:spcBef>
              <a:spcAft>
                <a:spcPts val="1200"/>
              </a:spcAft>
              <a:buFont typeface="Wingdings" panose="05000000000000000000" pitchFamily="2" charset="2"/>
              <a:buChar char="è"/>
            </a:pPr>
            <a:r>
              <a:rPr lang="nl-NL" sz="2600" b="1" dirty="0" err="1">
                <a:solidFill>
                  <a:srgbClr val="FFFFCC"/>
                </a:solidFill>
              </a:rPr>
              <a:t>Explosion</a:t>
            </a:r>
            <a:r>
              <a:rPr lang="nl-NL" sz="2600" b="1" dirty="0">
                <a:solidFill>
                  <a:srgbClr val="FFFFCC"/>
                </a:solidFill>
              </a:rPr>
              <a:t> in </a:t>
            </a:r>
            <a:r>
              <a:rPr lang="nl-NL" sz="2600" b="1" dirty="0" err="1">
                <a:solidFill>
                  <a:srgbClr val="FFFFCC"/>
                </a:solidFill>
              </a:rPr>
              <a:t>world</a:t>
            </a:r>
            <a:r>
              <a:rPr lang="nl-NL" sz="2600" b="1" dirty="0">
                <a:solidFill>
                  <a:srgbClr val="FFFFCC"/>
                </a:solidFill>
              </a:rPr>
              <a:t> </a:t>
            </a:r>
            <a:r>
              <a:rPr lang="nl-NL" sz="2600" b="1" dirty="0" err="1">
                <a:solidFill>
                  <a:srgbClr val="FFFFCC"/>
                </a:solidFill>
              </a:rPr>
              <a:t>population</a:t>
            </a:r>
            <a:endParaRPr lang="nl-NL" sz="2600" b="1" i="1" dirty="0">
              <a:solidFill>
                <a:srgbClr val="FFFFCC"/>
              </a:solidFill>
            </a:endParaRPr>
          </a:p>
        </p:txBody>
      </p:sp>
      <p:sp>
        <p:nvSpPr>
          <p:cNvPr id="6" name="Titel 1"/>
          <p:cNvSpPr>
            <a:spLocks noGrp="1"/>
          </p:cNvSpPr>
          <p:nvPr>
            <p:ph type="title"/>
          </p:nvPr>
        </p:nvSpPr>
        <p:spPr>
          <a:xfrm>
            <a:off x="385192" y="58614"/>
            <a:ext cx="8229600" cy="2074242"/>
          </a:xfrm>
          <a:solidFill>
            <a:srgbClr val="193264"/>
          </a:solidFill>
        </p:spPr>
        <p:txBody>
          <a:bodyPr/>
          <a:lstStyle/>
          <a:p>
            <a:pPr algn="l"/>
            <a:r>
              <a:rPr lang="nl-NL" sz="2400" i="1" dirty="0" err="1">
                <a:solidFill>
                  <a:srgbClr val="FFFFCC"/>
                </a:solidFill>
              </a:rPr>
              <a:t>From</a:t>
            </a:r>
            <a:r>
              <a:rPr lang="nl-NL" sz="2400" i="1" dirty="0">
                <a:solidFill>
                  <a:srgbClr val="FFFFCC"/>
                </a:solidFill>
              </a:rPr>
              <a:t> 19th </a:t>
            </a:r>
            <a:r>
              <a:rPr lang="nl-NL" sz="2400" i="1" dirty="0" err="1">
                <a:solidFill>
                  <a:srgbClr val="FFFFCC"/>
                </a:solidFill>
              </a:rPr>
              <a:t>century</a:t>
            </a:r>
            <a:r>
              <a:rPr lang="nl-NL" sz="2400" i="1" dirty="0">
                <a:solidFill>
                  <a:srgbClr val="FFFFCC"/>
                </a:solidFill>
              </a:rPr>
              <a:t>:</a:t>
            </a:r>
            <a:r>
              <a:rPr lang="nl-NL" sz="4000" b="1" dirty="0">
                <a:solidFill>
                  <a:srgbClr val="FFFFCC"/>
                </a:solidFill>
              </a:rPr>
              <a:t/>
            </a:r>
            <a:br>
              <a:rPr lang="nl-NL" sz="4000" b="1" dirty="0">
                <a:solidFill>
                  <a:srgbClr val="FFFFCC"/>
                </a:solidFill>
              </a:rPr>
            </a:br>
            <a:r>
              <a:rPr lang="nl-NL" b="1" dirty="0">
                <a:solidFill>
                  <a:srgbClr val="FFFFCC"/>
                </a:solidFill>
              </a:rPr>
              <a:t>Fossil </a:t>
            </a:r>
            <a:r>
              <a:rPr lang="nl-NL" b="1" dirty="0" err="1">
                <a:solidFill>
                  <a:srgbClr val="FFFFCC"/>
                </a:solidFill>
              </a:rPr>
              <a:t>fuel</a:t>
            </a:r>
            <a:r>
              <a:rPr lang="nl-NL" b="1" dirty="0">
                <a:solidFill>
                  <a:srgbClr val="FFFFCC"/>
                </a:solidFill>
              </a:rPr>
              <a:t> </a:t>
            </a:r>
            <a:r>
              <a:rPr lang="nl-NL" b="1" dirty="0" err="1">
                <a:solidFill>
                  <a:srgbClr val="FFFFCC"/>
                </a:solidFill>
              </a:rPr>
              <a:t>revolution</a:t>
            </a:r>
            <a:r>
              <a:rPr lang="nl-NL" b="1" dirty="0">
                <a:solidFill>
                  <a:srgbClr val="FFFFCC"/>
                </a:solidFill>
              </a:rPr>
              <a:t> </a:t>
            </a:r>
            <a:r>
              <a:rPr lang="nl-NL" sz="2400" dirty="0">
                <a:solidFill>
                  <a:srgbClr val="FFFFCC"/>
                </a:solidFill>
              </a:rPr>
              <a:t>(motor power, modern transport, </a:t>
            </a:r>
            <a:r>
              <a:rPr lang="nl-NL" sz="2400" dirty="0" err="1">
                <a:solidFill>
                  <a:srgbClr val="FFFFCC"/>
                </a:solidFill>
              </a:rPr>
              <a:t>artificial</a:t>
            </a:r>
            <a:r>
              <a:rPr lang="nl-NL" sz="2400" dirty="0">
                <a:solidFill>
                  <a:srgbClr val="FFFFCC"/>
                </a:solidFill>
              </a:rPr>
              <a:t> </a:t>
            </a:r>
            <a:r>
              <a:rPr lang="nl-NL" sz="2400" dirty="0" err="1">
                <a:solidFill>
                  <a:srgbClr val="FFFFCC"/>
                </a:solidFill>
              </a:rPr>
              <a:t>fertilizer</a:t>
            </a:r>
            <a:r>
              <a:rPr lang="nl-NL" sz="2400" dirty="0">
                <a:solidFill>
                  <a:srgbClr val="FFFFCC"/>
                </a:solidFill>
              </a:rPr>
              <a:t>, </a:t>
            </a:r>
            <a:r>
              <a:rPr lang="nl-NL" sz="2400" dirty="0" err="1">
                <a:solidFill>
                  <a:srgbClr val="FFFFCC"/>
                </a:solidFill>
              </a:rPr>
              <a:t>synthetic</a:t>
            </a:r>
            <a:r>
              <a:rPr lang="nl-NL" sz="2400" dirty="0">
                <a:solidFill>
                  <a:srgbClr val="FFFFCC"/>
                </a:solidFill>
              </a:rPr>
              <a:t> </a:t>
            </a:r>
            <a:r>
              <a:rPr lang="nl-NL" sz="2400" dirty="0" err="1">
                <a:solidFill>
                  <a:srgbClr val="FFFFCC"/>
                </a:solidFill>
              </a:rPr>
              <a:t>products</a:t>
            </a:r>
            <a:r>
              <a:rPr lang="nl-NL" sz="2400" dirty="0">
                <a:solidFill>
                  <a:srgbClr val="FFFFCC"/>
                </a:solidFill>
              </a:rPr>
              <a:t>, </a:t>
            </a:r>
            <a:r>
              <a:rPr lang="nl-NL" sz="2400" dirty="0" err="1">
                <a:solidFill>
                  <a:srgbClr val="FFFFCC"/>
                </a:solidFill>
              </a:rPr>
              <a:t>etcetera</a:t>
            </a:r>
            <a:r>
              <a:rPr lang="nl-NL" sz="2400" dirty="0">
                <a:solidFill>
                  <a:srgbClr val="FFFFCC"/>
                </a:solidFill>
              </a:rPr>
              <a:t>)</a:t>
            </a:r>
            <a:endParaRPr lang="en-GB" sz="2400" dirty="0">
              <a:solidFill>
                <a:srgbClr val="FFFFCC"/>
              </a:solidFill>
            </a:endParaRPr>
          </a:p>
        </p:txBody>
      </p:sp>
      <p:sp>
        <p:nvSpPr>
          <p:cNvPr id="5" name="Tekstvak 4">
            <a:extLst>
              <a:ext uri="{FF2B5EF4-FFF2-40B4-BE49-F238E27FC236}">
                <a16:creationId xmlns="" xmlns:a16="http://schemas.microsoft.com/office/drawing/2014/main" id="{F6B71FED-5FA1-469D-8714-F0D83F6E2266}"/>
              </a:ext>
            </a:extLst>
          </p:cNvPr>
          <p:cNvSpPr txBox="1"/>
          <p:nvPr/>
        </p:nvSpPr>
        <p:spPr>
          <a:xfrm>
            <a:off x="7596336" y="188640"/>
            <a:ext cx="1512168" cy="461665"/>
          </a:xfrm>
          <a:prstGeom prst="rect">
            <a:avLst/>
          </a:prstGeom>
          <a:noFill/>
        </p:spPr>
        <p:txBody>
          <a:bodyPr wrap="square" rtlCol="0">
            <a:spAutoFit/>
          </a:bodyPr>
          <a:lstStyle/>
          <a:p>
            <a:pPr algn="r"/>
            <a:r>
              <a:rPr lang="nl-NL" sz="1200" i="1" dirty="0">
                <a:solidFill>
                  <a:srgbClr val="FFFFCC"/>
                </a:solidFill>
              </a:rPr>
              <a:t>World </a:t>
            </a:r>
            <a:r>
              <a:rPr lang="nl-NL" sz="1200" i="1" dirty="0" err="1">
                <a:solidFill>
                  <a:srgbClr val="FFFFCC"/>
                </a:solidFill>
              </a:rPr>
              <a:t>population</a:t>
            </a:r>
            <a:r>
              <a:rPr lang="nl-NL" sz="1200" i="1" dirty="0">
                <a:solidFill>
                  <a:srgbClr val="FFFFCC"/>
                </a:solidFill>
              </a:rPr>
              <a:t> (</a:t>
            </a:r>
            <a:r>
              <a:rPr lang="nl-NL" sz="1200" i="1" dirty="0" err="1">
                <a:solidFill>
                  <a:srgbClr val="FFFFCC"/>
                </a:solidFill>
              </a:rPr>
              <a:t>billions</a:t>
            </a:r>
            <a:r>
              <a:rPr lang="nl-NL" sz="1200" i="1" dirty="0">
                <a:solidFill>
                  <a:srgbClr val="FFFFCC"/>
                </a:solidFill>
              </a:rPr>
              <a:t>)</a:t>
            </a:r>
          </a:p>
        </p:txBody>
      </p:sp>
    </p:spTree>
    <p:extLst>
      <p:ext uri="{BB962C8B-B14F-4D97-AF65-F5344CB8AC3E}">
        <p14:creationId xmlns:p14="http://schemas.microsoft.com/office/powerpoint/2010/main" val="3429271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85192" y="1772816"/>
            <a:ext cx="8229600" cy="4741987"/>
          </a:xfrm>
        </p:spPr>
        <p:txBody>
          <a:bodyPr/>
          <a:lstStyle/>
          <a:p>
            <a:pPr marL="0" indent="0">
              <a:spcBef>
                <a:spcPts val="0"/>
              </a:spcBef>
              <a:spcAft>
                <a:spcPts val="3000"/>
              </a:spcAft>
              <a:buNone/>
            </a:pPr>
            <a:r>
              <a:rPr lang="nl-NL" sz="2400" dirty="0" err="1">
                <a:solidFill>
                  <a:srgbClr val="FFFFCC"/>
                </a:solidFill>
                <a:sym typeface="Wingdings" panose="05000000000000000000" pitchFamily="2" charset="2"/>
              </a:rPr>
              <a:t>Dependence</a:t>
            </a:r>
            <a:r>
              <a:rPr lang="nl-NL" sz="2400" dirty="0">
                <a:solidFill>
                  <a:srgbClr val="FFFFCC"/>
                </a:solidFill>
                <a:sym typeface="Wingdings" panose="05000000000000000000" pitchFamily="2" charset="2"/>
              </a:rPr>
              <a:t> on </a:t>
            </a:r>
            <a:r>
              <a:rPr lang="nl-NL" sz="2400" dirty="0" err="1">
                <a:solidFill>
                  <a:srgbClr val="FFFFCC"/>
                </a:solidFill>
                <a:sym typeface="Wingdings" panose="05000000000000000000" pitchFamily="2" charset="2"/>
              </a:rPr>
              <a:t>soil-bound</a:t>
            </a:r>
            <a:r>
              <a:rPr lang="nl-NL" sz="2400" dirty="0">
                <a:solidFill>
                  <a:srgbClr val="FFFFCC"/>
                </a:solidFill>
                <a:sym typeface="Wingdings" panose="05000000000000000000" pitchFamily="2" charset="2"/>
              </a:rPr>
              <a:t> </a:t>
            </a:r>
            <a:r>
              <a:rPr lang="nl-NL" sz="2400" dirty="0" err="1">
                <a:solidFill>
                  <a:srgbClr val="FFFFCC"/>
                </a:solidFill>
                <a:sym typeface="Wingdings" panose="05000000000000000000" pitchFamily="2" charset="2"/>
              </a:rPr>
              <a:t>biological</a:t>
            </a:r>
            <a:r>
              <a:rPr lang="nl-NL" sz="2400" dirty="0">
                <a:solidFill>
                  <a:srgbClr val="FFFFCC"/>
                </a:solidFill>
                <a:sym typeface="Wingdings" panose="05000000000000000000" pitchFamily="2" charset="2"/>
              </a:rPr>
              <a:t> </a:t>
            </a:r>
            <a:r>
              <a:rPr lang="nl-NL" sz="2400" dirty="0" err="1">
                <a:solidFill>
                  <a:srgbClr val="FFFFCC"/>
                </a:solidFill>
                <a:sym typeface="Wingdings" panose="05000000000000000000" pitchFamily="2" charset="2"/>
              </a:rPr>
              <a:t>processes</a:t>
            </a:r>
            <a:r>
              <a:rPr lang="nl-NL" sz="2400" dirty="0">
                <a:solidFill>
                  <a:srgbClr val="FFFFCC"/>
                </a:solidFill>
                <a:sym typeface="Wingdings" panose="05000000000000000000" pitchFamily="2" charset="2"/>
              </a:rPr>
              <a:t>  Fossil </a:t>
            </a:r>
            <a:r>
              <a:rPr lang="nl-NL" sz="2400" dirty="0" err="1">
                <a:solidFill>
                  <a:srgbClr val="FFFFCC"/>
                </a:solidFill>
                <a:sym typeface="Wingdings" panose="05000000000000000000" pitchFamily="2" charset="2"/>
              </a:rPr>
              <a:t>Fuel</a:t>
            </a:r>
            <a:r>
              <a:rPr lang="nl-NL" sz="2400" dirty="0">
                <a:solidFill>
                  <a:srgbClr val="FFFFCC"/>
                </a:solidFill>
                <a:sym typeface="Wingdings" panose="05000000000000000000" pitchFamily="2" charset="2"/>
              </a:rPr>
              <a:t> </a:t>
            </a:r>
            <a:r>
              <a:rPr lang="nl-NL" sz="2400" dirty="0" err="1">
                <a:solidFill>
                  <a:srgbClr val="FFFFCC"/>
                </a:solidFill>
                <a:sym typeface="Wingdings" panose="05000000000000000000" pitchFamily="2" charset="2"/>
              </a:rPr>
              <a:t>Revolution</a:t>
            </a:r>
            <a:r>
              <a:rPr lang="nl-NL" sz="2400" dirty="0">
                <a:solidFill>
                  <a:srgbClr val="FFFFCC"/>
                </a:solidFill>
                <a:sym typeface="Wingdings" panose="05000000000000000000" pitchFamily="2" charset="2"/>
              </a:rPr>
              <a:t> </a:t>
            </a:r>
            <a:r>
              <a:rPr lang="nl-NL" sz="2400" dirty="0" err="1">
                <a:solidFill>
                  <a:srgbClr val="FFFFCC"/>
                </a:solidFill>
                <a:sym typeface="Wingdings" panose="05000000000000000000" pitchFamily="2" charset="2"/>
              </a:rPr>
              <a:t>revolutionized</a:t>
            </a:r>
            <a:r>
              <a:rPr lang="nl-NL" sz="2400" dirty="0">
                <a:solidFill>
                  <a:srgbClr val="FFFFCC"/>
                </a:solidFill>
                <a:sym typeface="Wingdings" panose="05000000000000000000" pitchFamily="2" charset="2"/>
              </a:rPr>
              <a:t> </a:t>
            </a:r>
            <a:r>
              <a:rPr lang="nl-NL" sz="2400" dirty="0" err="1">
                <a:solidFill>
                  <a:srgbClr val="FFFFCC"/>
                </a:solidFill>
                <a:sym typeface="Wingdings" panose="05000000000000000000" pitchFamily="2" charset="2"/>
              </a:rPr>
              <a:t>global</a:t>
            </a:r>
            <a:r>
              <a:rPr lang="nl-NL" sz="2400" dirty="0">
                <a:solidFill>
                  <a:srgbClr val="FFFFCC"/>
                </a:solidFill>
                <a:sym typeface="Wingdings" panose="05000000000000000000" pitchFamily="2" charset="2"/>
              </a:rPr>
              <a:t> </a:t>
            </a:r>
            <a:r>
              <a:rPr lang="nl-NL" sz="2400" dirty="0" err="1">
                <a:solidFill>
                  <a:srgbClr val="FFFFCC"/>
                </a:solidFill>
                <a:sym typeface="Wingdings" panose="05000000000000000000" pitchFamily="2" charset="2"/>
              </a:rPr>
              <a:t>production</a:t>
            </a:r>
            <a:r>
              <a:rPr lang="nl-NL" sz="2400" dirty="0">
                <a:solidFill>
                  <a:srgbClr val="FFFFCC"/>
                </a:solidFill>
                <a:sym typeface="Wingdings" panose="05000000000000000000" pitchFamily="2" charset="2"/>
              </a:rPr>
              <a:t> </a:t>
            </a:r>
            <a:r>
              <a:rPr lang="nl-NL" sz="2400" dirty="0" err="1">
                <a:solidFill>
                  <a:srgbClr val="FFFFCC"/>
                </a:solidFill>
                <a:sym typeface="Wingdings" panose="05000000000000000000" pitchFamily="2" charset="2"/>
              </a:rPr>
              <a:t>potential</a:t>
            </a:r>
            <a:r>
              <a:rPr lang="nl-NL" sz="2400" dirty="0">
                <a:solidFill>
                  <a:srgbClr val="FFFFCC"/>
                </a:solidFill>
                <a:sym typeface="Wingdings" panose="05000000000000000000" pitchFamily="2" charset="2"/>
              </a:rPr>
              <a:t>, but </a:t>
            </a:r>
            <a:r>
              <a:rPr lang="nl-NL" sz="2400" dirty="0" err="1">
                <a:solidFill>
                  <a:srgbClr val="FFFFCC"/>
                </a:solidFill>
                <a:sym typeface="Wingdings" panose="05000000000000000000" pitchFamily="2" charset="2"/>
              </a:rPr>
              <a:t>not</a:t>
            </a:r>
            <a:r>
              <a:rPr lang="nl-NL" sz="2400" dirty="0">
                <a:solidFill>
                  <a:srgbClr val="FFFFCC"/>
                </a:solidFill>
                <a:sym typeface="Wingdings" panose="05000000000000000000" pitchFamily="2" charset="2"/>
              </a:rPr>
              <a:t> </a:t>
            </a:r>
            <a:r>
              <a:rPr lang="nl-NL" sz="2400" dirty="0" err="1">
                <a:solidFill>
                  <a:srgbClr val="FFFFCC"/>
                </a:solidFill>
                <a:sym typeface="Wingdings" panose="05000000000000000000" pitchFamily="2" charset="2"/>
              </a:rPr>
              <a:t>economies</a:t>
            </a:r>
            <a:r>
              <a:rPr lang="nl-NL" sz="2400" dirty="0">
                <a:solidFill>
                  <a:srgbClr val="FFFFCC"/>
                </a:solidFill>
                <a:sym typeface="Wingdings" panose="05000000000000000000" pitchFamily="2" charset="2"/>
              </a:rPr>
              <a:t>-of-</a:t>
            </a:r>
            <a:r>
              <a:rPr lang="nl-NL" sz="2400" dirty="0" err="1">
                <a:solidFill>
                  <a:srgbClr val="FFFFCC"/>
                </a:solidFill>
                <a:sym typeface="Wingdings" panose="05000000000000000000" pitchFamily="2" charset="2"/>
              </a:rPr>
              <a:t>scale</a:t>
            </a:r>
            <a:r>
              <a:rPr lang="nl-NL" sz="2400" dirty="0">
                <a:solidFill>
                  <a:srgbClr val="FFFFCC"/>
                </a:solidFill>
                <a:sym typeface="Wingdings" panose="05000000000000000000" pitchFamily="2" charset="2"/>
              </a:rPr>
              <a:t> in </a:t>
            </a:r>
            <a:r>
              <a:rPr lang="nl-NL" sz="2400" dirty="0" err="1">
                <a:solidFill>
                  <a:srgbClr val="FFFFCC"/>
                </a:solidFill>
                <a:sym typeface="Wingdings" panose="05000000000000000000" pitchFamily="2" charset="2"/>
              </a:rPr>
              <a:t>farming</a:t>
            </a:r>
            <a:endParaRPr lang="nl-NL" sz="2400" dirty="0">
              <a:solidFill>
                <a:srgbClr val="FFFFCC"/>
              </a:solidFill>
              <a:sym typeface="Wingdings" panose="05000000000000000000" pitchFamily="2" charset="2"/>
            </a:endParaRPr>
          </a:p>
          <a:p>
            <a:pPr marL="0" indent="0">
              <a:spcBef>
                <a:spcPts val="0"/>
              </a:spcBef>
              <a:spcAft>
                <a:spcPts val="1800"/>
              </a:spcAft>
              <a:buNone/>
            </a:pPr>
            <a:r>
              <a:rPr lang="nl-NL" sz="2800" b="1" dirty="0" err="1">
                <a:solidFill>
                  <a:srgbClr val="FFFFCC"/>
                </a:solidFill>
                <a:sym typeface="Wingdings" panose="05000000000000000000" pitchFamily="2" charset="2"/>
              </a:rPr>
              <a:t>Consequences</a:t>
            </a:r>
            <a:r>
              <a:rPr lang="nl-NL" sz="2800" b="1" dirty="0">
                <a:solidFill>
                  <a:srgbClr val="FFFFCC"/>
                </a:solidFill>
                <a:sym typeface="Wingdings" panose="05000000000000000000" pitchFamily="2" charset="2"/>
              </a:rPr>
              <a:t>:</a:t>
            </a:r>
          </a:p>
          <a:p>
            <a:pPr>
              <a:spcBef>
                <a:spcPts val="0"/>
              </a:spcBef>
              <a:spcAft>
                <a:spcPts val="4200"/>
              </a:spcAft>
            </a:pPr>
            <a:r>
              <a:rPr lang="nl-NL" sz="2000" dirty="0" err="1">
                <a:solidFill>
                  <a:srgbClr val="FFFFCC"/>
                </a:solidFill>
                <a:sym typeface="Wingdings" panose="05000000000000000000" pitchFamily="2" charset="2"/>
              </a:rPr>
              <a:t>Squeeze</a:t>
            </a:r>
            <a:r>
              <a:rPr lang="nl-NL" sz="2000" dirty="0">
                <a:solidFill>
                  <a:srgbClr val="FFFFCC"/>
                </a:solidFill>
                <a:sym typeface="Wingdings" panose="05000000000000000000" pitchFamily="2" charset="2"/>
              </a:rPr>
              <a:t> on farm </a:t>
            </a:r>
            <a:r>
              <a:rPr lang="nl-NL" sz="2000" dirty="0" err="1">
                <a:solidFill>
                  <a:srgbClr val="FFFFCC"/>
                </a:solidFill>
                <a:sym typeface="Wingdings" panose="05000000000000000000" pitchFamily="2" charset="2"/>
              </a:rPr>
              <a:t>profits</a:t>
            </a:r>
            <a:r>
              <a:rPr lang="nl-NL" sz="2000" dirty="0">
                <a:solidFill>
                  <a:srgbClr val="FFFFCC"/>
                </a:solidFill>
                <a:sym typeface="Wingdings" panose="05000000000000000000" pitchFamily="2" charset="2"/>
              </a:rPr>
              <a:t> (</a:t>
            </a:r>
            <a:r>
              <a:rPr lang="nl-NL" sz="2000" dirty="0" err="1">
                <a:solidFill>
                  <a:srgbClr val="FFFFCC"/>
                </a:solidFill>
                <a:sym typeface="Wingdings" panose="05000000000000000000" pitchFamily="2" charset="2"/>
              </a:rPr>
              <a:t>oversupply</a:t>
            </a:r>
            <a:r>
              <a:rPr lang="nl-NL" sz="2000" dirty="0">
                <a:solidFill>
                  <a:srgbClr val="FFFFCC"/>
                </a:solidFill>
                <a:sym typeface="Wingdings" panose="05000000000000000000" pitchFamily="2" charset="2"/>
              </a:rPr>
              <a:t> </a:t>
            </a:r>
            <a:r>
              <a:rPr lang="nl-NL" sz="2000" dirty="0" err="1">
                <a:solidFill>
                  <a:srgbClr val="FFFFCC"/>
                </a:solidFill>
                <a:sym typeface="Wingdings" panose="05000000000000000000" pitchFamily="2" charset="2"/>
              </a:rPr>
              <a:t>not</a:t>
            </a:r>
            <a:r>
              <a:rPr lang="nl-NL" sz="2000" dirty="0">
                <a:solidFill>
                  <a:srgbClr val="FFFFCC"/>
                </a:solidFill>
                <a:sym typeface="Wingdings" panose="05000000000000000000" pitchFamily="2" charset="2"/>
              </a:rPr>
              <a:t> </a:t>
            </a:r>
            <a:r>
              <a:rPr lang="nl-NL" sz="2000" dirty="0" err="1">
                <a:solidFill>
                  <a:srgbClr val="FFFFCC"/>
                </a:solidFill>
                <a:sym typeface="Wingdings" panose="05000000000000000000" pitchFamily="2" charset="2"/>
              </a:rPr>
              <a:t>compensated</a:t>
            </a:r>
            <a:r>
              <a:rPr lang="nl-NL" sz="2000" dirty="0">
                <a:solidFill>
                  <a:srgbClr val="FFFFCC"/>
                </a:solidFill>
                <a:sym typeface="Wingdings" panose="05000000000000000000" pitchFamily="2" charset="2"/>
              </a:rPr>
              <a:t> </a:t>
            </a:r>
            <a:r>
              <a:rPr lang="nl-NL" sz="2000" dirty="0" err="1">
                <a:solidFill>
                  <a:srgbClr val="FFFFCC"/>
                </a:solidFill>
                <a:sym typeface="Wingdings" panose="05000000000000000000" pitchFamily="2" charset="2"/>
              </a:rPr>
              <a:t>by</a:t>
            </a:r>
            <a:r>
              <a:rPr lang="nl-NL" sz="2000" dirty="0">
                <a:solidFill>
                  <a:srgbClr val="FFFFCC"/>
                </a:solidFill>
                <a:sym typeface="Wingdings" panose="05000000000000000000" pitchFamily="2" charset="2"/>
              </a:rPr>
              <a:t> market power)</a:t>
            </a:r>
          </a:p>
          <a:p>
            <a:pPr lvl="1">
              <a:spcBef>
                <a:spcPts val="0"/>
              </a:spcBef>
              <a:spcAft>
                <a:spcPts val="4200"/>
              </a:spcAft>
              <a:buFont typeface="Arial" panose="020B0604020202020204" pitchFamily="34" charset="0"/>
              <a:buChar char="•"/>
            </a:pPr>
            <a:r>
              <a:rPr lang="nl-NL" sz="2000" dirty="0" err="1">
                <a:solidFill>
                  <a:srgbClr val="FFFFCC"/>
                </a:solidFill>
                <a:sym typeface="Wingdings" panose="05000000000000000000" pitchFamily="2" charset="2"/>
              </a:rPr>
              <a:t>Farming</a:t>
            </a:r>
            <a:r>
              <a:rPr lang="nl-NL" sz="2000" dirty="0">
                <a:solidFill>
                  <a:srgbClr val="FFFFCC"/>
                </a:solidFill>
                <a:sym typeface="Wingdings" panose="05000000000000000000" pitchFamily="2" charset="2"/>
              </a:rPr>
              <a:t> </a:t>
            </a:r>
            <a:r>
              <a:rPr lang="nl-NL" sz="2000" dirty="0" err="1">
                <a:solidFill>
                  <a:srgbClr val="FFFFCC"/>
                </a:solidFill>
                <a:sym typeface="Wingdings" panose="05000000000000000000" pitchFamily="2" charset="2"/>
              </a:rPr>
              <a:t>left</a:t>
            </a:r>
            <a:r>
              <a:rPr lang="nl-NL" sz="2000" dirty="0">
                <a:solidFill>
                  <a:srgbClr val="FFFFCC"/>
                </a:solidFill>
                <a:sym typeface="Wingdings" panose="05000000000000000000" pitchFamily="2" charset="2"/>
              </a:rPr>
              <a:t> </a:t>
            </a:r>
            <a:r>
              <a:rPr lang="nl-NL" sz="2000" dirty="0" err="1">
                <a:solidFill>
                  <a:srgbClr val="FFFFCC"/>
                </a:solidFill>
                <a:sym typeface="Wingdings" panose="05000000000000000000" pitchFamily="2" charset="2"/>
              </a:rPr>
              <a:t>to</a:t>
            </a:r>
            <a:r>
              <a:rPr lang="nl-NL" sz="2000" dirty="0">
                <a:solidFill>
                  <a:srgbClr val="FFFFCC"/>
                </a:solidFill>
                <a:sym typeface="Wingdings" panose="05000000000000000000" pitchFamily="2" charset="2"/>
              </a:rPr>
              <a:t> </a:t>
            </a:r>
            <a:r>
              <a:rPr lang="nl-NL" sz="2000" dirty="0" err="1">
                <a:solidFill>
                  <a:srgbClr val="FFFFCC"/>
                </a:solidFill>
                <a:sym typeface="Wingdings" panose="05000000000000000000" pitchFamily="2" charset="2"/>
              </a:rPr>
              <a:t>self-employed</a:t>
            </a:r>
            <a:r>
              <a:rPr lang="nl-NL" sz="2000" dirty="0">
                <a:solidFill>
                  <a:srgbClr val="FFFFCC"/>
                </a:solidFill>
                <a:sym typeface="Wingdings" panose="05000000000000000000" pitchFamily="2" charset="2"/>
              </a:rPr>
              <a:t> </a:t>
            </a:r>
            <a:r>
              <a:rPr lang="nl-NL" sz="2000" dirty="0" err="1">
                <a:solidFill>
                  <a:srgbClr val="FFFFCC"/>
                </a:solidFill>
                <a:sym typeface="Wingdings" panose="05000000000000000000" pitchFamily="2" charset="2"/>
              </a:rPr>
              <a:t>workers</a:t>
            </a:r>
            <a:r>
              <a:rPr lang="nl-NL" sz="2000" dirty="0">
                <a:solidFill>
                  <a:srgbClr val="FFFFCC"/>
                </a:solidFill>
                <a:sym typeface="Wingdings" panose="05000000000000000000" pitchFamily="2" charset="2"/>
              </a:rPr>
              <a:t> (or 2</a:t>
            </a:r>
            <a:r>
              <a:rPr lang="nl-NL" sz="2000" baseline="30000" dirty="0">
                <a:solidFill>
                  <a:srgbClr val="FFFFCC"/>
                </a:solidFill>
                <a:sym typeface="Wingdings" panose="05000000000000000000" pitchFamily="2" charset="2"/>
              </a:rPr>
              <a:t>nd</a:t>
            </a:r>
            <a:r>
              <a:rPr lang="nl-NL" sz="2000" dirty="0">
                <a:solidFill>
                  <a:srgbClr val="FFFFCC"/>
                </a:solidFill>
                <a:sym typeface="Wingdings" panose="05000000000000000000" pitchFamily="2" charset="2"/>
              </a:rPr>
              <a:t>-rate </a:t>
            </a:r>
            <a:r>
              <a:rPr lang="nl-NL" sz="2000" dirty="0" err="1">
                <a:solidFill>
                  <a:srgbClr val="FFFFCC"/>
                </a:solidFill>
                <a:sym typeface="Wingdings" panose="05000000000000000000" pitchFamily="2" charset="2"/>
              </a:rPr>
              <a:t>capitalists</a:t>
            </a:r>
            <a:r>
              <a:rPr lang="nl-NL" sz="2000" dirty="0">
                <a:solidFill>
                  <a:srgbClr val="FFFFCC"/>
                </a:solidFill>
                <a:sym typeface="Wingdings" panose="05000000000000000000" pitchFamily="2" charset="2"/>
              </a:rPr>
              <a:t>)</a:t>
            </a:r>
          </a:p>
          <a:p>
            <a:pPr lvl="2">
              <a:spcBef>
                <a:spcPts val="0"/>
              </a:spcBef>
              <a:spcAft>
                <a:spcPts val="1200"/>
              </a:spcAft>
              <a:tabLst>
                <a:tab pos="3232150" algn="l"/>
              </a:tabLst>
            </a:pPr>
            <a:r>
              <a:rPr lang="nl-NL" i="1" dirty="0" err="1">
                <a:solidFill>
                  <a:srgbClr val="FFFFCC"/>
                </a:solidFill>
                <a:sym typeface="Wingdings" panose="05000000000000000000" pitchFamily="2" charset="2"/>
              </a:rPr>
              <a:t>Implementation</a:t>
            </a:r>
            <a:r>
              <a:rPr lang="nl-NL" i="1" dirty="0">
                <a:solidFill>
                  <a:srgbClr val="FFFFCC"/>
                </a:solidFill>
                <a:sym typeface="Wingdings" panose="05000000000000000000" pitchFamily="2" charset="2"/>
              </a:rPr>
              <a:t> of Fossil </a:t>
            </a:r>
            <a:r>
              <a:rPr lang="nl-NL" i="1" dirty="0" err="1">
                <a:solidFill>
                  <a:srgbClr val="FFFFCC"/>
                </a:solidFill>
                <a:sym typeface="Wingdings" panose="05000000000000000000" pitchFamily="2" charset="2"/>
              </a:rPr>
              <a:t>Fuel</a:t>
            </a:r>
            <a:r>
              <a:rPr lang="nl-NL" i="1" dirty="0">
                <a:solidFill>
                  <a:srgbClr val="FFFFCC"/>
                </a:solidFill>
                <a:sym typeface="Wingdings" panose="05000000000000000000" pitchFamily="2" charset="2"/>
              </a:rPr>
              <a:t> </a:t>
            </a:r>
            <a:r>
              <a:rPr lang="nl-NL" i="1" dirty="0" err="1">
                <a:solidFill>
                  <a:srgbClr val="FFFFCC"/>
                </a:solidFill>
                <a:sym typeface="Wingdings" panose="05000000000000000000" pitchFamily="2" charset="2"/>
              </a:rPr>
              <a:t>Revolution</a:t>
            </a:r>
            <a:r>
              <a:rPr lang="nl-NL" i="1" dirty="0">
                <a:solidFill>
                  <a:srgbClr val="FFFFCC"/>
                </a:solidFill>
                <a:sym typeface="Wingdings" panose="05000000000000000000" pitchFamily="2" charset="2"/>
              </a:rPr>
              <a:t> in </a:t>
            </a:r>
            <a:r>
              <a:rPr lang="nl-NL" i="1" dirty="0" err="1">
                <a:solidFill>
                  <a:srgbClr val="FFFFCC"/>
                </a:solidFill>
                <a:sym typeface="Wingdings" panose="05000000000000000000" pitchFamily="2" charset="2"/>
              </a:rPr>
              <a:t>agriculture</a:t>
            </a:r>
            <a:r>
              <a:rPr lang="nl-NL" i="1" dirty="0">
                <a:solidFill>
                  <a:srgbClr val="FFFFCC"/>
                </a:solidFill>
                <a:sym typeface="Wingdings" panose="05000000000000000000" pitchFamily="2" charset="2"/>
              </a:rPr>
              <a:t> (‘green </a:t>
            </a:r>
            <a:r>
              <a:rPr lang="nl-NL" i="1" dirty="0" err="1">
                <a:solidFill>
                  <a:srgbClr val="FFFFCC"/>
                </a:solidFill>
                <a:sym typeface="Wingdings" panose="05000000000000000000" pitchFamily="2" charset="2"/>
              </a:rPr>
              <a:t>revolution</a:t>
            </a:r>
            <a:r>
              <a:rPr lang="nl-NL" i="1" dirty="0">
                <a:solidFill>
                  <a:srgbClr val="FFFFCC"/>
                </a:solidFill>
                <a:sym typeface="Wingdings" panose="05000000000000000000" pitchFamily="2" charset="2"/>
              </a:rPr>
              <a:t>’) </a:t>
            </a:r>
            <a:r>
              <a:rPr lang="nl-NL" i="1" dirty="0" err="1">
                <a:solidFill>
                  <a:srgbClr val="FFFFCC"/>
                </a:solidFill>
                <a:sym typeface="Wingdings" panose="05000000000000000000" pitchFamily="2" charset="2"/>
              </a:rPr>
              <a:t>dependent</a:t>
            </a:r>
            <a:r>
              <a:rPr lang="nl-NL" i="1" dirty="0">
                <a:solidFill>
                  <a:srgbClr val="FFFFCC"/>
                </a:solidFill>
                <a:sym typeface="Wingdings" panose="05000000000000000000" pitchFamily="2" charset="2"/>
              </a:rPr>
              <a:t> on </a:t>
            </a:r>
            <a:r>
              <a:rPr lang="nl-NL" i="1" dirty="0" err="1">
                <a:solidFill>
                  <a:srgbClr val="FFFFCC"/>
                </a:solidFill>
                <a:sym typeface="Wingdings" panose="05000000000000000000" pitchFamily="2" charset="2"/>
              </a:rPr>
              <a:t>government</a:t>
            </a:r>
            <a:r>
              <a:rPr lang="nl-NL" i="1" dirty="0">
                <a:solidFill>
                  <a:srgbClr val="FFFFCC"/>
                </a:solidFill>
                <a:sym typeface="Wingdings" panose="05000000000000000000" pitchFamily="2" charset="2"/>
              </a:rPr>
              <a:t> support</a:t>
            </a:r>
            <a:endParaRPr lang="nl-NL" i="1" dirty="0">
              <a:solidFill>
                <a:srgbClr val="FFFFCC"/>
              </a:solidFill>
            </a:endParaRPr>
          </a:p>
        </p:txBody>
      </p:sp>
      <p:sp>
        <p:nvSpPr>
          <p:cNvPr id="6" name="Titel 1"/>
          <p:cNvSpPr>
            <a:spLocks noGrp="1"/>
          </p:cNvSpPr>
          <p:nvPr>
            <p:ph type="title"/>
          </p:nvPr>
        </p:nvSpPr>
        <p:spPr>
          <a:xfrm>
            <a:off x="385192" y="404664"/>
            <a:ext cx="8229600" cy="922114"/>
          </a:xfrm>
        </p:spPr>
        <p:txBody>
          <a:bodyPr/>
          <a:lstStyle/>
          <a:p>
            <a:pPr algn="l"/>
            <a:r>
              <a:rPr lang="nl-NL" b="1" dirty="0">
                <a:solidFill>
                  <a:srgbClr val="FFFFCC"/>
                </a:solidFill>
              </a:rPr>
              <a:t>Impact on </a:t>
            </a:r>
            <a:r>
              <a:rPr lang="nl-NL" b="1" dirty="0" err="1">
                <a:solidFill>
                  <a:srgbClr val="FFFFCC"/>
                </a:solidFill>
              </a:rPr>
              <a:t>agriculture</a:t>
            </a:r>
            <a:endParaRPr lang="en-GB" sz="2400" dirty="0">
              <a:solidFill>
                <a:srgbClr val="FFFFCC"/>
              </a:solidFill>
            </a:endParaRPr>
          </a:p>
        </p:txBody>
      </p:sp>
      <p:sp>
        <p:nvSpPr>
          <p:cNvPr id="2" name="PIJL-OMLAAG 1"/>
          <p:cNvSpPr/>
          <p:nvPr/>
        </p:nvSpPr>
        <p:spPr>
          <a:xfrm rot="20028023">
            <a:off x="3364084" y="4368152"/>
            <a:ext cx="112929" cy="425952"/>
          </a:xfrm>
          <a:prstGeom prst="downArrow">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PIJL-OMLAAG 4"/>
          <p:cNvSpPr/>
          <p:nvPr/>
        </p:nvSpPr>
        <p:spPr>
          <a:xfrm rot="20028023">
            <a:off x="4426500" y="5161590"/>
            <a:ext cx="124605" cy="449845"/>
          </a:xfrm>
          <a:prstGeom prst="downArrow">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90711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85192" y="1711349"/>
            <a:ext cx="8507288" cy="4741987"/>
          </a:xfrm>
        </p:spPr>
        <p:txBody>
          <a:bodyPr/>
          <a:lstStyle/>
          <a:p>
            <a:pPr marL="0" indent="0">
              <a:spcBef>
                <a:spcPts val="0"/>
              </a:spcBef>
              <a:spcAft>
                <a:spcPts val="800"/>
              </a:spcAft>
              <a:buNone/>
            </a:pPr>
            <a:r>
              <a:rPr lang="nl-NL" sz="2200" b="1" dirty="0">
                <a:solidFill>
                  <a:srgbClr val="FFFFCC"/>
                </a:solidFill>
                <a:sym typeface="Wingdings" panose="05000000000000000000" pitchFamily="2" charset="2"/>
              </a:rPr>
              <a:t>West &amp; Japan </a:t>
            </a:r>
            <a:r>
              <a:rPr lang="nl-NL" sz="2200" b="1" dirty="0" err="1">
                <a:solidFill>
                  <a:srgbClr val="FFFFCC"/>
                </a:solidFill>
                <a:sym typeface="Wingdings" panose="05000000000000000000" pitchFamily="2" charset="2"/>
              </a:rPr>
              <a:t>introduced</a:t>
            </a:r>
            <a:r>
              <a:rPr lang="nl-NL" sz="2200" b="1" dirty="0">
                <a:solidFill>
                  <a:srgbClr val="FFFFCC"/>
                </a:solidFill>
                <a:sym typeface="Wingdings" panose="05000000000000000000" pitchFamily="2" charset="2"/>
              </a:rPr>
              <a:t> </a:t>
            </a:r>
            <a:r>
              <a:rPr lang="nl-NL" sz="2200" b="1" dirty="0" err="1">
                <a:solidFill>
                  <a:srgbClr val="FFFFCC"/>
                </a:solidFill>
                <a:sym typeface="Wingdings" panose="05000000000000000000" pitchFamily="2" charset="2"/>
              </a:rPr>
              <a:t>active</a:t>
            </a:r>
            <a:r>
              <a:rPr lang="nl-NL" sz="2200" b="1" dirty="0">
                <a:solidFill>
                  <a:srgbClr val="FFFFCC"/>
                </a:solidFill>
                <a:sym typeface="Wingdings" panose="05000000000000000000" pitchFamily="2" charset="2"/>
              </a:rPr>
              <a:t> farm </a:t>
            </a:r>
            <a:r>
              <a:rPr lang="nl-NL" sz="2200" b="1" dirty="0" err="1">
                <a:solidFill>
                  <a:srgbClr val="FFFFCC"/>
                </a:solidFill>
                <a:sym typeface="Wingdings" panose="05000000000000000000" pitchFamily="2" charset="2"/>
              </a:rPr>
              <a:t>policies</a:t>
            </a:r>
            <a:r>
              <a:rPr lang="nl-NL" sz="2200" b="1" dirty="0">
                <a:solidFill>
                  <a:srgbClr val="FFFFCC"/>
                </a:solidFill>
                <a:sym typeface="Wingdings" panose="05000000000000000000" pitchFamily="2" charset="2"/>
              </a:rPr>
              <a:t> </a:t>
            </a:r>
            <a:r>
              <a:rPr lang="nl-NL" sz="2200" b="1" dirty="0" err="1">
                <a:solidFill>
                  <a:srgbClr val="FFFFCC"/>
                </a:solidFill>
                <a:sym typeface="Wingdings" panose="05000000000000000000" pitchFamily="2" charset="2"/>
              </a:rPr>
              <a:t>from</a:t>
            </a:r>
            <a:r>
              <a:rPr lang="nl-NL" sz="2200" b="1" dirty="0">
                <a:solidFill>
                  <a:srgbClr val="FFFFCC"/>
                </a:solidFill>
                <a:sym typeface="Wingdings" panose="05000000000000000000" pitchFamily="2" charset="2"/>
              </a:rPr>
              <a:t> </a:t>
            </a:r>
            <a:r>
              <a:rPr lang="nl-NL" sz="2200" b="1" dirty="0" err="1">
                <a:solidFill>
                  <a:srgbClr val="FFFFCC"/>
                </a:solidFill>
                <a:sym typeface="Wingdings" panose="05000000000000000000" pitchFamily="2" charset="2"/>
              </a:rPr>
              <a:t>the</a:t>
            </a:r>
            <a:r>
              <a:rPr lang="nl-NL" sz="2200" b="1" dirty="0">
                <a:solidFill>
                  <a:srgbClr val="FFFFCC"/>
                </a:solidFill>
                <a:sym typeface="Wingdings" panose="05000000000000000000" pitchFamily="2" charset="2"/>
              </a:rPr>
              <a:t> late-19</a:t>
            </a:r>
            <a:r>
              <a:rPr lang="nl-NL" sz="2200" b="1" baseline="30000" dirty="0">
                <a:solidFill>
                  <a:srgbClr val="FFFFCC"/>
                </a:solidFill>
                <a:sym typeface="Wingdings" panose="05000000000000000000" pitchFamily="2" charset="2"/>
              </a:rPr>
              <a:t>th</a:t>
            </a:r>
            <a:r>
              <a:rPr lang="nl-NL" sz="2200" b="1" dirty="0">
                <a:solidFill>
                  <a:srgbClr val="FFFFCC"/>
                </a:solidFill>
                <a:sym typeface="Wingdings" panose="05000000000000000000" pitchFamily="2" charset="2"/>
              </a:rPr>
              <a:t> </a:t>
            </a:r>
            <a:r>
              <a:rPr lang="nl-NL" sz="2200" b="1" dirty="0" err="1">
                <a:solidFill>
                  <a:srgbClr val="FFFFCC"/>
                </a:solidFill>
                <a:sym typeface="Wingdings" panose="05000000000000000000" pitchFamily="2" charset="2"/>
              </a:rPr>
              <a:t>century</a:t>
            </a:r>
            <a:endParaRPr lang="nl-NL" sz="2200" b="1" dirty="0">
              <a:solidFill>
                <a:srgbClr val="FFFFCC"/>
              </a:solidFill>
              <a:sym typeface="Wingdings" panose="05000000000000000000" pitchFamily="2" charset="2"/>
            </a:endParaRPr>
          </a:p>
          <a:p>
            <a:pPr>
              <a:spcBef>
                <a:spcPts val="0"/>
              </a:spcBef>
              <a:spcAft>
                <a:spcPts val="800"/>
              </a:spcAft>
            </a:pPr>
            <a:r>
              <a:rPr lang="nl-NL" sz="1800" dirty="0" err="1">
                <a:solidFill>
                  <a:srgbClr val="FFFFCC"/>
                </a:solidFill>
                <a:sym typeface="Wingdings" panose="05000000000000000000" pitchFamily="2" charset="2"/>
              </a:rPr>
              <a:t>Early</a:t>
            </a:r>
            <a:r>
              <a:rPr lang="nl-NL" sz="1800" dirty="0">
                <a:solidFill>
                  <a:srgbClr val="FFFFCC"/>
                </a:solidFill>
                <a:sym typeface="Wingdings" panose="05000000000000000000" pitchFamily="2" charset="2"/>
              </a:rPr>
              <a:t> Green </a:t>
            </a:r>
            <a:r>
              <a:rPr lang="nl-NL" sz="1800" dirty="0" err="1">
                <a:solidFill>
                  <a:srgbClr val="FFFFCC"/>
                </a:solidFill>
                <a:sym typeface="Wingdings" panose="05000000000000000000" pitchFamily="2" charset="2"/>
              </a:rPr>
              <a:t>Revolution</a:t>
            </a:r>
            <a:r>
              <a:rPr lang="nl-NL" sz="1800" dirty="0">
                <a:solidFill>
                  <a:srgbClr val="FFFFCC"/>
                </a:solidFill>
                <a:sym typeface="Wingdings" panose="05000000000000000000" pitchFamily="2" charset="2"/>
              </a:rPr>
              <a:t>  ‘</a:t>
            </a:r>
            <a:r>
              <a:rPr lang="nl-NL" sz="1800" dirty="0" err="1">
                <a:solidFill>
                  <a:srgbClr val="FFFFCC"/>
                </a:solidFill>
                <a:sym typeface="Wingdings" panose="05000000000000000000" pitchFamily="2" charset="2"/>
              </a:rPr>
              <a:t>structural</a:t>
            </a:r>
            <a:r>
              <a:rPr lang="nl-NL" sz="1800" dirty="0">
                <a:solidFill>
                  <a:srgbClr val="FFFFCC"/>
                </a:solidFill>
                <a:sym typeface="Wingdings" panose="05000000000000000000" pitchFamily="2" charset="2"/>
              </a:rPr>
              <a:t> </a:t>
            </a:r>
            <a:r>
              <a:rPr lang="nl-NL" sz="1800" dirty="0" err="1">
                <a:solidFill>
                  <a:srgbClr val="FFFFCC"/>
                </a:solidFill>
                <a:sym typeface="Wingdings" panose="05000000000000000000" pitchFamily="2" charset="2"/>
              </a:rPr>
              <a:t>transformation</a:t>
            </a:r>
            <a:r>
              <a:rPr lang="nl-NL" sz="1800" dirty="0">
                <a:solidFill>
                  <a:srgbClr val="FFFFCC"/>
                </a:solidFill>
                <a:sym typeface="Wingdings" panose="05000000000000000000" pitchFamily="2" charset="2"/>
              </a:rPr>
              <a:t>’ (= </a:t>
            </a:r>
            <a:r>
              <a:rPr lang="nl-NL" sz="1800" dirty="0" err="1">
                <a:solidFill>
                  <a:srgbClr val="FFFFCC"/>
                </a:solidFill>
                <a:sym typeface="Wingdings" panose="05000000000000000000" pitchFamily="2" charset="2"/>
              </a:rPr>
              <a:t>industrialization</a:t>
            </a:r>
            <a:r>
              <a:rPr lang="nl-NL" sz="1800" dirty="0">
                <a:solidFill>
                  <a:srgbClr val="FFFFCC"/>
                </a:solidFill>
                <a:sym typeface="Wingdings" panose="05000000000000000000" pitchFamily="2" charset="2"/>
              </a:rPr>
              <a:t> etc.)</a:t>
            </a:r>
          </a:p>
          <a:p>
            <a:pPr>
              <a:spcBef>
                <a:spcPts val="0"/>
              </a:spcBef>
              <a:spcAft>
                <a:spcPts val="3600"/>
              </a:spcAft>
            </a:pPr>
            <a:r>
              <a:rPr lang="nl-NL" sz="1800" dirty="0" err="1">
                <a:solidFill>
                  <a:srgbClr val="FFFFCC"/>
                </a:solidFill>
                <a:sym typeface="Wingdings" panose="05000000000000000000" pitchFamily="2" charset="2"/>
              </a:rPr>
              <a:t>Demographic</a:t>
            </a:r>
            <a:r>
              <a:rPr lang="nl-NL" sz="1800" dirty="0">
                <a:solidFill>
                  <a:srgbClr val="FFFFCC"/>
                </a:solidFill>
                <a:sym typeface="Wingdings" panose="05000000000000000000" pitchFamily="2" charset="2"/>
              </a:rPr>
              <a:t> </a:t>
            </a:r>
            <a:r>
              <a:rPr lang="nl-NL" sz="1800" dirty="0" err="1">
                <a:solidFill>
                  <a:srgbClr val="FFFFCC"/>
                </a:solidFill>
                <a:sym typeface="Wingdings" panose="05000000000000000000" pitchFamily="2" charset="2"/>
              </a:rPr>
              <a:t>slowdown</a:t>
            </a:r>
            <a:r>
              <a:rPr lang="nl-NL" sz="1800" dirty="0">
                <a:solidFill>
                  <a:srgbClr val="FFFFCC"/>
                </a:solidFill>
                <a:sym typeface="Wingdings" panose="05000000000000000000" pitchFamily="2" charset="2"/>
              </a:rPr>
              <a:t> (‘</a:t>
            </a:r>
            <a:r>
              <a:rPr lang="nl-NL" sz="1800" dirty="0" err="1">
                <a:solidFill>
                  <a:srgbClr val="FFFFCC"/>
                </a:solidFill>
                <a:sym typeface="Wingdings" panose="05000000000000000000" pitchFamily="2" charset="2"/>
              </a:rPr>
              <a:t>completion</a:t>
            </a:r>
            <a:r>
              <a:rPr lang="nl-NL" sz="1800" dirty="0">
                <a:solidFill>
                  <a:srgbClr val="FFFFCC"/>
                </a:solidFill>
                <a:sym typeface="Wingdings" panose="05000000000000000000" pitchFamily="2" charset="2"/>
              </a:rPr>
              <a:t> of </a:t>
            </a:r>
            <a:r>
              <a:rPr lang="nl-NL" sz="1800" dirty="0" err="1">
                <a:solidFill>
                  <a:srgbClr val="FFFFCC"/>
                </a:solidFill>
                <a:sym typeface="Wingdings" panose="05000000000000000000" pitchFamily="2" charset="2"/>
              </a:rPr>
              <a:t>the</a:t>
            </a:r>
            <a:r>
              <a:rPr lang="nl-NL" sz="1800" dirty="0">
                <a:solidFill>
                  <a:srgbClr val="FFFFCC"/>
                </a:solidFill>
                <a:sym typeface="Wingdings" panose="05000000000000000000" pitchFamily="2" charset="2"/>
              </a:rPr>
              <a:t> </a:t>
            </a:r>
            <a:r>
              <a:rPr lang="nl-NL" sz="1800" dirty="0" err="1">
                <a:solidFill>
                  <a:srgbClr val="FFFFCC"/>
                </a:solidFill>
                <a:sym typeface="Wingdings" panose="05000000000000000000" pitchFamily="2" charset="2"/>
              </a:rPr>
              <a:t>demographic</a:t>
            </a:r>
            <a:r>
              <a:rPr lang="nl-NL" sz="1800" dirty="0">
                <a:solidFill>
                  <a:srgbClr val="FFFFCC"/>
                </a:solidFill>
                <a:sym typeface="Wingdings" panose="05000000000000000000" pitchFamily="2" charset="2"/>
              </a:rPr>
              <a:t> </a:t>
            </a:r>
            <a:r>
              <a:rPr lang="nl-NL" sz="1800" dirty="0" err="1">
                <a:solidFill>
                  <a:srgbClr val="FFFFCC"/>
                </a:solidFill>
                <a:sym typeface="Wingdings" panose="05000000000000000000" pitchFamily="2" charset="2"/>
              </a:rPr>
              <a:t>transition</a:t>
            </a:r>
            <a:r>
              <a:rPr lang="nl-NL" sz="1800" dirty="0">
                <a:solidFill>
                  <a:srgbClr val="FFFFCC"/>
                </a:solidFill>
                <a:sym typeface="Wingdings" panose="05000000000000000000" pitchFamily="2" charset="2"/>
              </a:rPr>
              <a:t>’)</a:t>
            </a:r>
          </a:p>
          <a:p>
            <a:pPr marL="0" indent="0">
              <a:spcBef>
                <a:spcPts val="0"/>
              </a:spcBef>
              <a:spcAft>
                <a:spcPts val="800"/>
              </a:spcAft>
              <a:buNone/>
            </a:pPr>
            <a:r>
              <a:rPr lang="nl-NL" sz="2200" b="1" dirty="0">
                <a:solidFill>
                  <a:srgbClr val="FFFFCC"/>
                </a:solidFill>
                <a:sym typeface="Wingdings" panose="05000000000000000000" pitchFamily="2" charset="2"/>
              </a:rPr>
              <a:t>In </a:t>
            </a:r>
            <a:r>
              <a:rPr lang="nl-NL" sz="2200" b="1" dirty="0" err="1">
                <a:solidFill>
                  <a:srgbClr val="FFFFCC"/>
                </a:solidFill>
                <a:sym typeface="Wingdings" panose="05000000000000000000" pitchFamily="2" charset="2"/>
              </a:rPr>
              <a:t>Asia</a:t>
            </a:r>
            <a:r>
              <a:rPr lang="nl-NL" sz="2200" b="1" dirty="0">
                <a:solidFill>
                  <a:srgbClr val="FFFFCC"/>
                </a:solidFill>
                <a:sym typeface="Wingdings" panose="05000000000000000000" pitchFamily="2" charset="2"/>
              </a:rPr>
              <a:t>, </a:t>
            </a:r>
            <a:r>
              <a:rPr lang="nl-NL" sz="2200" b="1" dirty="0" err="1">
                <a:solidFill>
                  <a:srgbClr val="FFFFCC"/>
                </a:solidFill>
                <a:sym typeface="Wingdings" panose="05000000000000000000" pitchFamily="2" charset="2"/>
              </a:rPr>
              <a:t>colonialism</a:t>
            </a:r>
            <a:r>
              <a:rPr lang="nl-NL" sz="2200" b="1" dirty="0">
                <a:solidFill>
                  <a:srgbClr val="FFFFCC"/>
                </a:solidFill>
                <a:sym typeface="Wingdings" panose="05000000000000000000" pitchFamily="2" charset="2"/>
              </a:rPr>
              <a:t> </a:t>
            </a:r>
            <a:r>
              <a:rPr lang="nl-NL" sz="2200" b="1" dirty="0" err="1">
                <a:solidFill>
                  <a:srgbClr val="FFFFCC"/>
                </a:solidFill>
                <a:sym typeface="Wingdings" panose="05000000000000000000" pitchFamily="2" charset="2"/>
              </a:rPr>
              <a:t>postponed</a:t>
            </a:r>
            <a:r>
              <a:rPr lang="nl-NL" sz="2200" b="1" dirty="0">
                <a:solidFill>
                  <a:srgbClr val="FFFFCC"/>
                </a:solidFill>
                <a:sym typeface="Wingdings" panose="05000000000000000000" pitchFamily="2" charset="2"/>
              </a:rPr>
              <a:t> </a:t>
            </a:r>
            <a:r>
              <a:rPr lang="nl-NL" sz="2200" b="1" dirty="0" err="1">
                <a:solidFill>
                  <a:srgbClr val="FFFFCC"/>
                </a:solidFill>
                <a:sym typeface="Wingdings" panose="05000000000000000000" pitchFamily="2" charset="2"/>
              </a:rPr>
              <a:t>active</a:t>
            </a:r>
            <a:r>
              <a:rPr lang="nl-NL" sz="2200" b="1" dirty="0">
                <a:solidFill>
                  <a:srgbClr val="FFFFCC"/>
                </a:solidFill>
                <a:sym typeface="Wingdings" panose="05000000000000000000" pitchFamily="2" charset="2"/>
              </a:rPr>
              <a:t> farm </a:t>
            </a:r>
            <a:r>
              <a:rPr lang="nl-NL" sz="2200" b="1" dirty="0" err="1">
                <a:solidFill>
                  <a:srgbClr val="FFFFCC"/>
                </a:solidFill>
                <a:sym typeface="Wingdings" panose="05000000000000000000" pitchFamily="2" charset="2"/>
              </a:rPr>
              <a:t>policies</a:t>
            </a:r>
            <a:endParaRPr lang="nl-NL" sz="2200" b="1" dirty="0">
              <a:solidFill>
                <a:srgbClr val="FFFFCC"/>
              </a:solidFill>
              <a:sym typeface="Wingdings" panose="05000000000000000000" pitchFamily="2" charset="2"/>
            </a:endParaRPr>
          </a:p>
          <a:p>
            <a:pPr>
              <a:spcBef>
                <a:spcPts val="0"/>
              </a:spcBef>
              <a:spcAft>
                <a:spcPts val="800"/>
              </a:spcAft>
            </a:pPr>
            <a:r>
              <a:rPr lang="nl-NL" sz="1800" dirty="0" err="1">
                <a:solidFill>
                  <a:srgbClr val="FFFFCC"/>
                </a:solidFill>
                <a:sym typeface="Wingdings" panose="05000000000000000000" pitchFamily="2" charset="2"/>
              </a:rPr>
              <a:t>Poverty</a:t>
            </a:r>
            <a:r>
              <a:rPr lang="nl-NL" sz="1800" dirty="0">
                <a:solidFill>
                  <a:srgbClr val="FFFFCC"/>
                </a:solidFill>
                <a:sym typeface="Wingdings" panose="05000000000000000000" pitchFamily="2" charset="2"/>
              </a:rPr>
              <a:t> trap (</a:t>
            </a:r>
            <a:r>
              <a:rPr lang="nl-NL" sz="1800" dirty="0" err="1">
                <a:solidFill>
                  <a:srgbClr val="FFFFCC"/>
                </a:solidFill>
                <a:sym typeface="Wingdings" panose="05000000000000000000" pitchFamily="2" charset="2"/>
              </a:rPr>
              <a:t>vicious</a:t>
            </a:r>
            <a:r>
              <a:rPr lang="nl-NL" sz="1800" dirty="0">
                <a:solidFill>
                  <a:srgbClr val="FFFFCC"/>
                </a:solidFill>
                <a:sym typeface="Wingdings" panose="05000000000000000000" pitchFamily="2" charset="2"/>
              </a:rPr>
              <a:t> </a:t>
            </a:r>
            <a:r>
              <a:rPr lang="nl-NL" sz="1800" dirty="0" err="1">
                <a:solidFill>
                  <a:srgbClr val="FFFFCC"/>
                </a:solidFill>
                <a:sym typeface="Wingdings" panose="05000000000000000000" pitchFamily="2" charset="2"/>
              </a:rPr>
              <a:t>cycle</a:t>
            </a:r>
            <a:r>
              <a:rPr lang="nl-NL" sz="1800" dirty="0">
                <a:solidFill>
                  <a:srgbClr val="FFFFCC"/>
                </a:solidFill>
                <a:sym typeface="Wingdings" panose="05000000000000000000" pitchFamily="2" charset="2"/>
              </a:rPr>
              <a:t> of resource </a:t>
            </a:r>
            <a:r>
              <a:rPr lang="nl-NL" sz="1800" dirty="0" err="1">
                <a:solidFill>
                  <a:srgbClr val="FFFFCC"/>
                </a:solidFill>
                <a:sym typeface="Wingdings" panose="05000000000000000000" pitchFamily="2" charset="2"/>
              </a:rPr>
              <a:t>depletion</a:t>
            </a:r>
            <a:r>
              <a:rPr lang="nl-NL" sz="1800" dirty="0">
                <a:solidFill>
                  <a:srgbClr val="FFFFCC"/>
                </a:solidFill>
                <a:sym typeface="Wingdings" panose="05000000000000000000" pitchFamily="2" charset="2"/>
              </a:rPr>
              <a:t> </a:t>
            </a:r>
            <a:r>
              <a:rPr lang="nl-NL" sz="1800" dirty="0" err="1">
                <a:solidFill>
                  <a:srgbClr val="FFFFCC"/>
                </a:solidFill>
                <a:sym typeface="Wingdings" panose="05000000000000000000" pitchFamily="2" charset="2"/>
              </a:rPr>
              <a:t>and</a:t>
            </a:r>
            <a:r>
              <a:rPr lang="nl-NL" sz="1800" dirty="0">
                <a:solidFill>
                  <a:srgbClr val="FFFFCC"/>
                </a:solidFill>
                <a:sym typeface="Wingdings" panose="05000000000000000000" pitchFamily="2" charset="2"/>
              </a:rPr>
              <a:t> high </a:t>
            </a:r>
            <a:r>
              <a:rPr lang="nl-NL" sz="1800" dirty="0" err="1">
                <a:solidFill>
                  <a:srgbClr val="FFFFCC"/>
                </a:solidFill>
                <a:sym typeface="Wingdings" panose="05000000000000000000" pitchFamily="2" charset="2"/>
              </a:rPr>
              <a:t>population</a:t>
            </a:r>
            <a:r>
              <a:rPr lang="nl-NL" sz="1800" dirty="0">
                <a:solidFill>
                  <a:srgbClr val="FFFFCC"/>
                </a:solidFill>
                <a:sym typeface="Wingdings" panose="05000000000000000000" pitchFamily="2" charset="2"/>
              </a:rPr>
              <a:t> </a:t>
            </a:r>
            <a:r>
              <a:rPr lang="nl-NL" sz="1800" dirty="0" err="1">
                <a:solidFill>
                  <a:srgbClr val="FFFFCC"/>
                </a:solidFill>
                <a:sym typeface="Wingdings" panose="05000000000000000000" pitchFamily="2" charset="2"/>
              </a:rPr>
              <a:t>growth</a:t>
            </a:r>
            <a:r>
              <a:rPr lang="nl-NL" sz="1800" dirty="0">
                <a:solidFill>
                  <a:srgbClr val="FFFFCC"/>
                </a:solidFill>
                <a:sym typeface="Wingdings" panose="05000000000000000000" pitchFamily="2" charset="2"/>
              </a:rPr>
              <a:t>)</a:t>
            </a:r>
          </a:p>
          <a:p>
            <a:pPr>
              <a:spcBef>
                <a:spcPts val="0"/>
              </a:spcBef>
              <a:spcAft>
                <a:spcPts val="3600"/>
              </a:spcAft>
            </a:pPr>
            <a:r>
              <a:rPr lang="nl-NL" sz="1800" dirty="0">
                <a:solidFill>
                  <a:srgbClr val="FFFFCC"/>
                </a:solidFill>
                <a:sym typeface="Wingdings" panose="05000000000000000000" pitchFamily="2" charset="2"/>
              </a:rPr>
              <a:t>Independent </a:t>
            </a:r>
            <a:r>
              <a:rPr lang="nl-NL" sz="1800" dirty="0" err="1">
                <a:solidFill>
                  <a:srgbClr val="FFFFCC"/>
                </a:solidFill>
                <a:sym typeface="Wingdings" panose="05000000000000000000" pitchFamily="2" charset="2"/>
              </a:rPr>
              <a:t>governments</a:t>
            </a:r>
            <a:r>
              <a:rPr lang="nl-NL" sz="1800" dirty="0">
                <a:solidFill>
                  <a:srgbClr val="FFFFCC"/>
                </a:solidFill>
                <a:sym typeface="Wingdings" panose="05000000000000000000" pitchFamily="2" charset="2"/>
              </a:rPr>
              <a:t> </a:t>
            </a:r>
            <a:r>
              <a:rPr lang="nl-NL" sz="1800" dirty="0" err="1">
                <a:solidFill>
                  <a:srgbClr val="FFFFCC"/>
                </a:solidFill>
                <a:sym typeface="Wingdings" panose="05000000000000000000" pitchFamily="2" charset="2"/>
              </a:rPr>
              <a:t>changed</a:t>
            </a:r>
            <a:r>
              <a:rPr lang="nl-NL" sz="1800" dirty="0">
                <a:solidFill>
                  <a:srgbClr val="FFFFCC"/>
                </a:solidFill>
                <a:sym typeface="Wingdings" panose="05000000000000000000" pitchFamily="2" charset="2"/>
              </a:rPr>
              <a:t> course in </a:t>
            </a:r>
            <a:r>
              <a:rPr lang="nl-NL" sz="1800" dirty="0" err="1">
                <a:solidFill>
                  <a:srgbClr val="FFFFCC"/>
                </a:solidFill>
                <a:sym typeface="Wingdings" panose="05000000000000000000" pitchFamily="2" charset="2"/>
              </a:rPr>
              <a:t>the</a:t>
            </a:r>
            <a:r>
              <a:rPr lang="nl-NL" sz="1800" dirty="0">
                <a:solidFill>
                  <a:srgbClr val="FFFFCC"/>
                </a:solidFill>
                <a:sym typeface="Wingdings" panose="05000000000000000000" pitchFamily="2" charset="2"/>
              </a:rPr>
              <a:t> 1960s-70s </a:t>
            </a:r>
            <a:r>
              <a:rPr lang="nl-NL" sz="1800" dirty="0" err="1">
                <a:solidFill>
                  <a:srgbClr val="FFFFCC"/>
                </a:solidFill>
                <a:sym typeface="Wingdings" panose="05000000000000000000" pitchFamily="2" charset="2"/>
              </a:rPr>
              <a:t>belated</a:t>
            </a:r>
            <a:r>
              <a:rPr lang="nl-NL" sz="1800" dirty="0">
                <a:solidFill>
                  <a:srgbClr val="FFFFCC"/>
                </a:solidFill>
                <a:sym typeface="Wingdings" panose="05000000000000000000" pitchFamily="2" charset="2"/>
              </a:rPr>
              <a:t> Green </a:t>
            </a:r>
            <a:r>
              <a:rPr lang="nl-NL" sz="1800" dirty="0" err="1">
                <a:solidFill>
                  <a:srgbClr val="FFFFCC"/>
                </a:solidFill>
                <a:sym typeface="Wingdings" panose="05000000000000000000" pitchFamily="2" charset="2"/>
              </a:rPr>
              <a:t>Revolution</a:t>
            </a:r>
            <a:r>
              <a:rPr lang="nl-NL" sz="1800" dirty="0">
                <a:solidFill>
                  <a:srgbClr val="FFFFCC"/>
                </a:solidFill>
                <a:sym typeface="Wingdings" panose="05000000000000000000" pitchFamily="2" charset="2"/>
              </a:rPr>
              <a:t>  </a:t>
            </a:r>
            <a:r>
              <a:rPr lang="nl-NL" sz="1800" dirty="0" err="1">
                <a:solidFill>
                  <a:srgbClr val="FFFFCC"/>
                </a:solidFill>
                <a:sym typeface="Wingdings" panose="05000000000000000000" pitchFamily="2" charset="2"/>
              </a:rPr>
              <a:t>industrialization</a:t>
            </a:r>
            <a:r>
              <a:rPr lang="nl-NL" sz="1800" dirty="0">
                <a:solidFill>
                  <a:srgbClr val="FFFFCC"/>
                </a:solidFill>
                <a:sym typeface="Wingdings" panose="05000000000000000000" pitchFamily="2" charset="2"/>
              </a:rPr>
              <a:t> &amp; </a:t>
            </a:r>
            <a:r>
              <a:rPr lang="nl-NL" sz="1800" dirty="0" err="1">
                <a:solidFill>
                  <a:srgbClr val="FFFFCC"/>
                </a:solidFill>
                <a:sym typeface="Wingdings" panose="05000000000000000000" pitchFamily="2" charset="2"/>
              </a:rPr>
              <a:t>dismantling</a:t>
            </a:r>
            <a:r>
              <a:rPr lang="nl-NL" sz="1800" dirty="0">
                <a:solidFill>
                  <a:srgbClr val="FFFFCC"/>
                </a:solidFill>
                <a:sym typeface="Wingdings" panose="05000000000000000000" pitchFamily="2" charset="2"/>
              </a:rPr>
              <a:t> of </a:t>
            </a:r>
            <a:r>
              <a:rPr lang="nl-NL" sz="1800" dirty="0" err="1">
                <a:solidFill>
                  <a:srgbClr val="FFFFCC"/>
                </a:solidFill>
                <a:sym typeface="Wingdings" panose="05000000000000000000" pitchFamily="2" charset="2"/>
              </a:rPr>
              <a:t>population</a:t>
            </a:r>
            <a:r>
              <a:rPr lang="nl-NL" sz="1800" dirty="0">
                <a:solidFill>
                  <a:srgbClr val="FFFFCC"/>
                </a:solidFill>
                <a:sym typeface="Wingdings" panose="05000000000000000000" pitchFamily="2" charset="2"/>
              </a:rPr>
              <a:t> </a:t>
            </a:r>
            <a:r>
              <a:rPr lang="nl-NL" sz="1800" dirty="0" err="1">
                <a:solidFill>
                  <a:srgbClr val="FFFFCC"/>
                </a:solidFill>
                <a:sym typeface="Wingdings" panose="05000000000000000000" pitchFamily="2" charset="2"/>
              </a:rPr>
              <a:t>bomb</a:t>
            </a:r>
            <a:endParaRPr lang="nl-NL" sz="1800" dirty="0">
              <a:solidFill>
                <a:srgbClr val="FFFFCC"/>
              </a:solidFill>
              <a:sym typeface="Wingdings" panose="05000000000000000000" pitchFamily="2" charset="2"/>
            </a:endParaRPr>
          </a:p>
          <a:p>
            <a:pPr marL="0" indent="0">
              <a:spcBef>
                <a:spcPts val="0"/>
              </a:spcBef>
              <a:spcAft>
                <a:spcPts val="800"/>
              </a:spcAft>
              <a:buNone/>
            </a:pPr>
            <a:r>
              <a:rPr lang="nl-NL" sz="2200" b="1" dirty="0">
                <a:solidFill>
                  <a:srgbClr val="FFFFCC"/>
                </a:solidFill>
                <a:sym typeface="Wingdings" panose="05000000000000000000" pitchFamily="2" charset="2"/>
              </a:rPr>
              <a:t>In </a:t>
            </a:r>
            <a:r>
              <a:rPr lang="nl-NL" sz="2200" b="1" dirty="0" err="1">
                <a:solidFill>
                  <a:srgbClr val="FFFFCC"/>
                </a:solidFill>
                <a:sym typeface="Wingdings" panose="05000000000000000000" pitchFamily="2" charset="2"/>
              </a:rPr>
              <a:t>Africa</a:t>
            </a:r>
            <a:r>
              <a:rPr lang="nl-NL" sz="2200" b="1" dirty="0">
                <a:solidFill>
                  <a:srgbClr val="FFFFCC"/>
                </a:solidFill>
                <a:sym typeface="Wingdings" panose="05000000000000000000" pitchFamily="2" charset="2"/>
              </a:rPr>
              <a:t>, </a:t>
            </a:r>
            <a:r>
              <a:rPr lang="nl-NL" sz="2200" b="1" dirty="0" err="1">
                <a:solidFill>
                  <a:srgbClr val="FFFFCC"/>
                </a:solidFill>
                <a:sym typeface="Wingdings" panose="05000000000000000000" pitchFamily="2" charset="2"/>
              </a:rPr>
              <a:t>neocolonialism</a:t>
            </a:r>
            <a:r>
              <a:rPr lang="nl-NL" sz="2200" b="1" dirty="0">
                <a:solidFill>
                  <a:srgbClr val="FFFFCC"/>
                </a:solidFill>
                <a:sym typeface="Wingdings" panose="05000000000000000000" pitchFamily="2" charset="2"/>
              </a:rPr>
              <a:t> </a:t>
            </a:r>
            <a:r>
              <a:rPr lang="nl-NL" sz="2200" b="1" dirty="0" err="1">
                <a:solidFill>
                  <a:srgbClr val="FFFFCC"/>
                </a:solidFill>
                <a:sym typeface="Wingdings" panose="05000000000000000000" pitchFamily="2" charset="2"/>
              </a:rPr>
              <a:t>blocked</a:t>
            </a:r>
            <a:r>
              <a:rPr lang="nl-NL" sz="2200" b="1" dirty="0">
                <a:solidFill>
                  <a:srgbClr val="FFFFCC"/>
                </a:solidFill>
                <a:sym typeface="Wingdings" panose="05000000000000000000" pitchFamily="2" charset="2"/>
              </a:rPr>
              <a:t> a </a:t>
            </a:r>
            <a:r>
              <a:rPr lang="nl-NL" sz="2200" b="1" dirty="0" err="1">
                <a:solidFill>
                  <a:srgbClr val="FFFFCC"/>
                </a:solidFill>
                <a:sym typeface="Wingdings" panose="05000000000000000000" pitchFamily="2" charset="2"/>
              </a:rPr>
              <a:t>belated</a:t>
            </a:r>
            <a:r>
              <a:rPr lang="nl-NL" sz="2200" b="1" dirty="0">
                <a:solidFill>
                  <a:srgbClr val="FFFFCC"/>
                </a:solidFill>
                <a:sym typeface="Wingdings" panose="05000000000000000000" pitchFamily="2" charset="2"/>
              </a:rPr>
              <a:t> turn </a:t>
            </a:r>
            <a:r>
              <a:rPr lang="nl-NL" sz="2200" b="1" dirty="0" err="1">
                <a:solidFill>
                  <a:srgbClr val="FFFFCC"/>
                </a:solidFill>
                <a:sym typeface="Wingdings" panose="05000000000000000000" pitchFamily="2" charset="2"/>
              </a:rPr>
              <a:t>to</a:t>
            </a:r>
            <a:r>
              <a:rPr lang="nl-NL" sz="2200" b="1" dirty="0">
                <a:solidFill>
                  <a:srgbClr val="FFFFCC"/>
                </a:solidFill>
                <a:sym typeface="Wingdings" panose="05000000000000000000" pitchFamily="2" charset="2"/>
              </a:rPr>
              <a:t> </a:t>
            </a:r>
            <a:r>
              <a:rPr lang="nl-NL" sz="2200" b="1" dirty="0" err="1">
                <a:solidFill>
                  <a:srgbClr val="FFFFCC"/>
                </a:solidFill>
                <a:sym typeface="Wingdings" panose="05000000000000000000" pitchFamily="2" charset="2"/>
              </a:rPr>
              <a:t>active</a:t>
            </a:r>
            <a:r>
              <a:rPr lang="nl-NL" sz="2200" b="1" dirty="0">
                <a:solidFill>
                  <a:srgbClr val="FFFFCC"/>
                </a:solidFill>
                <a:sym typeface="Wingdings" panose="05000000000000000000" pitchFamily="2" charset="2"/>
              </a:rPr>
              <a:t> farm </a:t>
            </a:r>
            <a:r>
              <a:rPr lang="nl-NL" sz="2200" b="1" dirty="0" err="1">
                <a:solidFill>
                  <a:srgbClr val="FFFFCC"/>
                </a:solidFill>
                <a:sym typeface="Wingdings" panose="05000000000000000000" pitchFamily="2" charset="2"/>
              </a:rPr>
              <a:t>policies</a:t>
            </a:r>
            <a:endParaRPr lang="nl-NL" sz="2200" b="1" dirty="0">
              <a:solidFill>
                <a:srgbClr val="FFFFCC"/>
              </a:solidFill>
              <a:sym typeface="Wingdings" panose="05000000000000000000" pitchFamily="2" charset="2"/>
            </a:endParaRPr>
          </a:p>
          <a:p>
            <a:pPr>
              <a:spcBef>
                <a:spcPts val="0"/>
              </a:spcBef>
              <a:spcAft>
                <a:spcPts val="800"/>
              </a:spcAft>
            </a:pPr>
            <a:r>
              <a:rPr lang="nl-NL" sz="1800" dirty="0">
                <a:solidFill>
                  <a:srgbClr val="FFFFCC"/>
                </a:solidFill>
                <a:sym typeface="Wingdings" panose="05000000000000000000" pitchFamily="2" charset="2"/>
              </a:rPr>
              <a:t>Late </a:t>
            </a:r>
            <a:r>
              <a:rPr lang="nl-NL" sz="1800" dirty="0" err="1">
                <a:solidFill>
                  <a:srgbClr val="FFFFCC"/>
                </a:solidFill>
                <a:sym typeface="Wingdings" panose="05000000000000000000" pitchFamily="2" charset="2"/>
              </a:rPr>
              <a:t>decolonization</a:t>
            </a:r>
            <a:r>
              <a:rPr lang="nl-NL" sz="1800" dirty="0">
                <a:solidFill>
                  <a:srgbClr val="FFFFCC"/>
                </a:solidFill>
                <a:sym typeface="Wingdings" panose="05000000000000000000" pitchFamily="2" charset="2"/>
              </a:rPr>
              <a:t> </a:t>
            </a:r>
            <a:r>
              <a:rPr lang="nl-NL" sz="1800" dirty="0" err="1">
                <a:solidFill>
                  <a:srgbClr val="FFFFCC"/>
                </a:solidFill>
                <a:sym typeface="Wingdings" panose="05000000000000000000" pitchFamily="2" charset="2"/>
              </a:rPr>
              <a:t>and</a:t>
            </a:r>
            <a:r>
              <a:rPr lang="nl-NL" sz="1800" dirty="0">
                <a:solidFill>
                  <a:srgbClr val="FFFFCC"/>
                </a:solidFill>
                <a:sym typeface="Wingdings" panose="05000000000000000000" pitchFamily="2" charset="2"/>
              </a:rPr>
              <a:t> </a:t>
            </a:r>
            <a:r>
              <a:rPr lang="nl-NL" sz="1800" dirty="0" err="1">
                <a:solidFill>
                  <a:srgbClr val="FFFFCC"/>
                </a:solidFill>
                <a:sym typeface="Wingdings" panose="05000000000000000000" pitchFamily="2" charset="2"/>
              </a:rPr>
              <a:t>internal</a:t>
            </a:r>
            <a:r>
              <a:rPr lang="nl-NL" sz="1800" dirty="0">
                <a:solidFill>
                  <a:srgbClr val="FFFFCC"/>
                </a:solidFill>
                <a:sym typeface="Wingdings" panose="05000000000000000000" pitchFamily="2" charset="2"/>
              </a:rPr>
              <a:t> factors </a:t>
            </a:r>
            <a:r>
              <a:rPr lang="nl-NL" sz="1800" dirty="0" err="1">
                <a:solidFill>
                  <a:srgbClr val="FFFFCC"/>
                </a:solidFill>
                <a:sym typeface="Wingdings" panose="05000000000000000000" pitchFamily="2" charset="2"/>
              </a:rPr>
              <a:t>prevented</a:t>
            </a:r>
            <a:r>
              <a:rPr lang="nl-NL" sz="1800" dirty="0">
                <a:solidFill>
                  <a:srgbClr val="FFFFCC"/>
                </a:solidFill>
                <a:sym typeface="Wingdings" panose="05000000000000000000" pitchFamily="2" charset="2"/>
              </a:rPr>
              <a:t> </a:t>
            </a:r>
            <a:r>
              <a:rPr lang="nl-NL" sz="1800" dirty="0" err="1">
                <a:solidFill>
                  <a:srgbClr val="FFFFCC"/>
                </a:solidFill>
                <a:sym typeface="Wingdings" panose="05000000000000000000" pitchFamily="2" charset="2"/>
              </a:rPr>
              <a:t>Africa</a:t>
            </a:r>
            <a:r>
              <a:rPr lang="nl-NL" sz="1800" dirty="0">
                <a:solidFill>
                  <a:srgbClr val="FFFFCC"/>
                </a:solidFill>
                <a:sym typeface="Wingdings" panose="05000000000000000000" pitchFamily="2" charset="2"/>
              </a:rPr>
              <a:t> </a:t>
            </a:r>
            <a:r>
              <a:rPr lang="nl-NL" sz="1800" dirty="0" err="1">
                <a:solidFill>
                  <a:srgbClr val="FFFFCC"/>
                </a:solidFill>
                <a:sym typeface="Wingdings" panose="05000000000000000000" pitchFamily="2" charset="2"/>
              </a:rPr>
              <a:t>from</a:t>
            </a:r>
            <a:r>
              <a:rPr lang="nl-NL" sz="1800" dirty="0">
                <a:solidFill>
                  <a:srgbClr val="FFFFCC"/>
                </a:solidFill>
                <a:sym typeface="Wingdings" panose="05000000000000000000" pitchFamily="2" charset="2"/>
              </a:rPr>
              <a:t> </a:t>
            </a:r>
            <a:r>
              <a:rPr lang="nl-NL" sz="1800" dirty="0" err="1">
                <a:solidFill>
                  <a:srgbClr val="FFFFCC"/>
                </a:solidFill>
                <a:sym typeface="Wingdings" panose="05000000000000000000" pitchFamily="2" charset="2"/>
              </a:rPr>
              <a:t>introducing</a:t>
            </a:r>
            <a:r>
              <a:rPr lang="nl-NL" sz="1800" dirty="0">
                <a:solidFill>
                  <a:srgbClr val="FFFFCC"/>
                </a:solidFill>
                <a:sym typeface="Wingdings" panose="05000000000000000000" pitchFamily="2" charset="2"/>
              </a:rPr>
              <a:t> </a:t>
            </a:r>
            <a:r>
              <a:rPr lang="nl-NL" sz="1800" dirty="0" err="1">
                <a:solidFill>
                  <a:srgbClr val="FFFFCC"/>
                </a:solidFill>
                <a:sym typeface="Wingdings" panose="05000000000000000000" pitchFamily="2" charset="2"/>
              </a:rPr>
              <a:t>active</a:t>
            </a:r>
            <a:r>
              <a:rPr lang="nl-NL" sz="1800" dirty="0">
                <a:solidFill>
                  <a:srgbClr val="FFFFCC"/>
                </a:solidFill>
                <a:sym typeface="Wingdings" panose="05000000000000000000" pitchFamily="2" charset="2"/>
              </a:rPr>
              <a:t> farm </a:t>
            </a:r>
            <a:r>
              <a:rPr lang="nl-NL" sz="1800" dirty="0" err="1">
                <a:solidFill>
                  <a:srgbClr val="FFFFCC"/>
                </a:solidFill>
                <a:sym typeface="Wingdings" panose="05000000000000000000" pitchFamily="2" charset="2"/>
              </a:rPr>
              <a:t>policies</a:t>
            </a:r>
            <a:r>
              <a:rPr lang="nl-NL" sz="1800" dirty="0">
                <a:solidFill>
                  <a:srgbClr val="FFFFCC"/>
                </a:solidFill>
                <a:sym typeface="Wingdings" panose="05000000000000000000" pitchFamily="2" charset="2"/>
              </a:rPr>
              <a:t> </a:t>
            </a:r>
            <a:r>
              <a:rPr lang="nl-NL" sz="1800" dirty="0" err="1">
                <a:solidFill>
                  <a:srgbClr val="FFFFCC"/>
                </a:solidFill>
                <a:sym typeface="Wingdings" panose="05000000000000000000" pitchFamily="2" charset="2"/>
              </a:rPr>
              <a:t>before</a:t>
            </a:r>
            <a:r>
              <a:rPr lang="nl-NL" sz="1800" dirty="0">
                <a:solidFill>
                  <a:srgbClr val="FFFFCC"/>
                </a:solidFill>
                <a:sym typeface="Wingdings" panose="05000000000000000000" pitchFamily="2" charset="2"/>
              </a:rPr>
              <a:t> </a:t>
            </a:r>
            <a:r>
              <a:rPr lang="nl-NL" sz="1800" dirty="0" err="1">
                <a:solidFill>
                  <a:srgbClr val="FFFFCC"/>
                </a:solidFill>
                <a:sym typeface="Wingdings" panose="05000000000000000000" pitchFamily="2" charset="2"/>
              </a:rPr>
              <a:t>the</a:t>
            </a:r>
            <a:r>
              <a:rPr lang="nl-NL" sz="1800" dirty="0">
                <a:solidFill>
                  <a:srgbClr val="FFFFCC"/>
                </a:solidFill>
                <a:sym typeface="Wingdings" panose="05000000000000000000" pitchFamily="2" charset="2"/>
              </a:rPr>
              <a:t> advent of </a:t>
            </a:r>
            <a:r>
              <a:rPr lang="nl-NL" sz="1800" dirty="0" err="1">
                <a:solidFill>
                  <a:srgbClr val="FFFFCC"/>
                </a:solidFill>
                <a:sym typeface="Wingdings" panose="05000000000000000000" pitchFamily="2" charset="2"/>
              </a:rPr>
              <a:t>the</a:t>
            </a:r>
            <a:r>
              <a:rPr lang="nl-NL" sz="1800" dirty="0">
                <a:solidFill>
                  <a:srgbClr val="FFFFCC"/>
                </a:solidFill>
                <a:sym typeface="Wingdings" panose="05000000000000000000" pitchFamily="2" charset="2"/>
              </a:rPr>
              <a:t> </a:t>
            </a:r>
            <a:r>
              <a:rPr lang="nl-NL" sz="1800" dirty="0" err="1">
                <a:solidFill>
                  <a:srgbClr val="FFFFCC"/>
                </a:solidFill>
                <a:sym typeface="Wingdings" panose="05000000000000000000" pitchFamily="2" charset="2"/>
              </a:rPr>
              <a:t>neoliberal</a:t>
            </a:r>
            <a:r>
              <a:rPr lang="nl-NL" sz="1800" dirty="0">
                <a:solidFill>
                  <a:srgbClr val="FFFFCC"/>
                </a:solidFill>
                <a:sym typeface="Wingdings" panose="05000000000000000000" pitchFamily="2" charset="2"/>
              </a:rPr>
              <a:t> era</a:t>
            </a:r>
          </a:p>
          <a:p>
            <a:pPr>
              <a:spcBef>
                <a:spcPts val="0"/>
              </a:spcBef>
              <a:spcAft>
                <a:spcPts val="600"/>
              </a:spcAft>
            </a:pPr>
            <a:r>
              <a:rPr lang="nl-NL" sz="1800" dirty="0">
                <a:solidFill>
                  <a:srgbClr val="FFFFCC"/>
                </a:solidFill>
                <a:sym typeface="Wingdings" panose="05000000000000000000" pitchFamily="2" charset="2"/>
              </a:rPr>
              <a:t>No Green </a:t>
            </a:r>
            <a:r>
              <a:rPr lang="nl-NL" sz="1800" dirty="0" err="1">
                <a:solidFill>
                  <a:srgbClr val="FFFFCC"/>
                </a:solidFill>
                <a:sym typeface="Wingdings" panose="05000000000000000000" pitchFamily="2" charset="2"/>
              </a:rPr>
              <a:t>Revolution</a:t>
            </a:r>
            <a:r>
              <a:rPr lang="nl-NL" sz="1800" dirty="0">
                <a:solidFill>
                  <a:srgbClr val="FFFFCC"/>
                </a:solidFill>
                <a:sym typeface="Wingdings" panose="05000000000000000000" pitchFamily="2" charset="2"/>
              </a:rPr>
              <a:t>  </a:t>
            </a:r>
            <a:r>
              <a:rPr lang="nl-NL" sz="1800" dirty="0" err="1">
                <a:solidFill>
                  <a:srgbClr val="FFFFCC"/>
                </a:solidFill>
                <a:sym typeface="Wingdings" panose="05000000000000000000" pitchFamily="2" charset="2"/>
              </a:rPr>
              <a:t>Africa</a:t>
            </a:r>
            <a:r>
              <a:rPr lang="nl-NL" sz="1800" dirty="0">
                <a:solidFill>
                  <a:srgbClr val="FFFFCC"/>
                </a:solidFill>
                <a:sym typeface="Wingdings" panose="05000000000000000000" pitchFamily="2" charset="2"/>
              </a:rPr>
              <a:t> </a:t>
            </a:r>
            <a:r>
              <a:rPr lang="nl-NL" sz="1800" dirty="0" err="1">
                <a:solidFill>
                  <a:srgbClr val="FFFFCC"/>
                </a:solidFill>
                <a:sym typeface="Wingdings" panose="05000000000000000000" pitchFamily="2" charset="2"/>
              </a:rPr>
              <a:t>fell</a:t>
            </a:r>
            <a:r>
              <a:rPr lang="nl-NL" sz="1800" dirty="0">
                <a:solidFill>
                  <a:srgbClr val="FFFFCC"/>
                </a:solidFill>
                <a:sym typeface="Wingdings" panose="05000000000000000000" pitchFamily="2" charset="2"/>
              </a:rPr>
              <a:t> </a:t>
            </a:r>
            <a:r>
              <a:rPr lang="nl-NL" sz="1800" dirty="0" err="1">
                <a:solidFill>
                  <a:srgbClr val="FFFFCC"/>
                </a:solidFill>
                <a:sym typeface="Wingdings" panose="05000000000000000000" pitchFamily="2" charset="2"/>
              </a:rPr>
              <a:t>into</a:t>
            </a:r>
            <a:r>
              <a:rPr lang="nl-NL" sz="1800" dirty="0">
                <a:solidFill>
                  <a:srgbClr val="FFFFCC"/>
                </a:solidFill>
                <a:sym typeface="Wingdings" panose="05000000000000000000" pitchFamily="2" charset="2"/>
              </a:rPr>
              <a:t> </a:t>
            </a:r>
            <a:r>
              <a:rPr lang="nl-NL" sz="1800" dirty="0" err="1">
                <a:solidFill>
                  <a:srgbClr val="FFFFCC"/>
                </a:solidFill>
                <a:sym typeface="Wingdings" panose="05000000000000000000" pitchFamily="2" charset="2"/>
              </a:rPr>
              <a:t>the</a:t>
            </a:r>
            <a:r>
              <a:rPr lang="nl-NL" sz="1800" dirty="0">
                <a:solidFill>
                  <a:srgbClr val="FFFFCC"/>
                </a:solidFill>
                <a:sym typeface="Wingdings" panose="05000000000000000000" pitchFamily="2" charset="2"/>
              </a:rPr>
              <a:t> </a:t>
            </a:r>
            <a:r>
              <a:rPr lang="nl-NL" sz="1800" dirty="0" err="1">
                <a:solidFill>
                  <a:srgbClr val="FFFFCC"/>
                </a:solidFill>
                <a:sym typeface="Wingdings" panose="05000000000000000000" pitchFamily="2" charset="2"/>
              </a:rPr>
              <a:t>poverty</a:t>
            </a:r>
            <a:r>
              <a:rPr lang="nl-NL" sz="1800" dirty="0">
                <a:solidFill>
                  <a:srgbClr val="FFFFCC"/>
                </a:solidFill>
                <a:sym typeface="Wingdings" panose="05000000000000000000" pitchFamily="2" charset="2"/>
              </a:rPr>
              <a:t> trap </a:t>
            </a:r>
            <a:r>
              <a:rPr lang="nl-NL" sz="1800" dirty="0" err="1">
                <a:solidFill>
                  <a:srgbClr val="FFFFCC"/>
                </a:solidFill>
                <a:sym typeface="Wingdings" panose="05000000000000000000" pitchFamily="2" charset="2"/>
              </a:rPr>
              <a:t>from</a:t>
            </a:r>
            <a:r>
              <a:rPr lang="nl-NL" sz="1800" dirty="0">
                <a:solidFill>
                  <a:srgbClr val="FFFFCC"/>
                </a:solidFill>
                <a:sym typeface="Wingdings" panose="05000000000000000000" pitchFamily="2" charset="2"/>
              </a:rPr>
              <a:t> </a:t>
            </a:r>
            <a:r>
              <a:rPr lang="nl-NL" sz="1800" dirty="0" err="1">
                <a:solidFill>
                  <a:srgbClr val="FFFFCC"/>
                </a:solidFill>
                <a:sym typeface="Wingdings" panose="05000000000000000000" pitchFamily="2" charset="2"/>
              </a:rPr>
              <a:t>which</a:t>
            </a:r>
            <a:r>
              <a:rPr lang="nl-NL" sz="1800" dirty="0">
                <a:solidFill>
                  <a:srgbClr val="FFFFCC"/>
                </a:solidFill>
                <a:sym typeface="Wingdings" panose="05000000000000000000" pitchFamily="2" charset="2"/>
              </a:rPr>
              <a:t> </a:t>
            </a:r>
            <a:r>
              <a:rPr lang="nl-NL" sz="1800" dirty="0" err="1">
                <a:solidFill>
                  <a:srgbClr val="FFFFCC"/>
                </a:solidFill>
                <a:sym typeface="Wingdings" panose="05000000000000000000" pitchFamily="2" charset="2"/>
              </a:rPr>
              <a:t>Asia</a:t>
            </a:r>
            <a:r>
              <a:rPr lang="nl-NL" sz="1800" dirty="0">
                <a:solidFill>
                  <a:srgbClr val="FFFFCC"/>
                </a:solidFill>
                <a:sym typeface="Wingdings" panose="05000000000000000000" pitchFamily="2" charset="2"/>
              </a:rPr>
              <a:t> had </a:t>
            </a:r>
            <a:r>
              <a:rPr lang="nl-NL" sz="1800" dirty="0" err="1">
                <a:solidFill>
                  <a:srgbClr val="FFFFCC"/>
                </a:solidFill>
                <a:sym typeface="Wingdings" panose="05000000000000000000" pitchFamily="2" charset="2"/>
              </a:rPr>
              <a:t>escaped</a:t>
            </a:r>
            <a:endParaRPr lang="nl-NL" sz="1800" dirty="0">
              <a:solidFill>
                <a:srgbClr val="FFFFCC"/>
              </a:solidFill>
              <a:sym typeface="Wingdings" panose="05000000000000000000" pitchFamily="2" charset="2"/>
            </a:endParaRPr>
          </a:p>
        </p:txBody>
      </p:sp>
      <p:sp>
        <p:nvSpPr>
          <p:cNvPr id="6" name="Titel 1"/>
          <p:cNvSpPr>
            <a:spLocks noGrp="1"/>
          </p:cNvSpPr>
          <p:nvPr>
            <p:ph type="title"/>
          </p:nvPr>
        </p:nvSpPr>
        <p:spPr>
          <a:xfrm>
            <a:off x="385192" y="404664"/>
            <a:ext cx="8229600" cy="922114"/>
          </a:xfrm>
        </p:spPr>
        <p:txBody>
          <a:bodyPr/>
          <a:lstStyle/>
          <a:p>
            <a:pPr algn="l"/>
            <a:r>
              <a:rPr lang="nl-NL" b="1" dirty="0" err="1">
                <a:solidFill>
                  <a:srgbClr val="FFFFCC"/>
                </a:solidFill>
              </a:rPr>
              <a:t>Regional</a:t>
            </a:r>
            <a:r>
              <a:rPr lang="nl-NL" b="1" dirty="0">
                <a:solidFill>
                  <a:srgbClr val="FFFFCC"/>
                </a:solidFill>
              </a:rPr>
              <a:t> </a:t>
            </a:r>
            <a:r>
              <a:rPr lang="nl-NL" b="1" dirty="0" err="1">
                <a:solidFill>
                  <a:srgbClr val="FFFFCC"/>
                </a:solidFill>
              </a:rPr>
              <a:t>differences</a:t>
            </a:r>
            <a:endParaRPr lang="en-GB" sz="2400" dirty="0">
              <a:solidFill>
                <a:srgbClr val="FFFFCC"/>
              </a:solidFill>
            </a:endParaRPr>
          </a:p>
        </p:txBody>
      </p:sp>
      <p:sp>
        <p:nvSpPr>
          <p:cNvPr id="2" name="Tekstballon: rechthoek 1">
            <a:extLst>
              <a:ext uri="{FF2B5EF4-FFF2-40B4-BE49-F238E27FC236}">
                <a16:creationId xmlns="" xmlns:a16="http://schemas.microsoft.com/office/drawing/2014/main" id="{E065A1AA-9B07-4577-A7BF-5F3E5EDFC26B}"/>
              </a:ext>
            </a:extLst>
          </p:cNvPr>
          <p:cNvSpPr/>
          <p:nvPr/>
        </p:nvSpPr>
        <p:spPr>
          <a:xfrm>
            <a:off x="5652120" y="332656"/>
            <a:ext cx="3024336" cy="562074"/>
          </a:xfrm>
          <a:prstGeom prst="wedgeRectCallout">
            <a:avLst>
              <a:gd name="adj1" fmla="val -51562"/>
              <a:gd name="adj2" fmla="val 202023"/>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1400" b="1" i="1" dirty="0">
                <a:solidFill>
                  <a:srgbClr val="FFFFCC"/>
                </a:solidFill>
              </a:rPr>
              <a:t>N.B.: </a:t>
            </a:r>
            <a:r>
              <a:rPr lang="nl-NL" sz="1400" b="1" i="1" dirty="0" err="1">
                <a:solidFill>
                  <a:srgbClr val="FFFFCC"/>
                </a:solidFill>
              </a:rPr>
              <a:t>Some</a:t>
            </a:r>
            <a:r>
              <a:rPr lang="nl-NL" sz="1400" b="1" i="1" dirty="0">
                <a:solidFill>
                  <a:srgbClr val="FFFFCC"/>
                </a:solidFill>
              </a:rPr>
              <a:t> Western </a:t>
            </a:r>
            <a:r>
              <a:rPr lang="nl-NL" sz="1400" b="1" i="1" dirty="0" err="1">
                <a:solidFill>
                  <a:srgbClr val="FFFFCC"/>
                </a:solidFill>
              </a:rPr>
              <a:t>countries</a:t>
            </a:r>
            <a:r>
              <a:rPr lang="nl-NL" sz="1400" b="1" i="1" dirty="0">
                <a:solidFill>
                  <a:srgbClr val="FFFFCC"/>
                </a:solidFill>
              </a:rPr>
              <a:t> </a:t>
            </a:r>
            <a:r>
              <a:rPr lang="nl-NL" sz="1400" b="1" i="1" dirty="0" err="1">
                <a:solidFill>
                  <a:srgbClr val="FFFFCC"/>
                </a:solidFill>
              </a:rPr>
              <a:t>engaged</a:t>
            </a:r>
            <a:r>
              <a:rPr lang="nl-NL" sz="1400" b="1" i="1" dirty="0">
                <a:solidFill>
                  <a:srgbClr val="FFFFCC"/>
                </a:solidFill>
              </a:rPr>
              <a:t> in </a:t>
            </a:r>
            <a:r>
              <a:rPr lang="nl-NL" sz="1400" b="1" i="1" dirty="0" err="1">
                <a:solidFill>
                  <a:srgbClr val="FFFFCC"/>
                </a:solidFill>
              </a:rPr>
              <a:t>aggressive</a:t>
            </a:r>
            <a:r>
              <a:rPr lang="nl-NL" sz="1400" b="1" i="1" dirty="0">
                <a:solidFill>
                  <a:srgbClr val="FFFFCC"/>
                </a:solidFill>
              </a:rPr>
              <a:t> export </a:t>
            </a:r>
            <a:r>
              <a:rPr lang="nl-NL" sz="1400" b="1" i="1" dirty="0" err="1">
                <a:solidFill>
                  <a:srgbClr val="FFFFCC"/>
                </a:solidFill>
              </a:rPr>
              <a:t>policies</a:t>
            </a:r>
            <a:endParaRPr lang="nl-NL" sz="1400" b="1" i="1" dirty="0">
              <a:solidFill>
                <a:srgbClr val="FFFFCC"/>
              </a:solidFill>
            </a:endParaRPr>
          </a:p>
        </p:txBody>
      </p:sp>
    </p:spTree>
    <p:extLst>
      <p:ext uri="{BB962C8B-B14F-4D97-AF65-F5344CB8AC3E}">
        <p14:creationId xmlns:p14="http://schemas.microsoft.com/office/powerpoint/2010/main" val="439992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85192" y="2564904"/>
            <a:ext cx="8507288" cy="3733875"/>
          </a:xfrm>
        </p:spPr>
        <p:txBody>
          <a:bodyPr/>
          <a:lstStyle/>
          <a:p>
            <a:pPr marL="0" indent="0">
              <a:spcBef>
                <a:spcPts val="0"/>
              </a:spcBef>
              <a:spcAft>
                <a:spcPts val="800"/>
              </a:spcAft>
              <a:buNone/>
            </a:pPr>
            <a:r>
              <a:rPr lang="nl-NL" sz="2800" b="1" dirty="0">
                <a:solidFill>
                  <a:srgbClr val="FFFFCC"/>
                </a:solidFill>
                <a:sym typeface="Wingdings" panose="05000000000000000000" pitchFamily="2" charset="2"/>
              </a:rPr>
              <a:t>‘</a:t>
            </a:r>
            <a:r>
              <a:rPr lang="nl-NL" sz="2800" b="1" dirty="0" err="1">
                <a:solidFill>
                  <a:srgbClr val="FFFFCC"/>
                </a:solidFill>
                <a:sym typeface="Wingdings" panose="05000000000000000000" pitchFamily="2" charset="2"/>
              </a:rPr>
              <a:t>Objective</a:t>
            </a:r>
            <a:r>
              <a:rPr lang="nl-NL" sz="2800" b="1" dirty="0">
                <a:solidFill>
                  <a:srgbClr val="FFFFCC"/>
                </a:solidFill>
                <a:sym typeface="Wingdings" panose="05000000000000000000" pitchFamily="2" charset="2"/>
              </a:rPr>
              <a:t>’ </a:t>
            </a:r>
            <a:r>
              <a:rPr lang="nl-NL" sz="2800" b="1" dirty="0" err="1">
                <a:solidFill>
                  <a:srgbClr val="FFFFCC"/>
                </a:solidFill>
                <a:sym typeface="Wingdings" panose="05000000000000000000" pitchFamily="2" charset="2"/>
              </a:rPr>
              <a:t>reasons</a:t>
            </a:r>
            <a:r>
              <a:rPr lang="nl-NL" sz="2800" b="1" dirty="0">
                <a:solidFill>
                  <a:srgbClr val="FFFFCC"/>
                </a:solidFill>
                <a:sym typeface="Wingdings" panose="05000000000000000000" pitchFamily="2" charset="2"/>
              </a:rPr>
              <a:t>:</a:t>
            </a:r>
          </a:p>
          <a:p>
            <a:pPr>
              <a:spcBef>
                <a:spcPts val="0"/>
              </a:spcBef>
              <a:spcAft>
                <a:spcPts val="800"/>
              </a:spcAft>
            </a:pPr>
            <a:r>
              <a:rPr lang="nl-NL" sz="2000" dirty="0" err="1">
                <a:solidFill>
                  <a:srgbClr val="FFFFCC"/>
                </a:solidFill>
                <a:sym typeface="Wingdings" panose="05000000000000000000" pitchFamily="2" charset="2"/>
              </a:rPr>
              <a:t>Climate</a:t>
            </a:r>
            <a:r>
              <a:rPr lang="nl-NL" sz="2000" dirty="0">
                <a:solidFill>
                  <a:srgbClr val="FFFFCC"/>
                </a:solidFill>
                <a:sym typeface="Wingdings" panose="05000000000000000000" pitchFamily="2" charset="2"/>
              </a:rPr>
              <a:t> change </a:t>
            </a:r>
            <a:r>
              <a:rPr lang="nl-NL" sz="2000" dirty="0" err="1">
                <a:solidFill>
                  <a:srgbClr val="FFFFCC"/>
                </a:solidFill>
                <a:sym typeface="Wingdings" panose="05000000000000000000" pitchFamily="2" charset="2"/>
              </a:rPr>
              <a:t>and</a:t>
            </a:r>
            <a:r>
              <a:rPr lang="nl-NL" sz="2000" dirty="0">
                <a:solidFill>
                  <a:srgbClr val="FFFFCC"/>
                </a:solidFill>
                <a:sym typeface="Wingdings" panose="05000000000000000000" pitchFamily="2" charset="2"/>
              </a:rPr>
              <a:t> </a:t>
            </a:r>
            <a:r>
              <a:rPr lang="nl-NL" sz="2000" dirty="0" err="1">
                <a:solidFill>
                  <a:srgbClr val="FFFFCC"/>
                </a:solidFill>
                <a:sym typeface="Wingdings" panose="05000000000000000000" pitchFamily="2" charset="2"/>
              </a:rPr>
              <a:t>other</a:t>
            </a:r>
            <a:r>
              <a:rPr lang="nl-NL" sz="2000" dirty="0">
                <a:solidFill>
                  <a:srgbClr val="FFFFCC"/>
                </a:solidFill>
                <a:sym typeface="Wingdings" panose="05000000000000000000" pitchFamily="2" charset="2"/>
              </a:rPr>
              <a:t> </a:t>
            </a:r>
            <a:r>
              <a:rPr lang="nl-NL" sz="2000" dirty="0" err="1">
                <a:solidFill>
                  <a:srgbClr val="FFFFCC"/>
                </a:solidFill>
                <a:sym typeface="Wingdings" panose="05000000000000000000" pitchFamily="2" charset="2"/>
              </a:rPr>
              <a:t>serious</a:t>
            </a:r>
            <a:r>
              <a:rPr lang="nl-NL" sz="2000" dirty="0">
                <a:solidFill>
                  <a:srgbClr val="FFFFCC"/>
                </a:solidFill>
                <a:sym typeface="Wingdings" panose="05000000000000000000" pitchFamily="2" charset="2"/>
              </a:rPr>
              <a:t> </a:t>
            </a:r>
            <a:r>
              <a:rPr lang="nl-NL" sz="2000" dirty="0" err="1">
                <a:solidFill>
                  <a:srgbClr val="FFFFCC"/>
                </a:solidFill>
                <a:sym typeface="Wingdings" panose="05000000000000000000" pitchFamily="2" charset="2"/>
              </a:rPr>
              <a:t>environmental</a:t>
            </a:r>
            <a:r>
              <a:rPr lang="nl-NL" sz="2000" dirty="0">
                <a:solidFill>
                  <a:srgbClr val="FFFFCC"/>
                </a:solidFill>
                <a:sym typeface="Wingdings" panose="05000000000000000000" pitchFamily="2" charset="2"/>
              </a:rPr>
              <a:t> </a:t>
            </a:r>
            <a:r>
              <a:rPr lang="nl-NL" sz="2000" dirty="0" err="1">
                <a:solidFill>
                  <a:srgbClr val="FFFFCC"/>
                </a:solidFill>
                <a:sym typeface="Wingdings" panose="05000000000000000000" pitchFamily="2" charset="2"/>
              </a:rPr>
              <a:t>problems</a:t>
            </a:r>
            <a:endParaRPr lang="nl-NL" sz="2000" dirty="0">
              <a:solidFill>
                <a:srgbClr val="FFFFCC"/>
              </a:solidFill>
              <a:sym typeface="Wingdings" panose="05000000000000000000" pitchFamily="2" charset="2"/>
            </a:endParaRPr>
          </a:p>
          <a:p>
            <a:pPr>
              <a:spcBef>
                <a:spcPts val="0"/>
              </a:spcBef>
              <a:spcAft>
                <a:spcPts val="800"/>
              </a:spcAft>
            </a:pPr>
            <a:r>
              <a:rPr lang="nl-NL" sz="2000" dirty="0" err="1">
                <a:solidFill>
                  <a:srgbClr val="FFFFCC"/>
                </a:solidFill>
                <a:sym typeface="Wingdings" panose="05000000000000000000" pitchFamily="2" charset="2"/>
              </a:rPr>
              <a:t>Limits</a:t>
            </a:r>
            <a:r>
              <a:rPr lang="nl-NL" sz="2000" dirty="0">
                <a:solidFill>
                  <a:srgbClr val="FFFFCC"/>
                </a:solidFill>
                <a:sym typeface="Wingdings" panose="05000000000000000000" pitchFamily="2" charset="2"/>
              </a:rPr>
              <a:t> </a:t>
            </a:r>
            <a:r>
              <a:rPr lang="nl-NL" sz="2000" dirty="0" err="1">
                <a:solidFill>
                  <a:srgbClr val="FFFFCC"/>
                </a:solidFill>
                <a:sym typeface="Wingdings" panose="05000000000000000000" pitchFamily="2" charset="2"/>
              </a:rPr>
              <a:t>to</a:t>
            </a:r>
            <a:r>
              <a:rPr lang="nl-NL" sz="2000" dirty="0">
                <a:solidFill>
                  <a:srgbClr val="FFFFCC"/>
                </a:solidFill>
                <a:sym typeface="Wingdings" panose="05000000000000000000" pitchFamily="2" charset="2"/>
              </a:rPr>
              <a:t> </a:t>
            </a:r>
            <a:r>
              <a:rPr lang="nl-NL" sz="2000" dirty="0" err="1">
                <a:solidFill>
                  <a:srgbClr val="FFFFCC"/>
                </a:solidFill>
                <a:sym typeface="Wingdings" panose="05000000000000000000" pitchFamily="2" charset="2"/>
              </a:rPr>
              <a:t>potential</a:t>
            </a:r>
            <a:r>
              <a:rPr lang="nl-NL" sz="2000" dirty="0">
                <a:solidFill>
                  <a:srgbClr val="FFFFCC"/>
                </a:solidFill>
                <a:sym typeface="Wingdings" panose="05000000000000000000" pitchFamily="2" charset="2"/>
              </a:rPr>
              <a:t> </a:t>
            </a:r>
            <a:r>
              <a:rPr lang="nl-NL" sz="2000" dirty="0" err="1">
                <a:solidFill>
                  <a:srgbClr val="FFFFCC"/>
                </a:solidFill>
                <a:sym typeface="Wingdings" panose="05000000000000000000" pitchFamily="2" charset="2"/>
              </a:rPr>
              <a:t>for</a:t>
            </a:r>
            <a:r>
              <a:rPr lang="nl-NL" sz="2000" dirty="0">
                <a:solidFill>
                  <a:srgbClr val="FFFFCC"/>
                </a:solidFill>
                <a:sym typeface="Wingdings" panose="05000000000000000000" pitchFamily="2" charset="2"/>
              </a:rPr>
              <a:t> </a:t>
            </a:r>
            <a:r>
              <a:rPr lang="nl-NL" sz="2000" dirty="0" err="1">
                <a:solidFill>
                  <a:srgbClr val="FFFFCC"/>
                </a:solidFill>
                <a:sym typeface="Wingdings" panose="05000000000000000000" pitchFamily="2" charset="2"/>
              </a:rPr>
              <a:t>raising</a:t>
            </a:r>
            <a:r>
              <a:rPr lang="nl-NL" sz="2000" dirty="0">
                <a:solidFill>
                  <a:srgbClr val="FFFFCC"/>
                </a:solidFill>
                <a:sym typeface="Wingdings" panose="05000000000000000000" pitchFamily="2" charset="2"/>
              </a:rPr>
              <a:t> </a:t>
            </a:r>
            <a:r>
              <a:rPr lang="nl-NL" sz="2000" dirty="0" err="1">
                <a:solidFill>
                  <a:srgbClr val="FFFFCC"/>
                </a:solidFill>
                <a:sym typeface="Wingdings" panose="05000000000000000000" pitchFamily="2" charset="2"/>
              </a:rPr>
              <a:t>global</a:t>
            </a:r>
            <a:r>
              <a:rPr lang="nl-NL" sz="2000" dirty="0">
                <a:solidFill>
                  <a:srgbClr val="FFFFCC"/>
                </a:solidFill>
                <a:sym typeface="Wingdings" panose="05000000000000000000" pitchFamily="2" charset="2"/>
              </a:rPr>
              <a:t> food </a:t>
            </a:r>
            <a:r>
              <a:rPr lang="nl-NL" sz="2000" dirty="0" err="1">
                <a:solidFill>
                  <a:srgbClr val="FFFFCC"/>
                </a:solidFill>
                <a:sym typeface="Wingdings" panose="05000000000000000000" pitchFamily="2" charset="2"/>
              </a:rPr>
              <a:t>production</a:t>
            </a:r>
            <a:r>
              <a:rPr lang="nl-NL" sz="2000" dirty="0">
                <a:solidFill>
                  <a:srgbClr val="FFFFCC"/>
                </a:solidFill>
                <a:sym typeface="Wingdings" panose="05000000000000000000" pitchFamily="2" charset="2"/>
              </a:rPr>
              <a:t> </a:t>
            </a:r>
            <a:r>
              <a:rPr lang="nl-NL" sz="2000" dirty="0" err="1">
                <a:solidFill>
                  <a:srgbClr val="FFFFCC"/>
                </a:solidFill>
                <a:sym typeface="Wingdings" panose="05000000000000000000" pitchFamily="2" charset="2"/>
              </a:rPr>
              <a:t>through</a:t>
            </a:r>
            <a:r>
              <a:rPr lang="nl-NL" sz="2000" dirty="0">
                <a:solidFill>
                  <a:srgbClr val="FFFFCC"/>
                </a:solidFill>
                <a:sym typeface="Wingdings" panose="05000000000000000000" pitchFamily="2" charset="2"/>
              </a:rPr>
              <a:t> </a:t>
            </a:r>
            <a:r>
              <a:rPr lang="nl-NL" sz="2000" dirty="0" err="1">
                <a:solidFill>
                  <a:srgbClr val="FFFFCC"/>
                </a:solidFill>
                <a:sym typeface="Wingdings" panose="05000000000000000000" pitchFamily="2" charset="2"/>
              </a:rPr>
              <a:t>fossil-fuel-based</a:t>
            </a:r>
            <a:r>
              <a:rPr lang="nl-NL" sz="2000" dirty="0">
                <a:solidFill>
                  <a:srgbClr val="FFFFCC"/>
                </a:solidFill>
                <a:sym typeface="Wingdings" panose="05000000000000000000" pitchFamily="2" charset="2"/>
              </a:rPr>
              <a:t> </a:t>
            </a:r>
            <a:r>
              <a:rPr lang="nl-NL" sz="2000" dirty="0" err="1">
                <a:solidFill>
                  <a:srgbClr val="FFFFCC"/>
                </a:solidFill>
                <a:sym typeface="Wingdings" panose="05000000000000000000" pitchFamily="2" charset="2"/>
              </a:rPr>
              <a:t>techniques</a:t>
            </a:r>
            <a:endParaRPr lang="nl-NL" sz="2000" dirty="0">
              <a:solidFill>
                <a:srgbClr val="FFFFCC"/>
              </a:solidFill>
              <a:sym typeface="Wingdings" panose="05000000000000000000" pitchFamily="2" charset="2"/>
            </a:endParaRPr>
          </a:p>
          <a:p>
            <a:pPr>
              <a:spcBef>
                <a:spcPts val="0"/>
              </a:spcBef>
              <a:spcAft>
                <a:spcPts val="4200"/>
              </a:spcAft>
            </a:pPr>
            <a:r>
              <a:rPr lang="nl-NL" sz="2000" dirty="0" err="1">
                <a:solidFill>
                  <a:srgbClr val="FFFFCC"/>
                </a:solidFill>
                <a:sym typeface="Wingdings" panose="05000000000000000000" pitchFamily="2" charset="2"/>
              </a:rPr>
              <a:t>Gradual</a:t>
            </a:r>
            <a:r>
              <a:rPr lang="nl-NL" sz="2000" dirty="0">
                <a:solidFill>
                  <a:srgbClr val="FFFFCC"/>
                </a:solidFill>
                <a:sym typeface="Wingdings" panose="05000000000000000000" pitchFamily="2" charset="2"/>
              </a:rPr>
              <a:t> </a:t>
            </a:r>
            <a:r>
              <a:rPr lang="nl-NL" sz="2000" dirty="0" err="1">
                <a:solidFill>
                  <a:srgbClr val="FFFFCC"/>
                </a:solidFill>
                <a:sym typeface="Wingdings" panose="05000000000000000000" pitchFamily="2" charset="2"/>
              </a:rPr>
              <a:t>depletion</a:t>
            </a:r>
            <a:r>
              <a:rPr lang="nl-NL" sz="2000" dirty="0">
                <a:solidFill>
                  <a:srgbClr val="FFFFCC"/>
                </a:solidFill>
                <a:sym typeface="Wingdings" panose="05000000000000000000" pitchFamily="2" charset="2"/>
              </a:rPr>
              <a:t> of </a:t>
            </a:r>
            <a:r>
              <a:rPr lang="nl-NL" sz="2000" dirty="0" err="1">
                <a:solidFill>
                  <a:srgbClr val="FFFFCC"/>
                </a:solidFill>
                <a:sym typeface="Wingdings" panose="05000000000000000000" pitchFamily="2" charset="2"/>
              </a:rPr>
              <a:t>exploitable</a:t>
            </a:r>
            <a:r>
              <a:rPr lang="nl-NL" sz="2000" dirty="0">
                <a:solidFill>
                  <a:srgbClr val="FFFFCC"/>
                </a:solidFill>
                <a:sym typeface="Wingdings" panose="05000000000000000000" pitchFamily="2" charset="2"/>
              </a:rPr>
              <a:t> </a:t>
            </a:r>
            <a:r>
              <a:rPr lang="nl-NL" sz="2000" dirty="0" err="1">
                <a:solidFill>
                  <a:srgbClr val="FFFFCC"/>
                </a:solidFill>
                <a:sym typeface="Wingdings" panose="05000000000000000000" pitchFamily="2" charset="2"/>
              </a:rPr>
              <a:t>fossil</a:t>
            </a:r>
            <a:r>
              <a:rPr lang="nl-NL" sz="2000" dirty="0">
                <a:solidFill>
                  <a:srgbClr val="FFFFCC"/>
                </a:solidFill>
                <a:sym typeface="Wingdings" panose="05000000000000000000" pitchFamily="2" charset="2"/>
              </a:rPr>
              <a:t> </a:t>
            </a:r>
            <a:r>
              <a:rPr lang="nl-NL" sz="2000" dirty="0" err="1">
                <a:solidFill>
                  <a:srgbClr val="FFFFCC"/>
                </a:solidFill>
                <a:sym typeface="Wingdings" panose="05000000000000000000" pitchFamily="2" charset="2"/>
              </a:rPr>
              <a:t>fuel</a:t>
            </a:r>
            <a:r>
              <a:rPr lang="nl-NL" sz="2000" dirty="0">
                <a:solidFill>
                  <a:srgbClr val="FFFFCC"/>
                </a:solidFill>
                <a:sym typeface="Wingdings" panose="05000000000000000000" pitchFamily="2" charset="2"/>
              </a:rPr>
              <a:t> resources</a:t>
            </a:r>
          </a:p>
          <a:p>
            <a:pPr marL="0" indent="0">
              <a:spcBef>
                <a:spcPts val="0"/>
              </a:spcBef>
              <a:spcAft>
                <a:spcPts val="800"/>
              </a:spcAft>
              <a:buNone/>
            </a:pPr>
            <a:r>
              <a:rPr lang="nl-NL" sz="2800" b="1" dirty="0">
                <a:solidFill>
                  <a:srgbClr val="FFFFCC"/>
                </a:solidFill>
                <a:sym typeface="Wingdings" panose="05000000000000000000" pitchFamily="2" charset="2"/>
              </a:rPr>
              <a:t>‘</a:t>
            </a:r>
            <a:r>
              <a:rPr lang="nl-NL" sz="2800" b="1" dirty="0" err="1">
                <a:solidFill>
                  <a:srgbClr val="FFFFCC"/>
                </a:solidFill>
                <a:sym typeface="Wingdings" panose="05000000000000000000" pitchFamily="2" charset="2"/>
              </a:rPr>
              <a:t>Subjective</a:t>
            </a:r>
            <a:r>
              <a:rPr lang="nl-NL" sz="2800" b="1" dirty="0">
                <a:solidFill>
                  <a:srgbClr val="FFFFCC"/>
                </a:solidFill>
                <a:sym typeface="Wingdings" panose="05000000000000000000" pitchFamily="2" charset="2"/>
              </a:rPr>
              <a:t>’ </a:t>
            </a:r>
            <a:r>
              <a:rPr lang="nl-NL" sz="2800" b="1" dirty="0" err="1">
                <a:solidFill>
                  <a:srgbClr val="FFFFCC"/>
                </a:solidFill>
                <a:sym typeface="Wingdings" panose="05000000000000000000" pitchFamily="2" charset="2"/>
              </a:rPr>
              <a:t>reasons</a:t>
            </a:r>
            <a:r>
              <a:rPr lang="nl-NL" sz="2800" b="1" dirty="0">
                <a:solidFill>
                  <a:srgbClr val="FFFFCC"/>
                </a:solidFill>
                <a:sym typeface="Wingdings" panose="05000000000000000000" pitchFamily="2" charset="2"/>
              </a:rPr>
              <a:t>:</a:t>
            </a:r>
          </a:p>
          <a:p>
            <a:pPr>
              <a:spcBef>
                <a:spcPts val="0"/>
              </a:spcBef>
              <a:spcAft>
                <a:spcPts val="800"/>
              </a:spcAft>
            </a:pPr>
            <a:r>
              <a:rPr lang="nl-NL" sz="2000" dirty="0">
                <a:solidFill>
                  <a:srgbClr val="FFFFCC"/>
                </a:solidFill>
                <a:sym typeface="Wingdings" panose="05000000000000000000" pitchFamily="2" charset="2"/>
              </a:rPr>
              <a:t>‘</a:t>
            </a:r>
            <a:r>
              <a:rPr lang="nl-NL" sz="2000" dirty="0" err="1">
                <a:solidFill>
                  <a:srgbClr val="FFFFCC"/>
                </a:solidFill>
                <a:sym typeface="Wingdings" panose="05000000000000000000" pitchFamily="2" charset="2"/>
              </a:rPr>
              <a:t>Biophilic</a:t>
            </a:r>
            <a:r>
              <a:rPr lang="nl-NL" sz="2000" dirty="0">
                <a:solidFill>
                  <a:srgbClr val="FFFFCC"/>
                </a:solidFill>
                <a:sym typeface="Wingdings" panose="05000000000000000000" pitchFamily="2" charset="2"/>
              </a:rPr>
              <a:t> gene’, </a:t>
            </a:r>
            <a:r>
              <a:rPr lang="nl-NL" sz="2000" dirty="0" err="1">
                <a:solidFill>
                  <a:srgbClr val="FFFFCC"/>
                </a:solidFill>
                <a:sym typeface="Wingdings" panose="05000000000000000000" pitchFamily="2" charset="2"/>
              </a:rPr>
              <a:t>alienation</a:t>
            </a:r>
            <a:r>
              <a:rPr lang="nl-NL" sz="2000" dirty="0">
                <a:solidFill>
                  <a:srgbClr val="FFFFCC"/>
                </a:solidFill>
                <a:sym typeface="Wingdings" panose="05000000000000000000" pitchFamily="2" charset="2"/>
              </a:rPr>
              <a:t> </a:t>
            </a:r>
            <a:r>
              <a:rPr lang="nl-NL" sz="2000" dirty="0" err="1">
                <a:solidFill>
                  <a:srgbClr val="FFFFCC"/>
                </a:solidFill>
                <a:sym typeface="Wingdings" panose="05000000000000000000" pitchFamily="2" charset="2"/>
              </a:rPr>
              <a:t>and</a:t>
            </a:r>
            <a:r>
              <a:rPr lang="nl-NL" sz="2000" dirty="0">
                <a:solidFill>
                  <a:srgbClr val="FFFFCC"/>
                </a:solidFill>
                <a:sym typeface="Wingdings" panose="05000000000000000000" pitchFamily="2" charset="2"/>
              </a:rPr>
              <a:t> </a:t>
            </a:r>
            <a:r>
              <a:rPr lang="nl-NL" sz="2000" dirty="0" err="1">
                <a:solidFill>
                  <a:srgbClr val="FFFFCC"/>
                </a:solidFill>
                <a:sym typeface="Wingdings" panose="05000000000000000000" pitchFamily="2" charset="2"/>
              </a:rPr>
              <a:t>increased</a:t>
            </a:r>
            <a:r>
              <a:rPr lang="nl-NL" sz="2000" dirty="0">
                <a:solidFill>
                  <a:srgbClr val="FFFFCC"/>
                </a:solidFill>
                <a:sym typeface="Wingdings" panose="05000000000000000000" pitchFamily="2" charset="2"/>
              </a:rPr>
              <a:t> welfare </a:t>
            </a:r>
            <a:r>
              <a:rPr lang="nl-NL" sz="2000" dirty="0" err="1">
                <a:solidFill>
                  <a:srgbClr val="FFFFCC"/>
                </a:solidFill>
                <a:sym typeface="Wingdings" panose="05000000000000000000" pitchFamily="2" charset="2"/>
              </a:rPr>
              <a:t>leading</a:t>
            </a:r>
            <a:r>
              <a:rPr lang="nl-NL" sz="2000" dirty="0">
                <a:solidFill>
                  <a:srgbClr val="FFFFCC"/>
                </a:solidFill>
                <a:sym typeface="Wingdings" panose="05000000000000000000" pitchFamily="2" charset="2"/>
              </a:rPr>
              <a:t> </a:t>
            </a:r>
            <a:r>
              <a:rPr lang="nl-NL" sz="2000" dirty="0" err="1">
                <a:solidFill>
                  <a:srgbClr val="FFFFCC"/>
                </a:solidFill>
                <a:sym typeface="Wingdings" panose="05000000000000000000" pitchFamily="2" charset="2"/>
              </a:rPr>
              <a:t>to</a:t>
            </a:r>
            <a:r>
              <a:rPr lang="nl-NL" sz="2000" dirty="0">
                <a:solidFill>
                  <a:srgbClr val="FFFFCC"/>
                </a:solidFill>
                <a:sym typeface="Wingdings" panose="05000000000000000000" pitchFamily="2" charset="2"/>
              </a:rPr>
              <a:t> </a:t>
            </a:r>
            <a:r>
              <a:rPr lang="nl-NL" sz="2000" dirty="0" err="1">
                <a:solidFill>
                  <a:srgbClr val="FFFFCC"/>
                </a:solidFill>
                <a:sym typeface="Wingdings" panose="05000000000000000000" pitchFamily="2" charset="2"/>
              </a:rPr>
              <a:t>romantic</a:t>
            </a:r>
            <a:r>
              <a:rPr lang="nl-NL" sz="2000" dirty="0">
                <a:solidFill>
                  <a:srgbClr val="FFFFCC"/>
                </a:solidFill>
                <a:sym typeface="Wingdings" panose="05000000000000000000" pitchFamily="2" charset="2"/>
              </a:rPr>
              <a:t> </a:t>
            </a:r>
            <a:r>
              <a:rPr lang="nl-NL" sz="2000" dirty="0" err="1">
                <a:solidFill>
                  <a:srgbClr val="FFFFCC"/>
                </a:solidFill>
                <a:sym typeface="Wingdings" panose="05000000000000000000" pitchFamily="2" charset="2"/>
              </a:rPr>
              <a:t>longing</a:t>
            </a:r>
            <a:r>
              <a:rPr lang="nl-NL" sz="2000" dirty="0">
                <a:solidFill>
                  <a:srgbClr val="FFFFCC"/>
                </a:solidFill>
                <a:sym typeface="Wingdings" panose="05000000000000000000" pitchFamily="2" charset="2"/>
              </a:rPr>
              <a:t> </a:t>
            </a:r>
            <a:r>
              <a:rPr lang="nl-NL" sz="2000" dirty="0" err="1">
                <a:solidFill>
                  <a:srgbClr val="FFFFCC"/>
                </a:solidFill>
                <a:sym typeface="Wingdings" panose="05000000000000000000" pitchFamily="2" charset="2"/>
              </a:rPr>
              <a:t>for</a:t>
            </a:r>
            <a:r>
              <a:rPr lang="nl-NL" sz="2000" dirty="0">
                <a:solidFill>
                  <a:srgbClr val="FFFFCC"/>
                </a:solidFill>
                <a:sym typeface="Wingdings" panose="05000000000000000000" pitchFamily="2" charset="2"/>
              </a:rPr>
              <a:t> </a:t>
            </a:r>
            <a:r>
              <a:rPr lang="nl-NL" sz="2000" dirty="0" err="1">
                <a:solidFill>
                  <a:srgbClr val="FFFFCC"/>
                </a:solidFill>
                <a:sym typeface="Wingdings" panose="05000000000000000000" pitchFamily="2" charset="2"/>
              </a:rPr>
              <a:t>naturalness</a:t>
            </a:r>
            <a:r>
              <a:rPr lang="nl-NL" sz="2000" dirty="0">
                <a:solidFill>
                  <a:srgbClr val="FFFFCC"/>
                </a:solidFill>
                <a:sym typeface="Wingdings" panose="05000000000000000000" pitchFamily="2" charset="2"/>
              </a:rPr>
              <a:t>  anti-</a:t>
            </a:r>
            <a:r>
              <a:rPr lang="nl-NL" sz="2000" dirty="0" err="1">
                <a:solidFill>
                  <a:srgbClr val="FFFFCC"/>
                </a:solidFill>
                <a:sym typeface="Wingdings" panose="05000000000000000000" pitchFamily="2" charset="2"/>
              </a:rPr>
              <a:t>technologism</a:t>
            </a:r>
            <a:r>
              <a:rPr lang="nl-NL" sz="2000" dirty="0">
                <a:solidFill>
                  <a:srgbClr val="FFFFCC"/>
                </a:solidFill>
                <a:sym typeface="Wingdings" panose="05000000000000000000" pitchFamily="2" charset="2"/>
              </a:rPr>
              <a:t> (</a:t>
            </a:r>
            <a:r>
              <a:rPr lang="nl-NL" sz="2000" dirty="0" err="1">
                <a:solidFill>
                  <a:srgbClr val="FFFFCC"/>
                </a:solidFill>
                <a:sym typeface="Wingdings" panose="05000000000000000000" pitchFamily="2" charset="2"/>
              </a:rPr>
              <a:t>especially</a:t>
            </a:r>
            <a:r>
              <a:rPr lang="nl-NL" sz="2000" dirty="0">
                <a:solidFill>
                  <a:srgbClr val="FFFFCC"/>
                </a:solidFill>
                <a:sym typeface="Wingdings" panose="05000000000000000000" pitchFamily="2" charset="2"/>
              </a:rPr>
              <a:t> </a:t>
            </a:r>
            <a:r>
              <a:rPr lang="nl-NL" sz="2000" dirty="0" err="1">
                <a:solidFill>
                  <a:srgbClr val="FFFFCC"/>
                </a:solidFill>
                <a:sym typeface="Wingdings" panose="05000000000000000000" pitchFamily="2" charset="2"/>
              </a:rPr>
              <a:t>projected</a:t>
            </a:r>
            <a:r>
              <a:rPr lang="nl-NL" sz="2000" dirty="0">
                <a:solidFill>
                  <a:srgbClr val="FFFFCC"/>
                </a:solidFill>
                <a:sym typeface="Wingdings" panose="05000000000000000000" pitchFamily="2" charset="2"/>
              </a:rPr>
              <a:t> on </a:t>
            </a:r>
            <a:r>
              <a:rPr lang="nl-NL" sz="2000" dirty="0" err="1">
                <a:solidFill>
                  <a:srgbClr val="FFFFCC"/>
                </a:solidFill>
                <a:sym typeface="Wingdings" panose="05000000000000000000" pitchFamily="2" charset="2"/>
              </a:rPr>
              <a:t>agriculture</a:t>
            </a:r>
            <a:r>
              <a:rPr lang="nl-NL" sz="2000" dirty="0">
                <a:solidFill>
                  <a:srgbClr val="FFFFCC"/>
                </a:solidFill>
                <a:sym typeface="Wingdings" panose="05000000000000000000" pitchFamily="2" charset="2"/>
              </a:rPr>
              <a:t>)</a:t>
            </a:r>
          </a:p>
          <a:p>
            <a:pPr>
              <a:spcBef>
                <a:spcPts val="0"/>
              </a:spcBef>
              <a:spcAft>
                <a:spcPts val="600"/>
              </a:spcAft>
            </a:pPr>
            <a:endParaRPr lang="nl-NL" sz="1800" dirty="0">
              <a:solidFill>
                <a:srgbClr val="FFFFCC"/>
              </a:solidFill>
              <a:sym typeface="Wingdings" panose="05000000000000000000" pitchFamily="2" charset="2"/>
            </a:endParaRPr>
          </a:p>
        </p:txBody>
      </p:sp>
      <p:sp>
        <p:nvSpPr>
          <p:cNvPr id="6" name="Titel 1"/>
          <p:cNvSpPr>
            <a:spLocks noGrp="1"/>
          </p:cNvSpPr>
          <p:nvPr>
            <p:ph type="title"/>
          </p:nvPr>
        </p:nvSpPr>
        <p:spPr>
          <a:xfrm>
            <a:off x="385192" y="764704"/>
            <a:ext cx="8229600" cy="922114"/>
          </a:xfrm>
        </p:spPr>
        <p:txBody>
          <a:bodyPr/>
          <a:lstStyle/>
          <a:p>
            <a:pPr algn="l"/>
            <a:r>
              <a:rPr lang="nl-NL" sz="2400" i="1" dirty="0" err="1">
                <a:solidFill>
                  <a:srgbClr val="FFFFCC"/>
                </a:solidFill>
              </a:rPr>
              <a:t>Meanwhile</a:t>
            </a:r>
            <a:r>
              <a:rPr lang="nl-NL" sz="2400" i="1" dirty="0">
                <a:solidFill>
                  <a:srgbClr val="FFFFCC"/>
                </a:solidFill>
              </a:rPr>
              <a:t> in </a:t>
            </a:r>
            <a:r>
              <a:rPr lang="nl-NL" sz="2400" i="1" dirty="0" err="1">
                <a:solidFill>
                  <a:srgbClr val="FFFFCC"/>
                </a:solidFill>
              </a:rPr>
              <a:t>rich</a:t>
            </a:r>
            <a:r>
              <a:rPr lang="nl-NL" sz="2400" i="1" dirty="0">
                <a:solidFill>
                  <a:srgbClr val="FFFFCC"/>
                </a:solidFill>
              </a:rPr>
              <a:t> </a:t>
            </a:r>
            <a:r>
              <a:rPr lang="nl-NL" sz="2400" i="1" dirty="0" err="1">
                <a:solidFill>
                  <a:srgbClr val="FFFFCC"/>
                </a:solidFill>
              </a:rPr>
              <a:t>countries</a:t>
            </a:r>
            <a:r>
              <a:rPr lang="nl-NL" sz="2400" i="1" dirty="0">
                <a:solidFill>
                  <a:srgbClr val="FFFFCC"/>
                </a:solidFill>
              </a:rPr>
              <a:t>:</a:t>
            </a:r>
            <a:r>
              <a:rPr lang="nl-NL" b="1" dirty="0">
                <a:solidFill>
                  <a:srgbClr val="FFFFCC"/>
                </a:solidFill>
              </a:rPr>
              <a:t/>
            </a:r>
            <a:br>
              <a:rPr lang="nl-NL" b="1" dirty="0">
                <a:solidFill>
                  <a:srgbClr val="FFFFCC"/>
                </a:solidFill>
              </a:rPr>
            </a:br>
            <a:r>
              <a:rPr lang="nl-NL" b="1" dirty="0" err="1">
                <a:solidFill>
                  <a:srgbClr val="FFFFCC"/>
                </a:solidFill>
              </a:rPr>
              <a:t>Growing</a:t>
            </a:r>
            <a:r>
              <a:rPr lang="nl-NL" b="1" dirty="0">
                <a:solidFill>
                  <a:srgbClr val="FFFFCC"/>
                </a:solidFill>
              </a:rPr>
              <a:t> </a:t>
            </a:r>
            <a:r>
              <a:rPr lang="nl-NL" b="1" dirty="0" err="1">
                <a:solidFill>
                  <a:srgbClr val="FFFFCC"/>
                </a:solidFill>
              </a:rPr>
              <a:t>uneasiness</a:t>
            </a:r>
            <a:r>
              <a:rPr lang="nl-NL" b="1" dirty="0">
                <a:solidFill>
                  <a:srgbClr val="FFFFCC"/>
                </a:solidFill>
              </a:rPr>
              <a:t> </a:t>
            </a:r>
            <a:r>
              <a:rPr lang="nl-NL" b="1" dirty="0" err="1">
                <a:solidFill>
                  <a:srgbClr val="FFFFCC"/>
                </a:solidFill>
              </a:rPr>
              <a:t>about</a:t>
            </a:r>
            <a:r>
              <a:rPr lang="nl-NL" b="1" dirty="0">
                <a:solidFill>
                  <a:srgbClr val="FFFFCC"/>
                </a:solidFill>
              </a:rPr>
              <a:t> </a:t>
            </a:r>
            <a:r>
              <a:rPr lang="nl-NL" b="1" dirty="0" err="1">
                <a:solidFill>
                  <a:srgbClr val="FFFFCC"/>
                </a:solidFill>
              </a:rPr>
              <a:t>the</a:t>
            </a:r>
            <a:r>
              <a:rPr lang="nl-NL" b="1" dirty="0">
                <a:solidFill>
                  <a:srgbClr val="FFFFCC"/>
                </a:solidFill>
              </a:rPr>
              <a:t> Fossil </a:t>
            </a:r>
            <a:r>
              <a:rPr lang="nl-NL" b="1" dirty="0" err="1">
                <a:solidFill>
                  <a:srgbClr val="FFFFCC"/>
                </a:solidFill>
              </a:rPr>
              <a:t>Fuel</a:t>
            </a:r>
            <a:r>
              <a:rPr lang="nl-NL" b="1" dirty="0">
                <a:solidFill>
                  <a:srgbClr val="FFFFCC"/>
                </a:solidFill>
              </a:rPr>
              <a:t> </a:t>
            </a:r>
            <a:r>
              <a:rPr lang="nl-NL" b="1" dirty="0" err="1">
                <a:solidFill>
                  <a:srgbClr val="FFFFCC"/>
                </a:solidFill>
              </a:rPr>
              <a:t>Revolution</a:t>
            </a:r>
            <a:endParaRPr lang="en-GB" sz="2400" dirty="0">
              <a:solidFill>
                <a:srgbClr val="FFFFCC"/>
              </a:solidFill>
            </a:endParaRPr>
          </a:p>
        </p:txBody>
      </p:sp>
    </p:spTree>
    <p:extLst>
      <p:ext uri="{BB962C8B-B14F-4D97-AF65-F5344CB8AC3E}">
        <p14:creationId xmlns:p14="http://schemas.microsoft.com/office/powerpoint/2010/main" val="248486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85192" y="2132856"/>
            <a:ext cx="7787208" cy="3733875"/>
          </a:xfrm>
        </p:spPr>
        <p:txBody>
          <a:bodyPr/>
          <a:lstStyle/>
          <a:p>
            <a:pPr marL="0" indent="0">
              <a:spcBef>
                <a:spcPts val="0"/>
              </a:spcBef>
              <a:spcAft>
                <a:spcPts val="800"/>
              </a:spcAft>
              <a:buNone/>
            </a:pPr>
            <a:r>
              <a:rPr lang="nl-NL" sz="2600" b="1" dirty="0" err="1">
                <a:solidFill>
                  <a:srgbClr val="FFFFCC"/>
                </a:solidFill>
                <a:sym typeface="Wingdings" panose="05000000000000000000" pitchFamily="2" charset="2"/>
              </a:rPr>
              <a:t>From</a:t>
            </a:r>
            <a:r>
              <a:rPr lang="nl-NL" sz="2600" b="1" dirty="0">
                <a:solidFill>
                  <a:srgbClr val="FFFFCC"/>
                </a:solidFill>
                <a:sym typeface="Wingdings" panose="05000000000000000000" pitchFamily="2" charset="2"/>
              </a:rPr>
              <a:t> </a:t>
            </a:r>
            <a:r>
              <a:rPr lang="nl-NL" sz="2600" b="1" dirty="0" err="1">
                <a:solidFill>
                  <a:srgbClr val="FFFFCC"/>
                </a:solidFill>
                <a:sym typeface="Wingdings" panose="05000000000000000000" pitchFamily="2" charset="2"/>
              </a:rPr>
              <a:t>the</a:t>
            </a:r>
            <a:r>
              <a:rPr lang="nl-NL" sz="2600" b="1" dirty="0">
                <a:solidFill>
                  <a:srgbClr val="FFFFCC"/>
                </a:solidFill>
                <a:sym typeface="Wingdings" panose="05000000000000000000" pitchFamily="2" charset="2"/>
              </a:rPr>
              <a:t> 1990s, </a:t>
            </a:r>
            <a:r>
              <a:rPr lang="nl-NL" sz="2600" b="1" dirty="0" err="1">
                <a:solidFill>
                  <a:srgbClr val="FFFFCC"/>
                </a:solidFill>
                <a:sym typeface="Wingdings" panose="05000000000000000000" pitchFamily="2" charset="2"/>
              </a:rPr>
              <a:t>the</a:t>
            </a:r>
            <a:r>
              <a:rPr lang="nl-NL" sz="2600" b="1" dirty="0">
                <a:solidFill>
                  <a:srgbClr val="FFFFCC"/>
                </a:solidFill>
                <a:sym typeface="Wingdings" panose="05000000000000000000" pitchFamily="2" charset="2"/>
              </a:rPr>
              <a:t> EU has </a:t>
            </a:r>
            <a:r>
              <a:rPr lang="nl-NL" sz="2600" b="1" dirty="0" err="1">
                <a:solidFill>
                  <a:srgbClr val="FFFFCC"/>
                </a:solidFill>
                <a:sym typeface="Wingdings" panose="05000000000000000000" pitchFamily="2" charset="2"/>
              </a:rPr>
              <a:t>capitalised</a:t>
            </a:r>
            <a:r>
              <a:rPr lang="nl-NL" sz="2600" b="1" dirty="0">
                <a:solidFill>
                  <a:srgbClr val="FFFFCC"/>
                </a:solidFill>
                <a:sym typeface="Wingdings" panose="05000000000000000000" pitchFamily="2" charset="2"/>
              </a:rPr>
              <a:t> on </a:t>
            </a:r>
            <a:r>
              <a:rPr lang="nl-NL" sz="2600" b="1" dirty="0" err="1">
                <a:solidFill>
                  <a:srgbClr val="FFFFCC"/>
                </a:solidFill>
                <a:sym typeface="Wingdings" panose="05000000000000000000" pitchFamily="2" charset="2"/>
              </a:rPr>
              <a:t>Arcadian</a:t>
            </a:r>
            <a:r>
              <a:rPr lang="nl-NL" sz="2600" b="1" dirty="0">
                <a:solidFill>
                  <a:srgbClr val="FFFFCC"/>
                </a:solidFill>
                <a:sym typeface="Wingdings" panose="05000000000000000000" pitchFamily="2" charset="2"/>
              </a:rPr>
              <a:t> </a:t>
            </a:r>
            <a:r>
              <a:rPr lang="nl-NL" sz="2600" b="1" dirty="0" err="1">
                <a:solidFill>
                  <a:srgbClr val="FFFFCC"/>
                </a:solidFill>
                <a:sym typeface="Wingdings" panose="05000000000000000000" pitchFamily="2" charset="2"/>
              </a:rPr>
              <a:t>sentiments</a:t>
            </a:r>
            <a:r>
              <a:rPr lang="nl-NL" sz="2600" b="1" dirty="0">
                <a:solidFill>
                  <a:srgbClr val="FFFFCC"/>
                </a:solidFill>
                <a:sym typeface="Wingdings" panose="05000000000000000000" pitchFamily="2" charset="2"/>
              </a:rPr>
              <a:t> </a:t>
            </a:r>
            <a:r>
              <a:rPr lang="nl-NL" sz="2600" b="1" dirty="0" err="1">
                <a:solidFill>
                  <a:srgbClr val="FFFFCC"/>
                </a:solidFill>
                <a:sym typeface="Wingdings" panose="05000000000000000000" pitchFamily="2" charset="2"/>
              </a:rPr>
              <a:t>to</a:t>
            </a:r>
            <a:r>
              <a:rPr lang="nl-NL" sz="2600" b="1" dirty="0">
                <a:solidFill>
                  <a:srgbClr val="FFFFCC"/>
                </a:solidFill>
                <a:sym typeface="Wingdings" panose="05000000000000000000" pitchFamily="2" charset="2"/>
              </a:rPr>
              <a:t> </a:t>
            </a:r>
            <a:r>
              <a:rPr lang="nl-NL" sz="2600" b="1" dirty="0" err="1">
                <a:solidFill>
                  <a:srgbClr val="FFFFCC"/>
                </a:solidFill>
                <a:sym typeface="Wingdings" panose="05000000000000000000" pitchFamily="2" charset="2"/>
              </a:rPr>
              <a:t>greenwash</a:t>
            </a:r>
            <a:r>
              <a:rPr lang="nl-NL" sz="2600" b="1" dirty="0">
                <a:solidFill>
                  <a:srgbClr val="FFFFCC"/>
                </a:solidFill>
                <a:sym typeface="Wingdings" panose="05000000000000000000" pitchFamily="2" charset="2"/>
              </a:rPr>
              <a:t> </a:t>
            </a:r>
            <a:r>
              <a:rPr lang="nl-NL" sz="2600" b="1" dirty="0" err="1">
                <a:solidFill>
                  <a:srgbClr val="FFFFCC"/>
                </a:solidFill>
                <a:sym typeface="Wingdings" panose="05000000000000000000" pitchFamily="2" charset="2"/>
              </a:rPr>
              <a:t>its</a:t>
            </a:r>
            <a:r>
              <a:rPr lang="nl-NL" sz="2600" b="1" dirty="0">
                <a:solidFill>
                  <a:srgbClr val="FFFFCC"/>
                </a:solidFill>
                <a:sym typeface="Wingdings" panose="05000000000000000000" pitchFamily="2" charset="2"/>
              </a:rPr>
              <a:t> </a:t>
            </a:r>
            <a:r>
              <a:rPr lang="nl-NL" sz="2600" b="1" dirty="0" err="1">
                <a:solidFill>
                  <a:srgbClr val="FFFFCC"/>
                </a:solidFill>
                <a:sym typeface="Wingdings" panose="05000000000000000000" pitchFamily="2" charset="2"/>
              </a:rPr>
              <a:t>aggressive</a:t>
            </a:r>
            <a:r>
              <a:rPr lang="nl-NL" sz="2600" b="1" dirty="0">
                <a:solidFill>
                  <a:srgbClr val="FFFFCC"/>
                </a:solidFill>
                <a:sym typeface="Wingdings" panose="05000000000000000000" pitchFamily="2" charset="2"/>
              </a:rPr>
              <a:t> export policy</a:t>
            </a:r>
          </a:p>
          <a:p>
            <a:pPr>
              <a:spcBef>
                <a:spcPts val="0"/>
              </a:spcBef>
              <a:spcAft>
                <a:spcPts val="0"/>
              </a:spcAft>
            </a:pPr>
            <a:r>
              <a:rPr lang="nl-NL" sz="1800" i="1" dirty="0">
                <a:solidFill>
                  <a:srgbClr val="FFFFCC"/>
                </a:solidFill>
                <a:sym typeface="Wingdings" panose="05000000000000000000" pitchFamily="2" charset="2"/>
              </a:rPr>
              <a:t>‘Green’ direct </a:t>
            </a:r>
            <a:r>
              <a:rPr lang="nl-NL" sz="1800" i="1" dirty="0" err="1">
                <a:solidFill>
                  <a:srgbClr val="FFFFCC"/>
                </a:solidFill>
                <a:sym typeface="Wingdings" panose="05000000000000000000" pitchFamily="2" charset="2"/>
              </a:rPr>
              <a:t>payments</a:t>
            </a:r>
            <a:r>
              <a:rPr lang="nl-NL" sz="1800" i="1" dirty="0">
                <a:solidFill>
                  <a:srgbClr val="FFFFCC"/>
                </a:solidFill>
                <a:sym typeface="Wingdings" panose="05000000000000000000" pitchFamily="2" charset="2"/>
              </a:rPr>
              <a:t> </a:t>
            </a:r>
            <a:r>
              <a:rPr lang="nl-NL" sz="1800" i="1" dirty="0" err="1">
                <a:solidFill>
                  <a:srgbClr val="FFFFCC"/>
                </a:solidFill>
                <a:sym typeface="Wingdings" panose="05000000000000000000" pitchFamily="2" charset="2"/>
              </a:rPr>
              <a:t>to</a:t>
            </a:r>
            <a:r>
              <a:rPr lang="nl-NL" sz="1800" i="1" dirty="0">
                <a:solidFill>
                  <a:srgbClr val="FFFFCC"/>
                </a:solidFill>
                <a:sym typeface="Wingdings" panose="05000000000000000000" pitchFamily="2" charset="2"/>
              </a:rPr>
              <a:t> farmers </a:t>
            </a:r>
            <a:r>
              <a:rPr lang="nl-NL" sz="1800" i="1" dirty="0" err="1">
                <a:solidFill>
                  <a:srgbClr val="FFFFCC"/>
                </a:solidFill>
                <a:sym typeface="Wingdings" panose="05000000000000000000" pitchFamily="2" charset="2"/>
              </a:rPr>
              <a:t>to</a:t>
            </a:r>
            <a:r>
              <a:rPr lang="nl-NL" sz="1800" i="1" dirty="0">
                <a:solidFill>
                  <a:srgbClr val="FFFFCC"/>
                </a:solidFill>
                <a:sym typeface="Wingdings" panose="05000000000000000000" pitchFamily="2" charset="2"/>
              </a:rPr>
              <a:t> continue </a:t>
            </a:r>
            <a:r>
              <a:rPr lang="nl-NL" sz="1800" i="1" dirty="0" err="1">
                <a:solidFill>
                  <a:srgbClr val="FFFFCC"/>
                </a:solidFill>
                <a:sym typeface="Wingdings" panose="05000000000000000000" pitchFamily="2" charset="2"/>
              </a:rPr>
              <a:t>exporting</a:t>
            </a:r>
            <a:r>
              <a:rPr lang="nl-NL" sz="1800" i="1" dirty="0">
                <a:solidFill>
                  <a:srgbClr val="FFFFCC"/>
                </a:solidFill>
                <a:sym typeface="Wingdings" panose="05000000000000000000" pitchFamily="2" charset="2"/>
              </a:rPr>
              <a:t> below </a:t>
            </a:r>
            <a:r>
              <a:rPr lang="nl-NL" sz="1800" i="1" dirty="0" err="1">
                <a:solidFill>
                  <a:srgbClr val="FFFFCC"/>
                </a:solidFill>
                <a:sym typeface="Wingdings" panose="05000000000000000000" pitchFamily="2" charset="2"/>
              </a:rPr>
              <a:t>cost</a:t>
            </a:r>
            <a:r>
              <a:rPr lang="nl-NL" sz="1800" i="1" dirty="0">
                <a:solidFill>
                  <a:srgbClr val="FFFFCC"/>
                </a:solidFill>
                <a:sym typeface="Wingdings" panose="05000000000000000000" pitchFamily="2" charset="2"/>
              </a:rPr>
              <a:t> of </a:t>
            </a:r>
            <a:r>
              <a:rPr lang="nl-NL" sz="1800" i="1" dirty="0" err="1">
                <a:solidFill>
                  <a:srgbClr val="FFFFCC"/>
                </a:solidFill>
                <a:sym typeface="Wingdings" panose="05000000000000000000" pitchFamily="2" charset="2"/>
              </a:rPr>
              <a:t>production</a:t>
            </a:r>
            <a:r>
              <a:rPr lang="nl-NL" sz="1800" i="1" dirty="0">
                <a:solidFill>
                  <a:srgbClr val="FFFFCC"/>
                </a:solidFill>
                <a:sym typeface="Wingdings" panose="05000000000000000000" pitchFamily="2" charset="2"/>
              </a:rPr>
              <a:t> in </a:t>
            </a:r>
            <a:r>
              <a:rPr lang="nl-NL" sz="1800" i="1" dirty="0" err="1">
                <a:solidFill>
                  <a:srgbClr val="FFFFCC"/>
                </a:solidFill>
                <a:sym typeface="Wingdings" panose="05000000000000000000" pitchFamily="2" charset="2"/>
              </a:rPr>
              <a:t>spite</a:t>
            </a:r>
            <a:r>
              <a:rPr lang="nl-NL" sz="1800" i="1" dirty="0">
                <a:solidFill>
                  <a:srgbClr val="FFFFCC"/>
                </a:solidFill>
                <a:sym typeface="Wingdings" panose="05000000000000000000" pitchFamily="2" charset="2"/>
              </a:rPr>
              <a:t> of WTO </a:t>
            </a:r>
            <a:r>
              <a:rPr lang="nl-NL" sz="1800" i="1" dirty="0" err="1">
                <a:solidFill>
                  <a:srgbClr val="FFFFCC"/>
                </a:solidFill>
                <a:sym typeface="Wingdings" panose="05000000000000000000" pitchFamily="2" charset="2"/>
              </a:rPr>
              <a:t>restrictions</a:t>
            </a:r>
            <a:r>
              <a:rPr lang="nl-NL" sz="1800" i="1" dirty="0">
                <a:solidFill>
                  <a:srgbClr val="FFFFCC"/>
                </a:solidFill>
                <a:sym typeface="Wingdings" panose="05000000000000000000" pitchFamily="2" charset="2"/>
              </a:rPr>
              <a:t> on export </a:t>
            </a:r>
            <a:r>
              <a:rPr lang="nl-NL" sz="1800" i="1" dirty="0" err="1">
                <a:solidFill>
                  <a:srgbClr val="FFFFCC"/>
                </a:solidFill>
                <a:sym typeface="Wingdings" panose="05000000000000000000" pitchFamily="2" charset="2"/>
              </a:rPr>
              <a:t>subsidization</a:t>
            </a:r>
            <a:endParaRPr lang="nl-NL" sz="1800" i="1" dirty="0">
              <a:solidFill>
                <a:srgbClr val="FFFFCC"/>
              </a:solidFill>
              <a:sym typeface="Wingdings" panose="05000000000000000000" pitchFamily="2" charset="2"/>
            </a:endParaRPr>
          </a:p>
          <a:p>
            <a:pPr marL="0" indent="0">
              <a:spcBef>
                <a:spcPts val="0"/>
              </a:spcBef>
              <a:spcAft>
                <a:spcPts val="800"/>
              </a:spcAft>
              <a:buNone/>
            </a:pPr>
            <a:endParaRPr lang="nl-NL" sz="2000" dirty="0">
              <a:solidFill>
                <a:srgbClr val="FFFFCC"/>
              </a:solidFill>
              <a:sym typeface="Wingdings" panose="05000000000000000000" pitchFamily="2" charset="2"/>
            </a:endParaRPr>
          </a:p>
          <a:p>
            <a:pPr marL="0" indent="0">
              <a:spcBef>
                <a:spcPts val="0"/>
              </a:spcBef>
              <a:spcAft>
                <a:spcPts val="2400"/>
              </a:spcAft>
              <a:buNone/>
            </a:pPr>
            <a:r>
              <a:rPr lang="nl-NL" sz="2600" b="1" dirty="0">
                <a:solidFill>
                  <a:srgbClr val="FFFFCC"/>
                </a:solidFill>
                <a:sym typeface="Wingdings" panose="05000000000000000000" pitchFamily="2" charset="2"/>
              </a:rPr>
              <a:t>New EU Farm-</a:t>
            </a:r>
            <a:r>
              <a:rPr lang="nl-NL" sz="2600" b="1" dirty="0" err="1">
                <a:solidFill>
                  <a:srgbClr val="FFFFCC"/>
                </a:solidFill>
                <a:sym typeface="Wingdings" panose="05000000000000000000" pitchFamily="2" charset="2"/>
              </a:rPr>
              <a:t>to</a:t>
            </a:r>
            <a:r>
              <a:rPr lang="nl-NL" sz="2600" b="1" dirty="0">
                <a:solidFill>
                  <a:srgbClr val="FFFFCC"/>
                </a:solidFill>
                <a:sym typeface="Wingdings" panose="05000000000000000000" pitchFamily="2" charset="2"/>
              </a:rPr>
              <a:t>-</a:t>
            </a:r>
            <a:r>
              <a:rPr lang="nl-NL" sz="2600" b="1" dirty="0" err="1">
                <a:solidFill>
                  <a:srgbClr val="FFFFCC"/>
                </a:solidFill>
                <a:sym typeface="Wingdings" panose="05000000000000000000" pitchFamily="2" charset="2"/>
              </a:rPr>
              <a:t>Fork</a:t>
            </a:r>
            <a:r>
              <a:rPr lang="nl-NL" sz="2600" b="1" dirty="0">
                <a:solidFill>
                  <a:srgbClr val="FFFFCC"/>
                </a:solidFill>
                <a:sym typeface="Wingdings" panose="05000000000000000000" pitchFamily="2" charset="2"/>
              </a:rPr>
              <a:t> </a:t>
            </a:r>
            <a:r>
              <a:rPr lang="nl-NL" sz="2600" b="1" dirty="0" err="1">
                <a:solidFill>
                  <a:srgbClr val="FFFFCC"/>
                </a:solidFill>
                <a:sym typeface="Wingdings" panose="05000000000000000000" pitchFamily="2" charset="2"/>
              </a:rPr>
              <a:t>Strategy</a:t>
            </a:r>
            <a:r>
              <a:rPr lang="nl-NL" sz="2600" b="1" dirty="0">
                <a:solidFill>
                  <a:srgbClr val="FFFFCC"/>
                </a:solidFill>
                <a:sym typeface="Wingdings" panose="05000000000000000000" pitchFamily="2" charset="2"/>
              </a:rPr>
              <a:t>: 20% </a:t>
            </a:r>
            <a:r>
              <a:rPr lang="nl-NL" sz="2600" b="1" dirty="0" err="1">
                <a:solidFill>
                  <a:srgbClr val="FFFFCC"/>
                </a:solidFill>
                <a:sym typeface="Wingdings" panose="05000000000000000000" pitchFamily="2" charset="2"/>
              </a:rPr>
              <a:t>less</a:t>
            </a:r>
            <a:r>
              <a:rPr lang="nl-NL" sz="2600" b="1" dirty="0">
                <a:solidFill>
                  <a:srgbClr val="FFFFCC"/>
                </a:solidFill>
                <a:sym typeface="Wingdings" panose="05000000000000000000" pitchFamily="2" charset="2"/>
              </a:rPr>
              <a:t> N-</a:t>
            </a:r>
            <a:r>
              <a:rPr lang="nl-NL" sz="2600" b="1" dirty="0" err="1">
                <a:solidFill>
                  <a:srgbClr val="FFFFCC"/>
                </a:solidFill>
                <a:sym typeface="Wingdings" panose="05000000000000000000" pitchFamily="2" charset="2"/>
              </a:rPr>
              <a:t>fertilizer</a:t>
            </a:r>
            <a:r>
              <a:rPr lang="nl-NL" sz="2600" b="1" dirty="0">
                <a:solidFill>
                  <a:srgbClr val="FFFFCC"/>
                </a:solidFill>
                <a:sym typeface="Wingdings" panose="05000000000000000000" pitchFamily="2" charset="2"/>
              </a:rPr>
              <a:t>, 25% of </a:t>
            </a:r>
            <a:r>
              <a:rPr lang="nl-NL" sz="2600" b="1" dirty="0" err="1">
                <a:solidFill>
                  <a:srgbClr val="FFFFCC"/>
                </a:solidFill>
                <a:sym typeface="Wingdings" panose="05000000000000000000" pitchFamily="2" charset="2"/>
              </a:rPr>
              <a:t>farmland</a:t>
            </a:r>
            <a:r>
              <a:rPr lang="nl-NL" sz="2600" b="1" dirty="0">
                <a:solidFill>
                  <a:srgbClr val="FFFFCC"/>
                </a:solidFill>
                <a:sym typeface="Wingdings" panose="05000000000000000000" pitchFamily="2" charset="2"/>
              </a:rPr>
              <a:t> </a:t>
            </a:r>
            <a:r>
              <a:rPr lang="nl-NL" sz="2600" b="1" dirty="0" err="1">
                <a:solidFill>
                  <a:srgbClr val="FFFFCC"/>
                </a:solidFill>
                <a:sym typeface="Wingdings" panose="05000000000000000000" pitchFamily="2" charset="2"/>
              </a:rPr>
              <a:t>under</a:t>
            </a:r>
            <a:r>
              <a:rPr lang="nl-NL" sz="2600" b="1" dirty="0">
                <a:solidFill>
                  <a:srgbClr val="FFFFCC"/>
                </a:solidFill>
                <a:sym typeface="Wingdings" panose="05000000000000000000" pitchFamily="2" charset="2"/>
              </a:rPr>
              <a:t> </a:t>
            </a:r>
            <a:r>
              <a:rPr lang="nl-NL" sz="2600" b="1" dirty="0" err="1">
                <a:solidFill>
                  <a:srgbClr val="FFFFCC"/>
                </a:solidFill>
                <a:sym typeface="Wingdings" panose="05000000000000000000" pitchFamily="2" charset="2"/>
              </a:rPr>
              <a:t>organic</a:t>
            </a:r>
            <a:r>
              <a:rPr lang="nl-NL" sz="2600" b="1" dirty="0">
                <a:solidFill>
                  <a:srgbClr val="FFFFCC"/>
                </a:solidFill>
                <a:sym typeface="Wingdings" panose="05000000000000000000" pitchFamily="2" charset="2"/>
              </a:rPr>
              <a:t> </a:t>
            </a:r>
            <a:r>
              <a:rPr lang="nl-NL" sz="2600" b="1" dirty="0" err="1">
                <a:solidFill>
                  <a:srgbClr val="FFFFCC"/>
                </a:solidFill>
                <a:sym typeface="Wingdings" panose="05000000000000000000" pitchFamily="2" charset="2"/>
              </a:rPr>
              <a:t>agriculture</a:t>
            </a:r>
            <a:r>
              <a:rPr lang="nl-NL" sz="2600" b="1" dirty="0">
                <a:solidFill>
                  <a:srgbClr val="FFFFCC"/>
                </a:solidFill>
                <a:sym typeface="Wingdings" panose="05000000000000000000" pitchFamily="2" charset="2"/>
              </a:rPr>
              <a:t> </a:t>
            </a:r>
            <a:r>
              <a:rPr lang="nl-NL" sz="2600" b="1" dirty="0" err="1">
                <a:solidFill>
                  <a:srgbClr val="FFFFCC"/>
                </a:solidFill>
                <a:sym typeface="Wingdings" panose="05000000000000000000" pitchFamily="2" charset="2"/>
              </a:rPr>
              <a:t>by</a:t>
            </a:r>
            <a:r>
              <a:rPr lang="nl-NL" sz="2600" b="1" dirty="0">
                <a:solidFill>
                  <a:srgbClr val="FFFFCC"/>
                </a:solidFill>
                <a:sym typeface="Wingdings" panose="05000000000000000000" pitchFamily="2" charset="2"/>
              </a:rPr>
              <a:t> 2030</a:t>
            </a:r>
          </a:p>
          <a:p>
            <a:pPr>
              <a:spcBef>
                <a:spcPts val="0"/>
              </a:spcBef>
              <a:spcAft>
                <a:spcPts val="2400"/>
              </a:spcAft>
            </a:pPr>
            <a:r>
              <a:rPr lang="nl-NL" sz="1800" i="1" dirty="0" err="1">
                <a:solidFill>
                  <a:srgbClr val="FFFFCC"/>
                </a:solidFill>
                <a:sym typeface="Wingdings" panose="05000000000000000000" pitchFamily="2" charset="2"/>
              </a:rPr>
              <a:t>This</a:t>
            </a:r>
            <a:r>
              <a:rPr lang="nl-NL" sz="1800" i="1" dirty="0">
                <a:solidFill>
                  <a:srgbClr val="FFFFCC"/>
                </a:solidFill>
                <a:sym typeface="Wingdings" panose="05000000000000000000" pitchFamily="2" charset="2"/>
              </a:rPr>
              <a:t> means a </a:t>
            </a:r>
            <a:r>
              <a:rPr lang="nl-NL" sz="1800" i="1" dirty="0" err="1">
                <a:solidFill>
                  <a:srgbClr val="FFFFCC"/>
                </a:solidFill>
                <a:sym typeface="Wingdings" panose="05000000000000000000" pitchFamily="2" charset="2"/>
              </a:rPr>
              <a:t>reversal</a:t>
            </a:r>
            <a:r>
              <a:rPr lang="nl-NL" sz="1800" i="1" dirty="0">
                <a:solidFill>
                  <a:srgbClr val="FFFFCC"/>
                </a:solidFill>
                <a:sym typeface="Wingdings" panose="05000000000000000000" pitchFamily="2" charset="2"/>
              </a:rPr>
              <a:t> of </a:t>
            </a:r>
            <a:r>
              <a:rPr lang="nl-NL" sz="1800" i="1" dirty="0" err="1">
                <a:solidFill>
                  <a:srgbClr val="FFFFCC"/>
                </a:solidFill>
                <a:sym typeface="Wingdings" panose="05000000000000000000" pitchFamily="2" charset="2"/>
              </a:rPr>
              <a:t>agricultural</a:t>
            </a:r>
            <a:r>
              <a:rPr lang="nl-NL" sz="1800" i="1" dirty="0">
                <a:solidFill>
                  <a:srgbClr val="FFFFCC"/>
                </a:solidFill>
                <a:sym typeface="Wingdings" panose="05000000000000000000" pitchFamily="2" charset="2"/>
              </a:rPr>
              <a:t> </a:t>
            </a:r>
            <a:r>
              <a:rPr lang="nl-NL" sz="1800" i="1" dirty="0" err="1">
                <a:solidFill>
                  <a:srgbClr val="FFFFCC"/>
                </a:solidFill>
                <a:sym typeface="Wingdings" panose="05000000000000000000" pitchFamily="2" charset="2"/>
              </a:rPr>
              <a:t>intensification</a:t>
            </a:r>
            <a:endParaRPr lang="nl-NL" sz="1800" i="1" dirty="0">
              <a:solidFill>
                <a:srgbClr val="FFFFCC"/>
              </a:solidFill>
              <a:sym typeface="Wingdings" panose="05000000000000000000" pitchFamily="2" charset="2"/>
            </a:endParaRPr>
          </a:p>
          <a:p>
            <a:pPr>
              <a:spcBef>
                <a:spcPts val="0"/>
              </a:spcBef>
              <a:spcAft>
                <a:spcPts val="0"/>
              </a:spcAft>
            </a:pPr>
            <a:r>
              <a:rPr lang="nl-NL" sz="1800" i="1" dirty="0">
                <a:solidFill>
                  <a:srgbClr val="FFFFCC"/>
                </a:solidFill>
                <a:sym typeface="Wingdings" panose="05000000000000000000" pitchFamily="2" charset="2"/>
              </a:rPr>
              <a:t>Few hard </a:t>
            </a:r>
            <a:r>
              <a:rPr lang="nl-NL" sz="1800" i="1" dirty="0" err="1">
                <a:solidFill>
                  <a:srgbClr val="FFFFCC"/>
                </a:solidFill>
                <a:sym typeface="Wingdings" panose="05000000000000000000" pitchFamily="2" charset="2"/>
              </a:rPr>
              <a:t>measures</a:t>
            </a:r>
            <a:r>
              <a:rPr lang="nl-NL" sz="1800" i="1" dirty="0">
                <a:solidFill>
                  <a:srgbClr val="FFFFCC"/>
                </a:solidFill>
                <a:sym typeface="Wingdings" panose="05000000000000000000" pitchFamily="2" charset="2"/>
              </a:rPr>
              <a:t> </a:t>
            </a:r>
            <a:r>
              <a:rPr lang="nl-NL" sz="1800" i="1" dirty="0" err="1">
                <a:solidFill>
                  <a:srgbClr val="FFFFCC"/>
                </a:solidFill>
                <a:sym typeface="Wingdings" panose="05000000000000000000" pitchFamily="2" charset="2"/>
              </a:rPr>
              <a:t>envisaged</a:t>
            </a:r>
            <a:r>
              <a:rPr lang="nl-NL" sz="1800" i="1" dirty="0">
                <a:solidFill>
                  <a:srgbClr val="FFFFCC"/>
                </a:solidFill>
                <a:sym typeface="Wingdings" panose="05000000000000000000" pitchFamily="2" charset="2"/>
              </a:rPr>
              <a:t> </a:t>
            </a:r>
            <a:r>
              <a:rPr lang="nl-NL" sz="1800" i="1" dirty="0" err="1">
                <a:solidFill>
                  <a:srgbClr val="FFFFCC"/>
                </a:solidFill>
                <a:sym typeface="Wingdings" panose="05000000000000000000" pitchFamily="2" charset="2"/>
              </a:rPr>
              <a:t>to</a:t>
            </a:r>
            <a:r>
              <a:rPr lang="nl-NL" sz="1800" i="1" dirty="0">
                <a:solidFill>
                  <a:srgbClr val="FFFFCC"/>
                </a:solidFill>
                <a:sym typeface="Wingdings" panose="05000000000000000000" pitchFamily="2" charset="2"/>
              </a:rPr>
              <a:t> </a:t>
            </a:r>
            <a:r>
              <a:rPr lang="nl-NL" sz="1800" i="1" dirty="0" err="1">
                <a:solidFill>
                  <a:srgbClr val="FFFFCC"/>
                </a:solidFill>
                <a:sym typeface="Wingdings" panose="05000000000000000000" pitchFamily="2" charset="2"/>
              </a:rPr>
              <a:t>reduce</a:t>
            </a:r>
            <a:r>
              <a:rPr lang="nl-NL" sz="1800" i="1" dirty="0">
                <a:solidFill>
                  <a:srgbClr val="FFFFCC"/>
                </a:solidFill>
                <a:sym typeface="Wingdings" panose="05000000000000000000" pitchFamily="2" charset="2"/>
              </a:rPr>
              <a:t> EU </a:t>
            </a:r>
            <a:r>
              <a:rPr lang="nl-NL" sz="1800" i="1" dirty="0" err="1">
                <a:solidFill>
                  <a:srgbClr val="FFFFCC"/>
                </a:solidFill>
                <a:sym typeface="Wingdings" panose="05000000000000000000" pitchFamily="2" charset="2"/>
              </a:rPr>
              <a:t>consumption</a:t>
            </a:r>
            <a:r>
              <a:rPr lang="nl-NL" sz="1800" i="1" dirty="0">
                <a:solidFill>
                  <a:srgbClr val="FFFFCC"/>
                </a:solidFill>
                <a:sym typeface="Wingdings" panose="05000000000000000000" pitchFamily="2" charset="2"/>
              </a:rPr>
              <a:t>, </a:t>
            </a:r>
          </a:p>
          <a:p>
            <a:pPr marL="400050" lvl="1" indent="-42863">
              <a:spcBef>
                <a:spcPts val="0"/>
              </a:spcBef>
              <a:spcAft>
                <a:spcPts val="2400"/>
              </a:spcAft>
              <a:buNone/>
            </a:pPr>
            <a:r>
              <a:rPr lang="nl-NL" sz="1800" i="1" dirty="0" err="1">
                <a:solidFill>
                  <a:srgbClr val="FFFFCC"/>
                </a:solidFill>
                <a:sym typeface="Wingdings" panose="05000000000000000000" pitchFamily="2" charset="2"/>
              </a:rPr>
              <a:t>so</a:t>
            </a:r>
            <a:r>
              <a:rPr lang="nl-NL" sz="1800" i="1" dirty="0">
                <a:solidFill>
                  <a:srgbClr val="FFFFCC"/>
                </a:solidFill>
                <a:sym typeface="Wingdings" panose="05000000000000000000" pitchFamily="2" charset="2"/>
              </a:rPr>
              <a:t> </a:t>
            </a:r>
            <a:r>
              <a:rPr lang="nl-NL" sz="1800" i="1" dirty="0" err="1">
                <a:solidFill>
                  <a:srgbClr val="FFFFCC"/>
                </a:solidFill>
                <a:sym typeface="Wingdings" panose="05000000000000000000" pitchFamily="2" charset="2"/>
              </a:rPr>
              <a:t>this</a:t>
            </a:r>
            <a:r>
              <a:rPr lang="nl-NL" sz="1800" i="1" dirty="0">
                <a:solidFill>
                  <a:srgbClr val="FFFFCC"/>
                </a:solidFill>
                <a:sym typeface="Wingdings" panose="05000000000000000000" pitchFamily="2" charset="2"/>
              </a:rPr>
              <a:t> </a:t>
            </a:r>
            <a:r>
              <a:rPr lang="nl-NL" sz="1800" i="1" dirty="0" err="1">
                <a:solidFill>
                  <a:srgbClr val="FFFFCC"/>
                </a:solidFill>
                <a:sym typeface="Wingdings" panose="05000000000000000000" pitchFamily="2" charset="2"/>
              </a:rPr>
              <a:t>would</a:t>
            </a:r>
            <a:r>
              <a:rPr lang="nl-NL" sz="1800" i="1" dirty="0">
                <a:solidFill>
                  <a:srgbClr val="FFFFCC"/>
                </a:solidFill>
                <a:sym typeface="Wingdings" panose="05000000000000000000" pitchFamily="2" charset="2"/>
              </a:rPr>
              <a:t> </a:t>
            </a:r>
            <a:r>
              <a:rPr lang="nl-NL" sz="1800" i="1" dirty="0" err="1">
                <a:solidFill>
                  <a:srgbClr val="FFFFCC"/>
                </a:solidFill>
                <a:sym typeface="Wingdings" panose="05000000000000000000" pitchFamily="2" charset="2"/>
              </a:rPr>
              <a:t>raise</a:t>
            </a:r>
            <a:r>
              <a:rPr lang="nl-NL" sz="1800" i="1" dirty="0">
                <a:solidFill>
                  <a:srgbClr val="FFFFCC"/>
                </a:solidFill>
                <a:sym typeface="Wingdings" panose="05000000000000000000" pitchFamily="2" charset="2"/>
              </a:rPr>
              <a:t> </a:t>
            </a:r>
            <a:r>
              <a:rPr lang="nl-NL" sz="1800" i="1" dirty="0" err="1">
                <a:solidFill>
                  <a:srgbClr val="FFFFCC"/>
                </a:solidFill>
                <a:sym typeface="Wingdings" panose="05000000000000000000" pitchFamily="2" charset="2"/>
              </a:rPr>
              <a:t>international</a:t>
            </a:r>
            <a:r>
              <a:rPr lang="nl-NL" sz="1800" i="1" dirty="0">
                <a:solidFill>
                  <a:srgbClr val="FFFFCC"/>
                </a:solidFill>
                <a:sym typeface="Wingdings" panose="05000000000000000000" pitchFamily="2" charset="2"/>
              </a:rPr>
              <a:t> food </a:t>
            </a:r>
            <a:r>
              <a:rPr lang="nl-NL" sz="1800" i="1" dirty="0" err="1">
                <a:solidFill>
                  <a:srgbClr val="FFFFCC"/>
                </a:solidFill>
                <a:sym typeface="Wingdings" panose="05000000000000000000" pitchFamily="2" charset="2"/>
              </a:rPr>
              <a:t>prices</a:t>
            </a:r>
            <a:endParaRPr lang="nl-NL" sz="1800" i="1" dirty="0">
              <a:solidFill>
                <a:srgbClr val="FFFFCC"/>
              </a:solidFill>
              <a:sym typeface="Wingdings" panose="05000000000000000000" pitchFamily="2" charset="2"/>
            </a:endParaRPr>
          </a:p>
          <a:p>
            <a:pPr>
              <a:spcBef>
                <a:spcPts val="0"/>
              </a:spcBef>
              <a:spcAft>
                <a:spcPts val="600"/>
              </a:spcAft>
            </a:pPr>
            <a:endParaRPr lang="nl-NL" sz="1800" dirty="0">
              <a:solidFill>
                <a:srgbClr val="FFFFCC"/>
              </a:solidFill>
              <a:sym typeface="Wingdings" panose="05000000000000000000" pitchFamily="2" charset="2"/>
            </a:endParaRPr>
          </a:p>
        </p:txBody>
      </p:sp>
      <p:sp>
        <p:nvSpPr>
          <p:cNvPr id="6" name="Titel 1"/>
          <p:cNvSpPr>
            <a:spLocks noGrp="1"/>
          </p:cNvSpPr>
          <p:nvPr>
            <p:ph type="title"/>
          </p:nvPr>
        </p:nvSpPr>
        <p:spPr>
          <a:xfrm>
            <a:off x="385192" y="562670"/>
            <a:ext cx="8507288" cy="922114"/>
          </a:xfrm>
        </p:spPr>
        <p:txBody>
          <a:bodyPr/>
          <a:lstStyle/>
          <a:p>
            <a:pPr algn="l"/>
            <a:r>
              <a:rPr lang="nl-NL" b="1" dirty="0" err="1">
                <a:solidFill>
                  <a:srgbClr val="FFFFCC"/>
                </a:solidFill>
              </a:rPr>
              <a:t>Arcadianism</a:t>
            </a:r>
            <a:r>
              <a:rPr lang="nl-NL" b="1" dirty="0">
                <a:solidFill>
                  <a:srgbClr val="FFFFCC"/>
                </a:solidFill>
              </a:rPr>
              <a:t> </a:t>
            </a:r>
            <a:r>
              <a:rPr lang="nl-NL" b="1" dirty="0" err="1">
                <a:solidFill>
                  <a:srgbClr val="FFFFCC"/>
                </a:solidFill>
              </a:rPr>
              <a:t>and</a:t>
            </a:r>
            <a:r>
              <a:rPr lang="nl-NL" b="1" dirty="0">
                <a:solidFill>
                  <a:srgbClr val="FFFFCC"/>
                </a:solidFill>
              </a:rPr>
              <a:t> </a:t>
            </a:r>
            <a:r>
              <a:rPr lang="nl-NL" b="1" dirty="0" err="1">
                <a:solidFill>
                  <a:srgbClr val="FFFFCC"/>
                </a:solidFill>
              </a:rPr>
              <a:t>the</a:t>
            </a:r>
            <a:r>
              <a:rPr lang="nl-NL" b="1" dirty="0">
                <a:solidFill>
                  <a:srgbClr val="FFFFCC"/>
                </a:solidFill>
              </a:rPr>
              <a:t> CAP </a:t>
            </a:r>
            <a:br>
              <a:rPr lang="nl-NL" b="1" dirty="0">
                <a:solidFill>
                  <a:srgbClr val="FFFFCC"/>
                </a:solidFill>
              </a:rPr>
            </a:br>
            <a:r>
              <a:rPr lang="nl-NL" sz="2800" b="1" i="1" dirty="0" err="1">
                <a:solidFill>
                  <a:srgbClr val="FFFFCC"/>
                </a:solidFill>
              </a:rPr>
              <a:t>From</a:t>
            </a:r>
            <a:r>
              <a:rPr lang="nl-NL" sz="2800" b="1" i="1" dirty="0">
                <a:solidFill>
                  <a:srgbClr val="FFFFCC"/>
                </a:solidFill>
              </a:rPr>
              <a:t> greenwashing dumping </a:t>
            </a:r>
            <a:r>
              <a:rPr lang="nl-NL" sz="2800" b="1" i="1" dirty="0" err="1">
                <a:solidFill>
                  <a:srgbClr val="FFFFCC"/>
                </a:solidFill>
              </a:rPr>
              <a:t>to</a:t>
            </a:r>
            <a:r>
              <a:rPr lang="nl-NL" sz="2800" b="1" i="1" dirty="0">
                <a:solidFill>
                  <a:srgbClr val="FFFFCC"/>
                </a:solidFill>
              </a:rPr>
              <a:t> </a:t>
            </a:r>
            <a:r>
              <a:rPr lang="nl-NL" sz="2800" b="1" i="1" dirty="0" err="1">
                <a:solidFill>
                  <a:srgbClr val="FFFFCC"/>
                </a:solidFill>
              </a:rPr>
              <a:t>sacrificing</a:t>
            </a:r>
            <a:r>
              <a:rPr lang="nl-NL" sz="2800" b="1" i="1" dirty="0">
                <a:solidFill>
                  <a:srgbClr val="FFFFCC"/>
                </a:solidFill>
              </a:rPr>
              <a:t> </a:t>
            </a:r>
            <a:r>
              <a:rPr lang="nl-NL" sz="2800" b="1" i="1" dirty="0" err="1">
                <a:solidFill>
                  <a:srgbClr val="FFFFCC"/>
                </a:solidFill>
              </a:rPr>
              <a:t>productivity</a:t>
            </a:r>
            <a:r>
              <a:rPr lang="nl-NL" sz="2800" b="1" i="1" dirty="0">
                <a:solidFill>
                  <a:srgbClr val="FFFFCC"/>
                </a:solidFill>
              </a:rPr>
              <a:t>?</a:t>
            </a:r>
            <a:endParaRPr lang="en-GB" sz="2800" i="1" dirty="0">
              <a:solidFill>
                <a:srgbClr val="FFFFCC"/>
              </a:solidFill>
            </a:endParaRPr>
          </a:p>
        </p:txBody>
      </p:sp>
      <p:sp>
        <p:nvSpPr>
          <p:cNvPr id="4" name="Tekstballon: rechthoek 3">
            <a:extLst>
              <a:ext uri="{FF2B5EF4-FFF2-40B4-BE49-F238E27FC236}">
                <a16:creationId xmlns="" xmlns:a16="http://schemas.microsoft.com/office/drawing/2014/main" id="{4E96C19D-B0BC-47F5-8D73-38CAED3E9D81}"/>
              </a:ext>
            </a:extLst>
          </p:cNvPr>
          <p:cNvSpPr/>
          <p:nvPr/>
        </p:nvSpPr>
        <p:spPr>
          <a:xfrm>
            <a:off x="7077044" y="5157192"/>
            <a:ext cx="1815436" cy="1282154"/>
          </a:xfrm>
          <a:prstGeom prst="wedgeRectCallout">
            <a:avLst>
              <a:gd name="adj1" fmla="val -129308"/>
              <a:gd name="adj2" fmla="val -38865"/>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1600" b="1" i="1" dirty="0">
                <a:solidFill>
                  <a:srgbClr val="FFFFCC"/>
                </a:solidFill>
              </a:rPr>
              <a:t>Model studies: EU farm </a:t>
            </a:r>
            <a:r>
              <a:rPr lang="nl-NL" sz="1600" b="1" i="1" dirty="0" err="1">
                <a:solidFill>
                  <a:srgbClr val="FFFFCC"/>
                </a:solidFill>
              </a:rPr>
              <a:t>production</a:t>
            </a:r>
            <a:r>
              <a:rPr lang="nl-NL" sz="1600" b="1" i="1" dirty="0">
                <a:solidFill>
                  <a:srgbClr val="FFFFCC"/>
                </a:solidFill>
              </a:rPr>
              <a:t> </a:t>
            </a:r>
            <a:r>
              <a:rPr lang="nl-NL" sz="1600" b="1" i="1" dirty="0" err="1">
                <a:solidFill>
                  <a:srgbClr val="FFFFCC"/>
                </a:solidFill>
              </a:rPr>
              <a:t>will</a:t>
            </a:r>
            <a:r>
              <a:rPr lang="nl-NL" sz="1600" b="1" i="1" dirty="0">
                <a:solidFill>
                  <a:srgbClr val="FFFFCC"/>
                </a:solidFill>
              </a:rPr>
              <a:t> </a:t>
            </a:r>
            <a:r>
              <a:rPr lang="nl-NL" sz="1600" b="1" i="1" dirty="0" err="1">
                <a:solidFill>
                  <a:srgbClr val="FFFFCC"/>
                </a:solidFill>
              </a:rPr>
              <a:t>be</a:t>
            </a:r>
            <a:r>
              <a:rPr lang="nl-NL" sz="1600" b="1" i="1" dirty="0">
                <a:solidFill>
                  <a:srgbClr val="FFFFCC"/>
                </a:solidFill>
              </a:rPr>
              <a:t> </a:t>
            </a:r>
            <a:r>
              <a:rPr lang="nl-NL" sz="1600" b="1" i="1" dirty="0" err="1">
                <a:solidFill>
                  <a:srgbClr val="FFFFCC"/>
                </a:solidFill>
              </a:rPr>
              <a:t>around</a:t>
            </a:r>
            <a:r>
              <a:rPr lang="nl-NL" sz="1600" b="1" i="1" dirty="0">
                <a:solidFill>
                  <a:srgbClr val="FFFFCC"/>
                </a:solidFill>
              </a:rPr>
              <a:t> 10% </a:t>
            </a:r>
            <a:r>
              <a:rPr lang="nl-NL" sz="1600" b="1" i="1" dirty="0" err="1">
                <a:solidFill>
                  <a:srgbClr val="FFFFCC"/>
                </a:solidFill>
              </a:rPr>
              <a:t>lower</a:t>
            </a:r>
            <a:endParaRPr lang="nl-NL" sz="1600" b="1" i="1" dirty="0">
              <a:solidFill>
                <a:srgbClr val="FFFFCC"/>
              </a:solidFill>
            </a:endParaRPr>
          </a:p>
        </p:txBody>
      </p:sp>
    </p:spTree>
    <p:extLst>
      <p:ext uri="{BB962C8B-B14F-4D97-AF65-F5344CB8AC3E}">
        <p14:creationId xmlns:p14="http://schemas.microsoft.com/office/powerpoint/2010/main" val="40114890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85192" y="2215405"/>
            <a:ext cx="8363272" cy="3733875"/>
          </a:xfrm>
        </p:spPr>
        <p:txBody>
          <a:bodyPr/>
          <a:lstStyle/>
          <a:p>
            <a:pPr marL="0" indent="0">
              <a:spcBef>
                <a:spcPts val="0"/>
              </a:spcBef>
              <a:spcAft>
                <a:spcPts val="800"/>
              </a:spcAft>
              <a:buNone/>
            </a:pPr>
            <a:r>
              <a:rPr lang="nl-NL" sz="2800" b="1" i="1" dirty="0" err="1">
                <a:solidFill>
                  <a:srgbClr val="FFFFCC"/>
                </a:solidFill>
                <a:sym typeface="Wingdings" panose="05000000000000000000" pitchFamily="2" charset="2"/>
              </a:rPr>
              <a:t>Potential</a:t>
            </a:r>
            <a:r>
              <a:rPr lang="nl-NL" sz="2800" b="1" i="1" dirty="0">
                <a:solidFill>
                  <a:srgbClr val="FFFFCC"/>
                </a:solidFill>
                <a:sym typeface="Wingdings" panose="05000000000000000000" pitchFamily="2" charset="2"/>
              </a:rPr>
              <a:t> </a:t>
            </a:r>
            <a:r>
              <a:rPr lang="nl-NL" sz="2800" b="1" i="1" dirty="0" err="1">
                <a:solidFill>
                  <a:srgbClr val="FFFFCC"/>
                </a:solidFill>
                <a:sym typeface="Wingdings" panose="05000000000000000000" pitchFamily="2" charset="2"/>
              </a:rPr>
              <a:t>positive</a:t>
            </a:r>
            <a:r>
              <a:rPr lang="nl-NL" sz="2800" b="1" i="1" dirty="0">
                <a:solidFill>
                  <a:srgbClr val="FFFFCC"/>
                </a:solidFill>
                <a:sym typeface="Wingdings" panose="05000000000000000000" pitchFamily="2" charset="2"/>
              </a:rPr>
              <a:t> </a:t>
            </a:r>
            <a:r>
              <a:rPr lang="nl-NL" sz="2800" b="1" i="1" dirty="0" err="1">
                <a:solidFill>
                  <a:srgbClr val="FFFFCC"/>
                </a:solidFill>
                <a:sym typeface="Wingdings" panose="05000000000000000000" pitchFamily="2" charset="2"/>
              </a:rPr>
              <a:t>effects</a:t>
            </a:r>
            <a:endParaRPr lang="nl-NL" sz="2800" b="1" i="1" dirty="0">
              <a:solidFill>
                <a:srgbClr val="FFFFCC"/>
              </a:solidFill>
              <a:sym typeface="Wingdings" panose="05000000000000000000" pitchFamily="2" charset="2"/>
            </a:endParaRPr>
          </a:p>
          <a:p>
            <a:pPr>
              <a:spcBef>
                <a:spcPts val="0"/>
              </a:spcBef>
              <a:spcAft>
                <a:spcPts val="800"/>
              </a:spcAft>
            </a:pPr>
            <a:r>
              <a:rPr lang="nl-NL" sz="2000" dirty="0" err="1">
                <a:solidFill>
                  <a:srgbClr val="FFFFCC"/>
                </a:solidFill>
                <a:sym typeface="Wingdings" panose="05000000000000000000" pitchFamily="2" charset="2"/>
              </a:rPr>
              <a:t>Higher</a:t>
            </a:r>
            <a:r>
              <a:rPr lang="nl-NL" sz="2000" dirty="0">
                <a:solidFill>
                  <a:srgbClr val="FFFFCC"/>
                </a:solidFill>
                <a:sym typeface="Wingdings" panose="05000000000000000000" pitchFamily="2" charset="2"/>
              </a:rPr>
              <a:t> </a:t>
            </a:r>
            <a:r>
              <a:rPr lang="nl-NL" sz="2000" dirty="0" err="1">
                <a:solidFill>
                  <a:srgbClr val="FFFFCC"/>
                </a:solidFill>
                <a:sym typeface="Wingdings" panose="05000000000000000000" pitchFamily="2" charset="2"/>
              </a:rPr>
              <a:t>world</a:t>
            </a:r>
            <a:r>
              <a:rPr lang="nl-NL" sz="2000" dirty="0">
                <a:solidFill>
                  <a:srgbClr val="FFFFCC"/>
                </a:solidFill>
                <a:sym typeface="Wingdings" panose="05000000000000000000" pitchFamily="2" charset="2"/>
              </a:rPr>
              <a:t> market </a:t>
            </a:r>
            <a:r>
              <a:rPr lang="nl-NL" sz="2000" dirty="0" err="1">
                <a:solidFill>
                  <a:srgbClr val="FFFFCC"/>
                </a:solidFill>
                <a:sym typeface="Wingdings" panose="05000000000000000000" pitchFamily="2" charset="2"/>
              </a:rPr>
              <a:t>prices</a:t>
            </a:r>
            <a:r>
              <a:rPr lang="nl-NL" sz="2000" dirty="0">
                <a:solidFill>
                  <a:srgbClr val="FFFFCC"/>
                </a:solidFill>
                <a:sym typeface="Wingdings" panose="05000000000000000000" pitchFamily="2" charset="2"/>
              </a:rPr>
              <a:t> </a:t>
            </a:r>
            <a:r>
              <a:rPr lang="nl-NL" sz="2000" dirty="0" err="1">
                <a:solidFill>
                  <a:srgbClr val="FFFFCC"/>
                </a:solidFill>
                <a:sym typeface="Wingdings" panose="05000000000000000000" pitchFamily="2" charset="2"/>
              </a:rPr>
              <a:t>may</a:t>
            </a:r>
            <a:r>
              <a:rPr lang="nl-NL" sz="2000" dirty="0">
                <a:solidFill>
                  <a:srgbClr val="FFFFCC"/>
                </a:solidFill>
                <a:sym typeface="Wingdings" panose="05000000000000000000" pitchFamily="2" charset="2"/>
              </a:rPr>
              <a:t> </a:t>
            </a:r>
            <a:r>
              <a:rPr lang="nl-NL" sz="2000" dirty="0" err="1">
                <a:solidFill>
                  <a:srgbClr val="FFFFCC"/>
                </a:solidFill>
                <a:sym typeface="Wingdings" panose="05000000000000000000" pitchFamily="2" charset="2"/>
              </a:rPr>
              <a:t>stimulate</a:t>
            </a:r>
            <a:r>
              <a:rPr lang="nl-NL" sz="2000" dirty="0">
                <a:solidFill>
                  <a:srgbClr val="FFFFCC"/>
                </a:solidFill>
                <a:sym typeface="Wingdings" panose="05000000000000000000" pitchFamily="2" charset="2"/>
              </a:rPr>
              <a:t> </a:t>
            </a:r>
            <a:r>
              <a:rPr lang="nl-NL" sz="2000" dirty="0" err="1">
                <a:solidFill>
                  <a:srgbClr val="FFFFCC"/>
                </a:solidFill>
                <a:sym typeface="Wingdings" panose="05000000000000000000" pitchFamily="2" charset="2"/>
              </a:rPr>
              <a:t>agricultural</a:t>
            </a:r>
            <a:r>
              <a:rPr lang="nl-NL" sz="2000" dirty="0">
                <a:solidFill>
                  <a:srgbClr val="FFFFCC"/>
                </a:solidFill>
                <a:sym typeface="Wingdings" panose="05000000000000000000" pitchFamily="2" charset="2"/>
              </a:rPr>
              <a:t> development in </a:t>
            </a:r>
            <a:r>
              <a:rPr lang="nl-NL" sz="2000" dirty="0" err="1">
                <a:solidFill>
                  <a:srgbClr val="FFFFCC"/>
                </a:solidFill>
                <a:sym typeface="Wingdings" panose="05000000000000000000" pitchFamily="2" charset="2"/>
              </a:rPr>
              <a:t>poor</a:t>
            </a:r>
            <a:r>
              <a:rPr lang="nl-NL" sz="2000" dirty="0">
                <a:solidFill>
                  <a:srgbClr val="FFFFCC"/>
                </a:solidFill>
                <a:sym typeface="Wingdings" panose="05000000000000000000" pitchFamily="2" charset="2"/>
              </a:rPr>
              <a:t> </a:t>
            </a:r>
            <a:r>
              <a:rPr lang="nl-NL" sz="2000" dirty="0" err="1">
                <a:solidFill>
                  <a:srgbClr val="FFFFCC"/>
                </a:solidFill>
                <a:sym typeface="Wingdings" panose="05000000000000000000" pitchFamily="2" charset="2"/>
              </a:rPr>
              <a:t>countries</a:t>
            </a:r>
            <a:r>
              <a:rPr lang="nl-NL" sz="2000" dirty="0">
                <a:solidFill>
                  <a:srgbClr val="FFFFCC"/>
                </a:solidFill>
                <a:sym typeface="Wingdings" panose="05000000000000000000" pitchFamily="2" charset="2"/>
              </a:rPr>
              <a:t> </a:t>
            </a:r>
            <a:r>
              <a:rPr lang="nl-NL" sz="1600" i="1" dirty="0">
                <a:solidFill>
                  <a:srgbClr val="FFFFCC"/>
                </a:solidFill>
                <a:sym typeface="Wingdings" panose="05000000000000000000" pitchFamily="2" charset="2"/>
              </a:rPr>
              <a:t>(</a:t>
            </a:r>
            <a:r>
              <a:rPr lang="nl-NL" sz="1600" i="1" dirty="0" err="1">
                <a:solidFill>
                  <a:srgbClr val="FFFFCC"/>
                </a:solidFill>
                <a:sym typeface="Wingdings" panose="05000000000000000000" pitchFamily="2" charset="2"/>
              </a:rPr>
              <a:t>especially</a:t>
            </a:r>
            <a:r>
              <a:rPr lang="nl-NL" sz="1600" i="1" dirty="0">
                <a:solidFill>
                  <a:srgbClr val="FFFFCC"/>
                </a:solidFill>
                <a:sym typeface="Wingdings" panose="05000000000000000000" pitchFamily="2" charset="2"/>
              </a:rPr>
              <a:t> </a:t>
            </a:r>
            <a:r>
              <a:rPr lang="nl-NL" sz="1600" i="1" dirty="0" err="1">
                <a:solidFill>
                  <a:srgbClr val="FFFFCC"/>
                </a:solidFill>
                <a:sym typeface="Wingdings" panose="05000000000000000000" pitchFamily="2" charset="2"/>
              </a:rPr>
              <a:t>if</a:t>
            </a:r>
            <a:r>
              <a:rPr lang="nl-NL" sz="1600" i="1" dirty="0">
                <a:solidFill>
                  <a:srgbClr val="FFFFCC"/>
                </a:solidFill>
                <a:sym typeface="Wingdings" panose="05000000000000000000" pitchFamily="2" charset="2"/>
              </a:rPr>
              <a:t> </a:t>
            </a:r>
            <a:r>
              <a:rPr lang="nl-NL" sz="1600" i="1" dirty="0" err="1">
                <a:solidFill>
                  <a:srgbClr val="FFFFCC"/>
                </a:solidFill>
                <a:sym typeface="Wingdings" panose="05000000000000000000" pitchFamily="2" charset="2"/>
              </a:rPr>
              <a:t>they</a:t>
            </a:r>
            <a:r>
              <a:rPr lang="nl-NL" sz="1600" i="1" dirty="0">
                <a:solidFill>
                  <a:srgbClr val="FFFFCC"/>
                </a:solidFill>
                <a:sym typeface="Wingdings" panose="05000000000000000000" pitchFamily="2" charset="2"/>
              </a:rPr>
              <a:t> have </a:t>
            </a:r>
            <a:r>
              <a:rPr lang="nl-NL" sz="1600" i="1" dirty="0" err="1">
                <a:solidFill>
                  <a:srgbClr val="FFFFCC"/>
                </a:solidFill>
                <a:sym typeface="Wingdings" panose="05000000000000000000" pitchFamily="2" charset="2"/>
              </a:rPr>
              <a:t>active</a:t>
            </a:r>
            <a:r>
              <a:rPr lang="nl-NL" sz="1600" i="1" dirty="0">
                <a:solidFill>
                  <a:srgbClr val="FFFFCC"/>
                </a:solidFill>
                <a:sym typeface="Wingdings" panose="05000000000000000000" pitchFamily="2" charset="2"/>
              </a:rPr>
              <a:t> farm </a:t>
            </a:r>
            <a:r>
              <a:rPr lang="nl-NL" sz="1600" i="1" dirty="0" err="1">
                <a:solidFill>
                  <a:srgbClr val="FFFFCC"/>
                </a:solidFill>
                <a:sym typeface="Wingdings" panose="05000000000000000000" pitchFamily="2" charset="2"/>
              </a:rPr>
              <a:t>policies</a:t>
            </a:r>
            <a:r>
              <a:rPr lang="nl-NL" sz="1600" i="1" dirty="0">
                <a:solidFill>
                  <a:srgbClr val="FFFFCC"/>
                </a:solidFill>
                <a:sym typeface="Wingdings" panose="05000000000000000000" pitchFamily="2" charset="2"/>
              </a:rPr>
              <a:t>, but have </a:t>
            </a:r>
            <a:r>
              <a:rPr lang="nl-NL" sz="1600" i="1" dirty="0" err="1">
                <a:solidFill>
                  <a:srgbClr val="FFFFCC"/>
                </a:solidFill>
                <a:sym typeface="Wingdings" panose="05000000000000000000" pitchFamily="2" charset="2"/>
              </a:rPr>
              <a:t>they</a:t>
            </a:r>
            <a:r>
              <a:rPr lang="nl-NL" sz="1600" i="1" dirty="0">
                <a:solidFill>
                  <a:srgbClr val="FFFFCC"/>
                </a:solidFill>
                <a:sym typeface="Wingdings" panose="05000000000000000000" pitchFamily="2" charset="2"/>
              </a:rPr>
              <a:t>?)</a:t>
            </a:r>
            <a:endParaRPr lang="nl-NL" sz="2000" i="1" dirty="0">
              <a:solidFill>
                <a:srgbClr val="FFFFCC"/>
              </a:solidFill>
              <a:sym typeface="Wingdings" panose="05000000000000000000" pitchFamily="2" charset="2"/>
            </a:endParaRPr>
          </a:p>
          <a:p>
            <a:pPr>
              <a:spcBef>
                <a:spcPts val="0"/>
              </a:spcBef>
              <a:spcAft>
                <a:spcPts val="4200"/>
              </a:spcAft>
            </a:pPr>
            <a:r>
              <a:rPr lang="nl-NL" sz="2000" dirty="0" err="1">
                <a:solidFill>
                  <a:srgbClr val="FFFFCC"/>
                </a:solidFill>
                <a:sym typeface="Wingdings" panose="05000000000000000000" pitchFamily="2" charset="2"/>
              </a:rPr>
              <a:t>Reduced</a:t>
            </a:r>
            <a:r>
              <a:rPr lang="nl-NL" sz="2000" dirty="0">
                <a:solidFill>
                  <a:srgbClr val="FFFFCC"/>
                </a:solidFill>
                <a:sym typeface="Wingdings" panose="05000000000000000000" pitchFamily="2" charset="2"/>
              </a:rPr>
              <a:t> </a:t>
            </a:r>
            <a:r>
              <a:rPr lang="nl-NL" sz="2000" dirty="0" err="1">
                <a:solidFill>
                  <a:srgbClr val="FFFFCC"/>
                </a:solidFill>
                <a:sym typeface="Wingdings" panose="05000000000000000000" pitchFamily="2" charset="2"/>
              </a:rPr>
              <a:t>production</a:t>
            </a:r>
            <a:r>
              <a:rPr lang="nl-NL" sz="2000" dirty="0">
                <a:solidFill>
                  <a:srgbClr val="FFFFCC"/>
                </a:solidFill>
                <a:sym typeface="Wingdings" panose="05000000000000000000" pitchFamily="2" charset="2"/>
              </a:rPr>
              <a:t> </a:t>
            </a:r>
            <a:r>
              <a:rPr lang="nl-NL" sz="2000" dirty="0" err="1">
                <a:solidFill>
                  <a:srgbClr val="FFFFCC"/>
                </a:solidFill>
                <a:sym typeface="Wingdings" panose="05000000000000000000" pitchFamily="2" charset="2"/>
              </a:rPr>
              <a:t>may</a:t>
            </a:r>
            <a:r>
              <a:rPr lang="nl-NL" sz="2000" dirty="0">
                <a:solidFill>
                  <a:srgbClr val="FFFFCC"/>
                </a:solidFill>
                <a:sym typeface="Wingdings" panose="05000000000000000000" pitchFamily="2" charset="2"/>
              </a:rPr>
              <a:t> </a:t>
            </a:r>
            <a:r>
              <a:rPr lang="nl-NL" sz="2000" dirty="0" err="1">
                <a:solidFill>
                  <a:srgbClr val="FFFFCC"/>
                </a:solidFill>
                <a:sym typeface="Wingdings" panose="05000000000000000000" pitchFamily="2" charset="2"/>
              </a:rPr>
              <a:t>reduce</a:t>
            </a:r>
            <a:r>
              <a:rPr lang="nl-NL" sz="2000" dirty="0">
                <a:solidFill>
                  <a:srgbClr val="FFFFCC"/>
                </a:solidFill>
                <a:sym typeface="Wingdings" panose="05000000000000000000" pitchFamily="2" charset="2"/>
              </a:rPr>
              <a:t> incentives </a:t>
            </a:r>
            <a:r>
              <a:rPr lang="nl-NL" sz="2000" dirty="0" err="1">
                <a:solidFill>
                  <a:srgbClr val="FFFFCC"/>
                </a:solidFill>
                <a:sym typeface="Wingdings" panose="05000000000000000000" pitchFamily="2" charset="2"/>
              </a:rPr>
              <a:t>for</a:t>
            </a:r>
            <a:r>
              <a:rPr lang="nl-NL" sz="2000" dirty="0">
                <a:solidFill>
                  <a:srgbClr val="FFFFCC"/>
                </a:solidFill>
                <a:sym typeface="Wingdings" panose="05000000000000000000" pitchFamily="2" charset="2"/>
              </a:rPr>
              <a:t> </a:t>
            </a:r>
            <a:r>
              <a:rPr lang="nl-NL" sz="2000" dirty="0" err="1">
                <a:solidFill>
                  <a:srgbClr val="FFFFCC"/>
                </a:solidFill>
                <a:sym typeface="Wingdings" panose="05000000000000000000" pitchFamily="2" charset="2"/>
              </a:rPr>
              <a:t>rich</a:t>
            </a:r>
            <a:r>
              <a:rPr lang="nl-NL" sz="2000" dirty="0">
                <a:solidFill>
                  <a:srgbClr val="FFFFCC"/>
                </a:solidFill>
                <a:sym typeface="Wingdings" panose="05000000000000000000" pitchFamily="2" charset="2"/>
              </a:rPr>
              <a:t> </a:t>
            </a:r>
            <a:r>
              <a:rPr lang="nl-NL" sz="2000" dirty="0" err="1">
                <a:solidFill>
                  <a:srgbClr val="FFFFCC"/>
                </a:solidFill>
                <a:sym typeface="Wingdings" panose="05000000000000000000" pitchFamily="2" charset="2"/>
              </a:rPr>
              <a:t>countries</a:t>
            </a:r>
            <a:r>
              <a:rPr lang="nl-NL" sz="2000" dirty="0">
                <a:solidFill>
                  <a:srgbClr val="FFFFCC"/>
                </a:solidFill>
                <a:sym typeface="Wingdings" panose="05000000000000000000" pitchFamily="2" charset="2"/>
              </a:rPr>
              <a:t> </a:t>
            </a:r>
            <a:r>
              <a:rPr lang="nl-NL" sz="2000" dirty="0" err="1">
                <a:solidFill>
                  <a:srgbClr val="FFFFCC"/>
                </a:solidFill>
                <a:sym typeface="Wingdings" panose="05000000000000000000" pitchFamily="2" charset="2"/>
              </a:rPr>
              <a:t>to</a:t>
            </a:r>
            <a:r>
              <a:rPr lang="nl-NL" sz="2000" dirty="0">
                <a:solidFill>
                  <a:srgbClr val="FFFFCC"/>
                </a:solidFill>
                <a:sym typeface="Wingdings" panose="05000000000000000000" pitchFamily="2" charset="2"/>
              </a:rPr>
              <a:t> </a:t>
            </a:r>
            <a:r>
              <a:rPr lang="nl-NL" sz="2000" dirty="0" err="1">
                <a:solidFill>
                  <a:srgbClr val="FFFFCC"/>
                </a:solidFill>
                <a:sym typeface="Wingdings" panose="05000000000000000000" pitchFamily="2" charset="2"/>
              </a:rPr>
              <a:t>pursue</a:t>
            </a:r>
            <a:r>
              <a:rPr lang="nl-NL" sz="2000" dirty="0">
                <a:solidFill>
                  <a:srgbClr val="FFFFCC"/>
                </a:solidFill>
                <a:sym typeface="Wingdings" panose="05000000000000000000" pitchFamily="2" charset="2"/>
              </a:rPr>
              <a:t> </a:t>
            </a:r>
            <a:r>
              <a:rPr lang="nl-NL" sz="2000" dirty="0" err="1">
                <a:solidFill>
                  <a:srgbClr val="FFFFCC"/>
                </a:solidFill>
                <a:sym typeface="Wingdings" panose="05000000000000000000" pitchFamily="2" charset="2"/>
              </a:rPr>
              <a:t>aggressive</a:t>
            </a:r>
            <a:r>
              <a:rPr lang="nl-NL" sz="2000" dirty="0">
                <a:solidFill>
                  <a:srgbClr val="FFFFCC"/>
                </a:solidFill>
                <a:sym typeface="Wingdings" panose="05000000000000000000" pitchFamily="2" charset="2"/>
              </a:rPr>
              <a:t> export </a:t>
            </a:r>
            <a:r>
              <a:rPr lang="nl-NL" sz="2000" dirty="0" err="1">
                <a:solidFill>
                  <a:srgbClr val="FFFFCC"/>
                </a:solidFill>
                <a:sym typeface="Wingdings" panose="05000000000000000000" pitchFamily="2" charset="2"/>
              </a:rPr>
              <a:t>policies</a:t>
            </a:r>
            <a:r>
              <a:rPr lang="nl-NL" sz="2000" dirty="0">
                <a:solidFill>
                  <a:srgbClr val="FFFFCC"/>
                </a:solidFill>
                <a:sym typeface="Wingdings" panose="05000000000000000000" pitchFamily="2" charset="2"/>
              </a:rPr>
              <a:t> </a:t>
            </a:r>
            <a:r>
              <a:rPr lang="nl-NL" sz="1600" i="1" dirty="0">
                <a:solidFill>
                  <a:srgbClr val="FFFFCC"/>
                </a:solidFill>
                <a:sym typeface="Wingdings" panose="05000000000000000000" pitchFamily="2" charset="2"/>
              </a:rPr>
              <a:t>(</a:t>
            </a:r>
            <a:r>
              <a:rPr lang="nl-NL" sz="1600" i="1" dirty="0" err="1">
                <a:solidFill>
                  <a:srgbClr val="FFFFCC"/>
                </a:solidFill>
                <a:sym typeface="Wingdings" panose="05000000000000000000" pitchFamily="2" charset="2"/>
              </a:rPr>
              <a:t>such</a:t>
            </a:r>
            <a:r>
              <a:rPr lang="nl-NL" sz="1600" i="1" dirty="0">
                <a:solidFill>
                  <a:srgbClr val="FFFFCC"/>
                </a:solidFill>
                <a:sym typeface="Wingdings" panose="05000000000000000000" pitchFamily="2" charset="2"/>
              </a:rPr>
              <a:t> as </a:t>
            </a:r>
            <a:r>
              <a:rPr lang="nl-NL" sz="1600" i="1" dirty="0" err="1">
                <a:solidFill>
                  <a:srgbClr val="FFFFCC"/>
                </a:solidFill>
                <a:sym typeface="Wingdings" panose="05000000000000000000" pitchFamily="2" charset="2"/>
              </a:rPr>
              <a:t>the</a:t>
            </a:r>
            <a:r>
              <a:rPr lang="nl-NL" sz="1600" i="1" dirty="0">
                <a:solidFill>
                  <a:srgbClr val="FFFFCC"/>
                </a:solidFill>
                <a:sym typeface="Wingdings" panose="05000000000000000000" pitchFamily="2" charset="2"/>
              </a:rPr>
              <a:t> </a:t>
            </a:r>
            <a:r>
              <a:rPr lang="nl-NL" sz="1600" i="1" dirty="0" err="1">
                <a:solidFill>
                  <a:srgbClr val="FFFFCC"/>
                </a:solidFill>
                <a:sym typeface="Wingdings" panose="05000000000000000000" pitchFamily="2" charset="2"/>
              </a:rPr>
              <a:t>EPAs</a:t>
            </a:r>
            <a:r>
              <a:rPr lang="nl-NL" sz="1600" i="1" dirty="0">
                <a:solidFill>
                  <a:srgbClr val="FFFFCC"/>
                </a:solidFill>
                <a:sym typeface="Wingdings" panose="05000000000000000000" pitchFamily="2" charset="2"/>
              </a:rPr>
              <a:t> </a:t>
            </a:r>
            <a:r>
              <a:rPr lang="nl-NL" sz="1600" i="1" dirty="0" err="1">
                <a:solidFill>
                  <a:srgbClr val="FFFFCC"/>
                </a:solidFill>
                <a:sym typeface="Wingdings" panose="05000000000000000000" pitchFamily="2" charset="2"/>
              </a:rPr>
              <a:t>the</a:t>
            </a:r>
            <a:r>
              <a:rPr lang="nl-NL" sz="1600" i="1" dirty="0">
                <a:solidFill>
                  <a:srgbClr val="FFFFCC"/>
                </a:solidFill>
                <a:sym typeface="Wingdings" panose="05000000000000000000" pitchFamily="2" charset="2"/>
              </a:rPr>
              <a:t> EU is </a:t>
            </a:r>
            <a:r>
              <a:rPr lang="nl-NL" sz="1600" i="1" dirty="0" err="1">
                <a:solidFill>
                  <a:srgbClr val="FFFFCC"/>
                </a:solidFill>
                <a:sym typeface="Wingdings" panose="05000000000000000000" pitchFamily="2" charset="2"/>
              </a:rPr>
              <a:t>imposing</a:t>
            </a:r>
            <a:r>
              <a:rPr lang="nl-NL" sz="1600" i="1" dirty="0">
                <a:solidFill>
                  <a:srgbClr val="FFFFCC"/>
                </a:solidFill>
                <a:sym typeface="Wingdings" panose="05000000000000000000" pitchFamily="2" charset="2"/>
              </a:rPr>
              <a:t> on </a:t>
            </a:r>
            <a:r>
              <a:rPr lang="nl-NL" sz="1600" i="1" dirty="0" err="1">
                <a:solidFill>
                  <a:srgbClr val="FFFFCC"/>
                </a:solidFill>
                <a:sym typeface="Wingdings" panose="05000000000000000000" pitchFamily="2" charset="2"/>
              </a:rPr>
              <a:t>Africa</a:t>
            </a:r>
            <a:r>
              <a:rPr lang="nl-NL" sz="1600" i="1" dirty="0">
                <a:solidFill>
                  <a:srgbClr val="FFFFCC"/>
                </a:solidFill>
                <a:sym typeface="Wingdings" panose="05000000000000000000" pitchFamily="2" charset="2"/>
              </a:rPr>
              <a:t>)</a:t>
            </a:r>
          </a:p>
          <a:p>
            <a:pPr marL="0" indent="0">
              <a:spcBef>
                <a:spcPts val="0"/>
              </a:spcBef>
              <a:spcAft>
                <a:spcPts val="800"/>
              </a:spcAft>
              <a:buNone/>
            </a:pPr>
            <a:r>
              <a:rPr lang="nl-NL" sz="2800" b="1" i="1" dirty="0" err="1">
                <a:solidFill>
                  <a:srgbClr val="FFFFCC"/>
                </a:solidFill>
                <a:sym typeface="Wingdings" panose="05000000000000000000" pitchFamily="2" charset="2"/>
              </a:rPr>
              <a:t>Potential</a:t>
            </a:r>
            <a:r>
              <a:rPr lang="nl-NL" sz="2800" b="1" i="1" dirty="0">
                <a:solidFill>
                  <a:srgbClr val="FFFFCC"/>
                </a:solidFill>
                <a:sym typeface="Wingdings" panose="05000000000000000000" pitchFamily="2" charset="2"/>
              </a:rPr>
              <a:t> </a:t>
            </a:r>
            <a:r>
              <a:rPr lang="nl-NL" sz="2800" b="1" i="1" dirty="0" err="1">
                <a:solidFill>
                  <a:srgbClr val="FFFFCC"/>
                </a:solidFill>
                <a:sym typeface="Wingdings" panose="05000000000000000000" pitchFamily="2" charset="2"/>
              </a:rPr>
              <a:t>negative</a:t>
            </a:r>
            <a:r>
              <a:rPr lang="nl-NL" sz="2800" b="1" i="1" dirty="0">
                <a:solidFill>
                  <a:srgbClr val="FFFFCC"/>
                </a:solidFill>
                <a:sym typeface="Wingdings" panose="05000000000000000000" pitchFamily="2" charset="2"/>
              </a:rPr>
              <a:t> </a:t>
            </a:r>
            <a:r>
              <a:rPr lang="nl-NL" sz="2800" b="1" i="1" dirty="0" err="1">
                <a:solidFill>
                  <a:srgbClr val="FFFFCC"/>
                </a:solidFill>
                <a:sym typeface="Wingdings" panose="05000000000000000000" pitchFamily="2" charset="2"/>
              </a:rPr>
              <a:t>effects</a:t>
            </a:r>
            <a:endParaRPr lang="nl-NL" sz="2800" b="1" i="1" dirty="0">
              <a:solidFill>
                <a:srgbClr val="FFFFCC"/>
              </a:solidFill>
              <a:sym typeface="Wingdings" panose="05000000000000000000" pitchFamily="2" charset="2"/>
            </a:endParaRPr>
          </a:p>
          <a:p>
            <a:pPr>
              <a:spcBef>
                <a:spcPts val="0"/>
              </a:spcBef>
              <a:spcAft>
                <a:spcPts val="800"/>
              </a:spcAft>
            </a:pPr>
            <a:r>
              <a:rPr lang="nl-NL" sz="2000" dirty="0" err="1">
                <a:solidFill>
                  <a:srgbClr val="FFFFCC"/>
                </a:solidFill>
                <a:sym typeface="Wingdings" panose="05000000000000000000" pitchFamily="2" charset="2"/>
              </a:rPr>
              <a:t>Increased</a:t>
            </a:r>
            <a:r>
              <a:rPr lang="nl-NL" sz="2000" dirty="0">
                <a:solidFill>
                  <a:srgbClr val="FFFFCC"/>
                </a:solidFill>
                <a:sym typeface="Wingdings" panose="05000000000000000000" pitchFamily="2" charset="2"/>
              </a:rPr>
              <a:t> </a:t>
            </a:r>
            <a:r>
              <a:rPr lang="nl-NL" sz="2000" dirty="0" err="1">
                <a:solidFill>
                  <a:srgbClr val="FFFFCC"/>
                </a:solidFill>
                <a:sym typeface="Wingdings" panose="05000000000000000000" pitchFamily="2" charset="2"/>
              </a:rPr>
              <a:t>structural</a:t>
            </a:r>
            <a:r>
              <a:rPr lang="nl-NL" sz="2000" dirty="0">
                <a:solidFill>
                  <a:srgbClr val="FFFFCC"/>
                </a:solidFill>
                <a:sym typeface="Wingdings" panose="05000000000000000000" pitchFamily="2" charset="2"/>
              </a:rPr>
              <a:t> </a:t>
            </a:r>
            <a:r>
              <a:rPr lang="nl-NL" sz="2000" dirty="0" err="1">
                <a:solidFill>
                  <a:srgbClr val="FFFFCC"/>
                </a:solidFill>
                <a:sym typeface="Wingdings" panose="05000000000000000000" pitchFamily="2" charset="2"/>
              </a:rPr>
              <a:t>scarcity</a:t>
            </a:r>
            <a:r>
              <a:rPr lang="nl-NL" sz="2000" dirty="0">
                <a:solidFill>
                  <a:srgbClr val="FFFFCC"/>
                </a:solidFill>
                <a:sym typeface="Wingdings" panose="05000000000000000000" pitchFamily="2" charset="2"/>
              </a:rPr>
              <a:t> </a:t>
            </a:r>
            <a:r>
              <a:rPr lang="nl-NL" sz="2000" dirty="0" err="1">
                <a:solidFill>
                  <a:srgbClr val="FFFFCC"/>
                </a:solidFill>
                <a:sym typeface="Wingdings" panose="05000000000000000000" pitchFamily="2" charset="2"/>
              </a:rPr>
              <a:t>may</a:t>
            </a:r>
            <a:r>
              <a:rPr lang="nl-NL" sz="2000" dirty="0">
                <a:solidFill>
                  <a:srgbClr val="FFFFCC"/>
                </a:solidFill>
                <a:sym typeface="Wingdings" panose="05000000000000000000" pitchFamily="2" charset="2"/>
              </a:rPr>
              <a:t> </a:t>
            </a:r>
            <a:r>
              <a:rPr lang="nl-NL" sz="2000" dirty="0" err="1">
                <a:solidFill>
                  <a:srgbClr val="FFFFCC"/>
                </a:solidFill>
                <a:sym typeface="Wingdings" panose="05000000000000000000" pitchFamily="2" charset="2"/>
              </a:rPr>
              <a:t>exacerbate</a:t>
            </a:r>
            <a:r>
              <a:rPr lang="nl-NL" sz="2000" dirty="0">
                <a:solidFill>
                  <a:srgbClr val="FFFFCC"/>
                </a:solidFill>
                <a:sym typeface="Wingdings" panose="05000000000000000000" pitchFamily="2" charset="2"/>
              </a:rPr>
              <a:t> food </a:t>
            </a:r>
            <a:r>
              <a:rPr lang="nl-NL" sz="2000" dirty="0" err="1">
                <a:solidFill>
                  <a:srgbClr val="FFFFCC"/>
                </a:solidFill>
                <a:sym typeface="Wingdings" panose="05000000000000000000" pitchFamily="2" charset="2"/>
              </a:rPr>
              <a:t>price</a:t>
            </a:r>
            <a:r>
              <a:rPr lang="nl-NL" sz="2000" dirty="0">
                <a:solidFill>
                  <a:srgbClr val="FFFFCC"/>
                </a:solidFill>
                <a:sym typeface="Wingdings" panose="05000000000000000000" pitchFamily="2" charset="2"/>
              </a:rPr>
              <a:t> </a:t>
            </a:r>
            <a:r>
              <a:rPr lang="nl-NL" sz="2000" dirty="0" err="1">
                <a:solidFill>
                  <a:srgbClr val="FFFFCC"/>
                </a:solidFill>
                <a:sym typeface="Wingdings" panose="05000000000000000000" pitchFamily="2" charset="2"/>
              </a:rPr>
              <a:t>peaks</a:t>
            </a:r>
            <a:r>
              <a:rPr lang="nl-NL" sz="2000" dirty="0">
                <a:solidFill>
                  <a:srgbClr val="FFFFCC"/>
                </a:solidFill>
                <a:sym typeface="Wingdings" panose="05000000000000000000" pitchFamily="2" charset="2"/>
              </a:rPr>
              <a:t> </a:t>
            </a:r>
            <a:r>
              <a:rPr lang="nl-NL" sz="2000" dirty="0" err="1">
                <a:solidFill>
                  <a:srgbClr val="FFFFCC"/>
                </a:solidFill>
                <a:sym typeface="Wingdings" panose="05000000000000000000" pitchFamily="2" charset="2"/>
              </a:rPr>
              <a:t>that</a:t>
            </a:r>
            <a:r>
              <a:rPr lang="nl-NL" sz="2000" dirty="0">
                <a:solidFill>
                  <a:srgbClr val="FFFFCC"/>
                </a:solidFill>
                <a:sym typeface="Wingdings" panose="05000000000000000000" pitchFamily="2" charset="2"/>
              </a:rPr>
              <a:t> </a:t>
            </a:r>
            <a:r>
              <a:rPr lang="nl-NL" sz="2000" dirty="0" err="1">
                <a:solidFill>
                  <a:srgbClr val="FFFFCC"/>
                </a:solidFill>
                <a:sym typeface="Wingdings" panose="05000000000000000000" pitchFamily="2" charset="2"/>
              </a:rPr>
              <a:t>wreak</a:t>
            </a:r>
            <a:r>
              <a:rPr lang="nl-NL" sz="2000" dirty="0">
                <a:solidFill>
                  <a:srgbClr val="FFFFCC"/>
                </a:solidFill>
                <a:sym typeface="Wingdings" panose="05000000000000000000" pitchFamily="2" charset="2"/>
              </a:rPr>
              <a:t> </a:t>
            </a:r>
            <a:r>
              <a:rPr lang="nl-NL" sz="2000" dirty="0" err="1">
                <a:solidFill>
                  <a:srgbClr val="FFFFCC"/>
                </a:solidFill>
                <a:sym typeface="Wingdings" panose="05000000000000000000" pitchFamily="2" charset="2"/>
              </a:rPr>
              <a:t>havoc</a:t>
            </a:r>
            <a:r>
              <a:rPr lang="nl-NL" sz="2000" dirty="0">
                <a:solidFill>
                  <a:srgbClr val="FFFFCC"/>
                </a:solidFill>
                <a:sym typeface="Wingdings" panose="05000000000000000000" pitchFamily="2" charset="2"/>
              </a:rPr>
              <a:t> in </a:t>
            </a:r>
            <a:r>
              <a:rPr lang="nl-NL" sz="2000" dirty="0" err="1">
                <a:solidFill>
                  <a:srgbClr val="FFFFCC"/>
                </a:solidFill>
                <a:sym typeface="Wingdings" panose="05000000000000000000" pitchFamily="2" charset="2"/>
              </a:rPr>
              <a:t>poor</a:t>
            </a:r>
            <a:r>
              <a:rPr lang="nl-NL" sz="2000" dirty="0">
                <a:solidFill>
                  <a:srgbClr val="FFFFCC"/>
                </a:solidFill>
                <a:sym typeface="Wingdings" panose="05000000000000000000" pitchFamily="2" charset="2"/>
              </a:rPr>
              <a:t> </a:t>
            </a:r>
            <a:r>
              <a:rPr lang="nl-NL" sz="2000" dirty="0" err="1">
                <a:solidFill>
                  <a:srgbClr val="FFFFCC"/>
                </a:solidFill>
                <a:sym typeface="Wingdings" panose="05000000000000000000" pitchFamily="2" charset="2"/>
              </a:rPr>
              <a:t>countries</a:t>
            </a:r>
            <a:endParaRPr lang="nl-NL" sz="2000" dirty="0">
              <a:solidFill>
                <a:srgbClr val="FFFFCC"/>
              </a:solidFill>
              <a:sym typeface="Wingdings" panose="05000000000000000000" pitchFamily="2" charset="2"/>
            </a:endParaRPr>
          </a:p>
          <a:p>
            <a:pPr>
              <a:spcBef>
                <a:spcPts val="0"/>
              </a:spcBef>
              <a:spcAft>
                <a:spcPts val="800"/>
              </a:spcAft>
            </a:pPr>
            <a:r>
              <a:rPr lang="nl-NL" sz="2000" i="1" dirty="0">
                <a:solidFill>
                  <a:srgbClr val="FFFFCC"/>
                </a:solidFill>
                <a:sym typeface="Wingdings" panose="05000000000000000000" pitchFamily="2" charset="2"/>
              </a:rPr>
              <a:t>More </a:t>
            </a:r>
            <a:r>
              <a:rPr lang="nl-NL" sz="2000" i="1" dirty="0" err="1">
                <a:solidFill>
                  <a:srgbClr val="FFFFCC"/>
                </a:solidFill>
                <a:sym typeface="Wingdings" panose="05000000000000000000" pitchFamily="2" charset="2"/>
              </a:rPr>
              <a:t>generally</a:t>
            </a:r>
            <a:r>
              <a:rPr lang="nl-NL" sz="2000" i="1" dirty="0">
                <a:solidFill>
                  <a:srgbClr val="FFFFCC"/>
                </a:solidFill>
                <a:sym typeface="Wingdings" panose="05000000000000000000" pitchFamily="2" charset="2"/>
              </a:rPr>
              <a:t>: </a:t>
            </a:r>
            <a:r>
              <a:rPr lang="nl-NL" sz="2000" dirty="0">
                <a:solidFill>
                  <a:srgbClr val="FFFFCC"/>
                </a:solidFill>
                <a:sym typeface="Wingdings" panose="05000000000000000000" pitchFamily="2" charset="2"/>
              </a:rPr>
              <a:t>Farm policy </a:t>
            </a:r>
            <a:r>
              <a:rPr lang="nl-NL" sz="2000" dirty="0" err="1">
                <a:solidFill>
                  <a:srgbClr val="FFFFCC"/>
                </a:solidFill>
                <a:sym typeface="Wingdings" panose="05000000000000000000" pitchFamily="2" charset="2"/>
              </a:rPr>
              <a:t>Arcadianism</a:t>
            </a:r>
            <a:r>
              <a:rPr lang="nl-NL" sz="2000" dirty="0">
                <a:solidFill>
                  <a:srgbClr val="FFFFCC"/>
                </a:solidFill>
                <a:sym typeface="Wingdings" panose="05000000000000000000" pitchFamily="2" charset="2"/>
              </a:rPr>
              <a:t> </a:t>
            </a:r>
            <a:r>
              <a:rPr lang="nl-NL" sz="2000" dirty="0" err="1">
                <a:solidFill>
                  <a:srgbClr val="FFFFCC"/>
                </a:solidFill>
                <a:sym typeface="Wingdings" panose="05000000000000000000" pitchFamily="2" charset="2"/>
              </a:rPr>
              <a:t>may</a:t>
            </a:r>
            <a:r>
              <a:rPr lang="nl-NL" sz="2000" dirty="0">
                <a:solidFill>
                  <a:srgbClr val="FFFFCC"/>
                </a:solidFill>
                <a:sym typeface="Wingdings" panose="05000000000000000000" pitchFamily="2" charset="2"/>
              </a:rPr>
              <a:t> </a:t>
            </a:r>
            <a:r>
              <a:rPr lang="nl-NL" sz="2000" dirty="0" err="1">
                <a:solidFill>
                  <a:srgbClr val="FFFFCC"/>
                </a:solidFill>
                <a:sym typeface="Wingdings" panose="05000000000000000000" pitchFamily="2" charset="2"/>
              </a:rPr>
              <a:t>stimulate</a:t>
            </a:r>
            <a:r>
              <a:rPr lang="nl-NL" sz="2000" dirty="0">
                <a:solidFill>
                  <a:srgbClr val="FFFFCC"/>
                </a:solidFill>
                <a:sym typeface="Wingdings" panose="05000000000000000000" pitchFamily="2" charset="2"/>
              </a:rPr>
              <a:t> </a:t>
            </a:r>
            <a:r>
              <a:rPr lang="nl-NL" sz="2000" dirty="0" err="1">
                <a:solidFill>
                  <a:srgbClr val="FFFFCC"/>
                </a:solidFill>
                <a:sym typeface="Wingdings" panose="05000000000000000000" pitchFamily="2" charset="2"/>
              </a:rPr>
              <a:t>the</a:t>
            </a:r>
            <a:r>
              <a:rPr lang="nl-NL" sz="2000" dirty="0">
                <a:solidFill>
                  <a:srgbClr val="FFFFCC"/>
                </a:solidFill>
                <a:sym typeface="Wingdings" panose="05000000000000000000" pitchFamily="2" charset="2"/>
              </a:rPr>
              <a:t> </a:t>
            </a:r>
            <a:r>
              <a:rPr lang="nl-NL" sz="2000" dirty="0" err="1">
                <a:solidFill>
                  <a:srgbClr val="FFFFCC"/>
                </a:solidFill>
                <a:sym typeface="Wingdings" panose="05000000000000000000" pitchFamily="2" charset="2"/>
              </a:rPr>
              <a:t>idea</a:t>
            </a:r>
            <a:r>
              <a:rPr lang="nl-NL" sz="2000" dirty="0">
                <a:solidFill>
                  <a:srgbClr val="FFFFCC"/>
                </a:solidFill>
                <a:sym typeface="Wingdings" panose="05000000000000000000" pitchFamily="2" charset="2"/>
              </a:rPr>
              <a:t> </a:t>
            </a:r>
            <a:r>
              <a:rPr lang="nl-NL" sz="2000" dirty="0" err="1">
                <a:solidFill>
                  <a:srgbClr val="FFFFCC"/>
                </a:solidFill>
                <a:sym typeface="Wingdings" panose="05000000000000000000" pitchFamily="2" charset="2"/>
              </a:rPr>
              <a:t>that</a:t>
            </a:r>
            <a:r>
              <a:rPr lang="nl-NL" sz="2000" dirty="0">
                <a:solidFill>
                  <a:srgbClr val="FFFFCC"/>
                </a:solidFill>
                <a:sym typeface="Wingdings" panose="05000000000000000000" pitchFamily="2" charset="2"/>
              </a:rPr>
              <a:t> </a:t>
            </a:r>
            <a:r>
              <a:rPr lang="nl-NL" sz="2000" dirty="0" err="1">
                <a:solidFill>
                  <a:srgbClr val="FFFFCC"/>
                </a:solidFill>
                <a:sym typeface="Wingdings" panose="05000000000000000000" pitchFamily="2" charset="2"/>
              </a:rPr>
              <a:t>poor</a:t>
            </a:r>
            <a:r>
              <a:rPr lang="nl-NL" sz="2000" dirty="0">
                <a:solidFill>
                  <a:srgbClr val="FFFFCC"/>
                </a:solidFill>
                <a:sym typeface="Wingdings" panose="05000000000000000000" pitchFamily="2" charset="2"/>
              </a:rPr>
              <a:t> </a:t>
            </a:r>
            <a:r>
              <a:rPr lang="nl-NL" sz="2000" dirty="0" err="1">
                <a:solidFill>
                  <a:srgbClr val="FFFFCC"/>
                </a:solidFill>
                <a:sym typeface="Wingdings" panose="05000000000000000000" pitchFamily="2" charset="2"/>
              </a:rPr>
              <a:t>countries</a:t>
            </a:r>
            <a:r>
              <a:rPr lang="nl-NL" sz="2000" dirty="0">
                <a:solidFill>
                  <a:srgbClr val="FFFFCC"/>
                </a:solidFill>
                <a:sym typeface="Wingdings" panose="05000000000000000000" pitchFamily="2" charset="2"/>
              </a:rPr>
              <a:t> </a:t>
            </a:r>
            <a:r>
              <a:rPr lang="nl-NL" sz="2000" dirty="0" err="1">
                <a:solidFill>
                  <a:srgbClr val="FFFFCC"/>
                </a:solidFill>
                <a:sym typeface="Wingdings" panose="05000000000000000000" pitchFamily="2" charset="2"/>
              </a:rPr>
              <a:t>should</a:t>
            </a:r>
            <a:r>
              <a:rPr lang="nl-NL" sz="2000" dirty="0">
                <a:solidFill>
                  <a:srgbClr val="FFFFCC"/>
                </a:solidFill>
                <a:sym typeface="Wingdings" panose="05000000000000000000" pitchFamily="2" charset="2"/>
              </a:rPr>
              <a:t> </a:t>
            </a:r>
            <a:r>
              <a:rPr lang="nl-NL" sz="2000" dirty="0" err="1">
                <a:solidFill>
                  <a:srgbClr val="FFFFCC"/>
                </a:solidFill>
                <a:sym typeface="Wingdings" panose="05000000000000000000" pitchFamily="2" charset="2"/>
              </a:rPr>
              <a:t>forgo</a:t>
            </a:r>
            <a:r>
              <a:rPr lang="nl-NL" sz="2000" dirty="0">
                <a:solidFill>
                  <a:srgbClr val="FFFFCC"/>
                </a:solidFill>
                <a:sym typeface="Wingdings" panose="05000000000000000000" pitchFamily="2" charset="2"/>
              </a:rPr>
              <a:t> </a:t>
            </a:r>
            <a:r>
              <a:rPr lang="nl-NL" sz="2000" dirty="0" err="1">
                <a:solidFill>
                  <a:srgbClr val="FFFFCC"/>
                </a:solidFill>
                <a:sym typeface="Wingdings" panose="05000000000000000000" pitchFamily="2" charset="2"/>
              </a:rPr>
              <a:t>the</a:t>
            </a:r>
            <a:r>
              <a:rPr lang="nl-NL" sz="2000" dirty="0">
                <a:solidFill>
                  <a:srgbClr val="FFFFCC"/>
                </a:solidFill>
                <a:sym typeface="Wingdings" panose="05000000000000000000" pitchFamily="2" charset="2"/>
              </a:rPr>
              <a:t> </a:t>
            </a:r>
            <a:r>
              <a:rPr lang="nl-NL" sz="2000" dirty="0" err="1">
                <a:solidFill>
                  <a:srgbClr val="FFFFCC"/>
                </a:solidFill>
                <a:sym typeface="Wingdings" panose="05000000000000000000" pitchFamily="2" charset="2"/>
              </a:rPr>
              <a:t>agricultural</a:t>
            </a:r>
            <a:r>
              <a:rPr lang="nl-NL" sz="2000" dirty="0">
                <a:solidFill>
                  <a:srgbClr val="FFFFCC"/>
                </a:solidFill>
                <a:sym typeface="Wingdings" panose="05000000000000000000" pitchFamily="2" charset="2"/>
              </a:rPr>
              <a:t> Fossil </a:t>
            </a:r>
            <a:r>
              <a:rPr lang="nl-NL" sz="2000" dirty="0" err="1">
                <a:solidFill>
                  <a:srgbClr val="FFFFCC"/>
                </a:solidFill>
                <a:sym typeface="Wingdings" panose="05000000000000000000" pitchFamily="2" charset="2"/>
              </a:rPr>
              <a:t>Fuel</a:t>
            </a:r>
            <a:r>
              <a:rPr lang="nl-NL" sz="2000" dirty="0">
                <a:solidFill>
                  <a:srgbClr val="FFFFCC"/>
                </a:solidFill>
                <a:sym typeface="Wingdings" panose="05000000000000000000" pitchFamily="2" charset="2"/>
              </a:rPr>
              <a:t> </a:t>
            </a:r>
            <a:r>
              <a:rPr lang="nl-NL" sz="2000" dirty="0" err="1">
                <a:solidFill>
                  <a:srgbClr val="FFFFCC"/>
                </a:solidFill>
                <a:sym typeface="Wingdings" panose="05000000000000000000" pitchFamily="2" charset="2"/>
              </a:rPr>
              <a:t>Revolution</a:t>
            </a:r>
            <a:endParaRPr lang="nl-NL" sz="2000" dirty="0">
              <a:solidFill>
                <a:srgbClr val="FFFFCC"/>
              </a:solidFill>
              <a:sym typeface="Wingdings" panose="05000000000000000000" pitchFamily="2" charset="2"/>
            </a:endParaRPr>
          </a:p>
          <a:p>
            <a:pPr>
              <a:spcBef>
                <a:spcPts val="0"/>
              </a:spcBef>
              <a:spcAft>
                <a:spcPts val="600"/>
              </a:spcAft>
            </a:pPr>
            <a:endParaRPr lang="nl-NL" sz="1800" dirty="0">
              <a:solidFill>
                <a:srgbClr val="FFFFCC"/>
              </a:solidFill>
              <a:sym typeface="Wingdings" panose="05000000000000000000" pitchFamily="2" charset="2"/>
            </a:endParaRPr>
          </a:p>
        </p:txBody>
      </p:sp>
      <p:sp>
        <p:nvSpPr>
          <p:cNvPr id="6" name="Titel 1"/>
          <p:cNvSpPr>
            <a:spLocks noGrp="1"/>
          </p:cNvSpPr>
          <p:nvPr>
            <p:ph type="title"/>
          </p:nvPr>
        </p:nvSpPr>
        <p:spPr>
          <a:xfrm>
            <a:off x="385192" y="634678"/>
            <a:ext cx="8435280" cy="922114"/>
          </a:xfrm>
        </p:spPr>
        <p:txBody>
          <a:bodyPr/>
          <a:lstStyle/>
          <a:p>
            <a:pPr algn="l"/>
            <a:r>
              <a:rPr lang="nl-NL" sz="3800" b="1" dirty="0">
                <a:solidFill>
                  <a:srgbClr val="FFFFCC"/>
                </a:solidFill>
              </a:rPr>
              <a:t>How </a:t>
            </a:r>
            <a:r>
              <a:rPr lang="nl-NL" sz="3800" b="1" dirty="0" err="1">
                <a:solidFill>
                  <a:srgbClr val="FFFFCC"/>
                </a:solidFill>
              </a:rPr>
              <a:t>will</a:t>
            </a:r>
            <a:r>
              <a:rPr lang="nl-NL" sz="3800" b="1" dirty="0">
                <a:solidFill>
                  <a:srgbClr val="FFFFCC"/>
                </a:solidFill>
              </a:rPr>
              <a:t> Farm-</a:t>
            </a:r>
            <a:r>
              <a:rPr lang="nl-NL" sz="3800" b="1" dirty="0" err="1">
                <a:solidFill>
                  <a:srgbClr val="FFFFCC"/>
                </a:solidFill>
              </a:rPr>
              <a:t>to</a:t>
            </a:r>
            <a:r>
              <a:rPr lang="nl-NL" sz="3800" b="1" dirty="0">
                <a:solidFill>
                  <a:srgbClr val="FFFFCC"/>
                </a:solidFill>
              </a:rPr>
              <a:t>-</a:t>
            </a:r>
            <a:r>
              <a:rPr lang="nl-NL" sz="3800" b="1" dirty="0" err="1">
                <a:solidFill>
                  <a:srgbClr val="FFFFCC"/>
                </a:solidFill>
              </a:rPr>
              <a:t>Fork</a:t>
            </a:r>
            <a:r>
              <a:rPr lang="nl-NL" sz="3800" b="1" dirty="0">
                <a:solidFill>
                  <a:srgbClr val="FFFFCC"/>
                </a:solidFill>
              </a:rPr>
              <a:t>-type </a:t>
            </a:r>
            <a:r>
              <a:rPr lang="nl-NL" sz="3800" b="1" dirty="0" err="1">
                <a:solidFill>
                  <a:srgbClr val="FFFFCC"/>
                </a:solidFill>
              </a:rPr>
              <a:t>reforms</a:t>
            </a:r>
            <a:r>
              <a:rPr lang="nl-NL" sz="3800" b="1" dirty="0">
                <a:solidFill>
                  <a:srgbClr val="FFFFCC"/>
                </a:solidFill>
              </a:rPr>
              <a:t> in </a:t>
            </a:r>
            <a:r>
              <a:rPr lang="nl-NL" sz="3800" b="1" dirty="0" err="1">
                <a:solidFill>
                  <a:srgbClr val="FFFFCC"/>
                </a:solidFill>
              </a:rPr>
              <a:t>rich</a:t>
            </a:r>
            <a:r>
              <a:rPr lang="nl-NL" sz="3800" b="1" dirty="0">
                <a:solidFill>
                  <a:srgbClr val="FFFFCC"/>
                </a:solidFill>
              </a:rPr>
              <a:t> </a:t>
            </a:r>
            <a:r>
              <a:rPr lang="nl-NL" sz="3800" b="1" dirty="0" err="1">
                <a:solidFill>
                  <a:srgbClr val="FFFFCC"/>
                </a:solidFill>
              </a:rPr>
              <a:t>countries</a:t>
            </a:r>
            <a:r>
              <a:rPr lang="nl-NL" sz="3800" b="1" dirty="0">
                <a:solidFill>
                  <a:srgbClr val="FFFFCC"/>
                </a:solidFill>
              </a:rPr>
              <a:t> impact on </a:t>
            </a:r>
            <a:r>
              <a:rPr lang="nl-NL" sz="3800" b="1" dirty="0" err="1">
                <a:solidFill>
                  <a:srgbClr val="FFFFCC"/>
                </a:solidFill>
              </a:rPr>
              <a:t>the</a:t>
            </a:r>
            <a:r>
              <a:rPr lang="nl-NL" sz="3800" b="1" dirty="0">
                <a:solidFill>
                  <a:srgbClr val="FFFFCC"/>
                </a:solidFill>
              </a:rPr>
              <a:t> </a:t>
            </a:r>
            <a:r>
              <a:rPr lang="nl-NL" sz="3800" b="1" dirty="0" err="1">
                <a:solidFill>
                  <a:srgbClr val="FFFFCC"/>
                </a:solidFill>
              </a:rPr>
              <a:t>global</a:t>
            </a:r>
            <a:r>
              <a:rPr lang="nl-NL" sz="3800" b="1" dirty="0">
                <a:solidFill>
                  <a:srgbClr val="FFFFCC"/>
                </a:solidFill>
              </a:rPr>
              <a:t> </a:t>
            </a:r>
            <a:r>
              <a:rPr lang="nl-NL" sz="3800" b="1" dirty="0" err="1">
                <a:solidFill>
                  <a:srgbClr val="FFFFCC"/>
                </a:solidFill>
              </a:rPr>
              <a:t>poor</a:t>
            </a:r>
            <a:r>
              <a:rPr lang="nl-NL" sz="3800" b="1" dirty="0">
                <a:solidFill>
                  <a:srgbClr val="FFFFCC"/>
                </a:solidFill>
              </a:rPr>
              <a:t>?</a:t>
            </a:r>
            <a:endParaRPr lang="en-GB" sz="3800" dirty="0">
              <a:solidFill>
                <a:srgbClr val="FFFFCC"/>
              </a:solidFill>
            </a:endParaRPr>
          </a:p>
        </p:txBody>
      </p:sp>
    </p:spTree>
    <p:extLst>
      <p:ext uri="{BB962C8B-B14F-4D97-AF65-F5344CB8AC3E}">
        <p14:creationId xmlns:p14="http://schemas.microsoft.com/office/powerpoint/2010/main" val="20691494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85192" y="2215405"/>
            <a:ext cx="8363272" cy="3733875"/>
          </a:xfrm>
        </p:spPr>
        <p:txBody>
          <a:bodyPr/>
          <a:lstStyle/>
          <a:p>
            <a:pPr marL="0" indent="0">
              <a:spcBef>
                <a:spcPts val="0"/>
              </a:spcBef>
              <a:spcAft>
                <a:spcPts val="800"/>
              </a:spcAft>
              <a:buNone/>
            </a:pPr>
            <a:r>
              <a:rPr lang="nl-NL" sz="2800" b="1" i="1" dirty="0" err="1">
                <a:solidFill>
                  <a:srgbClr val="193264"/>
                </a:solidFill>
                <a:sym typeface="Wingdings" panose="05000000000000000000" pitchFamily="2" charset="2"/>
              </a:rPr>
              <a:t>Potential</a:t>
            </a:r>
            <a:r>
              <a:rPr lang="nl-NL" sz="2800" b="1" i="1" dirty="0">
                <a:solidFill>
                  <a:srgbClr val="193264"/>
                </a:solidFill>
                <a:sym typeface="Wingdings" panose="05000000000000000000" pitchFamily="2" charset="2"/>
              </a:rPr>
              <a:t> </a:t>
            </a:r>
            <a:r>
              <a:rPr lang="nl-NL" sz="2800" b="1" i="1" dirty="0" err="1">
                <a:solidFill>
                  <a:srgbClr val="193264"/>
                </a:solidFill>
                <a:sym typeface="Wingdings" panose="05000000000000000000" pitchFamily="2" charset="2"/>
              </a:rPr>
              <a:t>positive</a:t>
            </a:r>
            <a:r>
              <a:rPr lang="nl-NL" sz="2800" b="1" i="1" dirty="0">
                <a:solidFill>
                  <a:srgbClr val="193264"/>
                </a:solidFill>
                <a:sym typeface="Wingdings" panose="05000000000000000000" pitchFamily="2" charset="2"/>
              </a:rPr>
              <a:t> </a:t>
            </a:r>
            <a:r>
              <a:rPr lang="nl-NL" sz="2800" b="1" i="1" dirty="0" err="1">
                <a:solidFill>
                  <a:srgbClr val="193264"/>
                </a:solidFill>
                <a:sym typeface="Wingdings" panose="05000000000000000000" pitchFamily="2" charset="2"/>
              </a:rPr>
              <a:t>effects</a:t>
            </a:r>
            <a:endParaRPr lang="nl-NL" sz="2800" b="1" i="1" dirty="0">
              <a:solidFill>
                <a:srgbClr val="193264"/>
              </a:solidFill>
              <a:sym typeface="Wingdings" panose="05000000000000000000" pitchFamily="2" charset="2"/>
            </a:endParaRPr>
          </a:p>
          <a:p>
            <a:pPr>
              <a:spcBef>
                <a:spcPts val="0"/>
              </a:spcBef>
              <a:spcAft>
                <a:spcPts val="800"/>
              </a:spcAft>
            </a:pPr>
            <a:r>
              <a:rPr lang="nl-NL" sz="2000" dirty="0" err="1">
                <a:solidFill>
                  <a:srgbClr val="193264"/>
                </a:solidFill>
                <a:sym typeface="Wingdings" panose="05000000000000000000" pitchFamily="2" charset="2"/>
              </a:rPr>
              <a:t>Higher</a:t>
            </a:r>
            <a:r>
              <a:rPr lang="nl-NL" sz="2000" dirty="0">
                <a:solidFill>
                  <a:srgbClr val="193264"/>
                </a:solidFill>
                <a:sym typeface="Wingdings" panose="05000000000000000000" pitchFamily="2" charset="2"/>
              </a:rPr>
              <a:t> </a:t>
            </a:r>
            <a:r>
              <a:rPr lang="nl-NL" sz="2000" dirty="0" err="1">
                <a:solidFill>
                  <a:srgbClr val="193264"/>
                </a:solidFill>
                <a:sym typeface="Wingdings" panose="05000000000000000000" pitchFamily="2" charset="2"/>
              </a:rPr>
              <a:t>world</a:t>
            </a:r>
            <a:r>
              <a:rPr lang="nl-NL" sz="2000" dirty="0">
                <a:solidFill>
                  <a:srgbClr val="193264"/>
                </a:solidFill>
                <a:sym typeface="Wingdings" panose="05000000000000000000" pitchFamily="2" charset="2"/>
              </a:rPr>
              <a:t> market </a:t>
            </a:r>
            <a:r>
              <a:rPr lang="nl-NL" sz="2000" dirty="0" err="1">
                <a:solidFill>
                  <a:srgbClr val="193264"/>
                </a:solidFill>
                <a:sym typeface="Wingdings" panose="05000000000000000000" pitchFamily="2" charset="2"/>
              </a:rPr>
              <a:t>prices</a:t>
            </a:r>
            <a:r>
              <a:rPr lang="nl-NL" sz="2000" dirty="0">
                <a:solidFill>
                  <a:srgbClr val="193264"/>
                </a:solidFill>
                <a:sym typeface="Wingdings" panose="05000000000000000000" pitchFamily="2" charset="2"/>
              </a:rPr>
              <a:t> </a:t>
            </a:r>
            <a:r>
              <a:rPr lang="nl-NL" sz="2000" dirty="0" err="1">
                <a:solidFill>
                  <a:srgbClr val="193264"/>
                </a:solidFill>
                <a:sym typeface="Wingdings" panose="05000000000000000000" pitchFamily="2" charset="2"/>
              </a:rPr>
              <a:t>may</a:t>
            </a:r>
            <a:r>
              <a:rPr lang="nl-NL" sz="2000" dirty="0">
                <a:solidFill>
                  <a:srgbClr val="193264"/>
                </a:solidFill>
                <a:sym typeface="Wingdings" panose="05000000000000000000" pitchFamily="2" charset="2"/>
              </a:rPr>
              <a:t> </a:t>
            </a:r>
            <a:r>
              <a:rPr lang="nl-NL" sz="2000" dirty="0" err="1">
                <a:solidFill>
                  <a:srgbClr val="193264"/>
                </a:solidFill>
                <a:sym typeface="Wingdings" panose="05000000000000000000" pitchFamily="2" charset="2"/>
              </a:rPr>
              <a:t>stimulate</a:t>
            </a:r>
            <a:r>
              <a:rPr lang="nl-NL" sz="2000" dirty="0">
                <a:solidFill>
                  <a:srgbClr val="193264"/>
                </a:solidFill>
                <a:sym typeface="Wingdings" panose="05000000000000000000" pitchFamily="2" charset="2"/>
              </a:rPr>
              <a:t> </a:t>
            </a:r>
            <a:r>
              <a:rPr lang="nl-NL" sz="2000" dirty="0" err="1">
                <a:solidFill>
                  <a:srgbClr val="193264"/>
                </a:solidFill>
                <a:sym typeface="Wingdings" panose="05000000000000000000" pitchFamily="2" charset="2"/>
              </a:rPr>
              <a:t>agricultural</a:t>
            </a:r>
            <a:r>
              <a:rPr lang="nl-NL" sz="2000" dirty="0">
                <a:solidFill>
                  <a:srgbClr val="193264"/>
                </a:solidFill>
                <a:sym typeface="Wingdings" panose="05000000000000000000" pitchFamily="2" charset="2"/>
              </a:rPr>
              <a:t> development in </a:t>
            </a:r>
            <a:r>
              <a:rPr lang="nl-NL" sz="2000" dirty="0" err="1">
                <a:solidFill>
                  <a:srgbClr val="193264"/>
                </a:solidFill>
                <a:sym typeface="Wingdings" panose="05000000000000000000" pitchFamily="2" charset="2"/>
              </a:rPr>
              <a:t>poor</a:t>
            </a:r>
            <a:r>
              <a:rPr lang="nl-NL" sz="2000" dirty="0">
                <a:solidFill>
                  <a:srgbClr val="193264"/>
                </a:solidFill>
                <a:sym typeface="Wingdings" panose="05000000000000000000" pitchFamily="2" charset="2"/>
              </a:rPr>
              <a:t> </a:t>
            </a:r>
            <a:r>
              <a:rPr lang="nl-NL" sz="2000" dirty="0" err="1">
                <a:solidFill>
                  <a:srgbClr val="193264"/>
                </a:solidFill>
                <a:sym typeface="Wingdings" panose="05000000000000000000" pitchFamily="2" charset="2"/>
              </a:rPr>
              <a:t>countries</a:t>
            </a:r>
            <a:r>
              <a:rPr lang="nl-NL" sz="2000" dirty="0">
                <a:solidFill>
                  <a:srgbClr val="193264"/>
                </a:solidFill>
                <a:sym typeface="Wingdings" panose="05000000000000000000" pitchFamily="2" charset="2"/>
              </a:rPr>
              <a:t> </a:t>
            </a:r>
            <a:r>
              <a:rPr lang="nl-NL" sz="1600" i="1" dirty="0">
                <a:solidFill>
                  <a:srgbClr val="193264"/>
                </a:solidFill>
                <a:sym typeface="Wingdings" panose="05000000000000000000" pitchFamily="2" charset="2"/>
              </a:rPr>
              <a:t>(</a:t>
            </a:r>
            <a:r>
              <a:rPr lang="nl-NL" sz="1600" i="1" dirty="0" err="1">
                <a:solidFill>
                  <a:srgbClr val="193264"/>
                </a:solidFill>
                <a:sym typeface="Wingdings" panose="05000000000000000000" pitchFamily="2" charset="2"/>
              </a:rPr>
              <a:t>especially</a:t>
            </a:r>
            <a:r>
              <a:rPr lang="nl-NL" sz="1600" i="1" dirty="0">
                <a:solidFill>
                  <a:srgbClr val="193264"/>
                </a:solidFill>
                <a:sym typeface="Wingdings" panose="05000000000000000000" pitchFamily="2" charset="2"/>
              </a:rPr>
              <a:t> </a:t>
            </a:r>
            <a:r>
              <a:rPr lang="nl-NL" sz="1600" i="1" dirty="0" err="1">
                <a:solidFill>
                  <a:srgbClr val="193264"/>
                </a:solidFill>
                <a:sym typeface="Wingdings" panose="05000000000000000000" pitchFamily="2" charset="2"/>
              </a:rPr>
              <a:t>if</a:t>
            </a:r>
            <a:r>
              <a:rPr lang="nl-NL" sz="1600" i="1" dirty="0">
                <a:solidFill>
                  <a:srgbClr val="193264"/>
                </a:solidFill>
                <a:sym typeface="Wingdings" panose="05000000000000000000" pitchFamily="2" charset="2"/>
              </a:rPr>
              <a:t> </a:t>
            </a:r>
            <a:r>
              <a:rPr lang="nl-NL" sz="1600" i="1" dirty="0" err="1">
                <a:solidFill>
                  <a:srgbClr val="193264"/>
                </a:solidFill>
                <a:sym typeface="Wingdings" panose="05000000000000000000" pitchFamily="2" charset="2"/>
              </a:rPr>
              <a:t>they</a:t>
            </a:r>
            <a:r>
              <a:rPr lang="nl-NL" sz="1600" i="1" dirty="0">
                <a:solidFill>
                  <a:srgbClr val="193264"/>
                </a:solidFill>
                <a:sym typeface="Wingdings" panose="05000000000000000000" pitchFamily="2" charset="2"/>
              </a:rPr>
              <a:t> have </a:t>
            </a:r>
            <a:r>
              <a:rPr lang="nl-NL" sz="1600" i="1" dirty="0" err="1">
                <a:solidFill>
                  <a:srgbClr val="193264"/>
                </a:solidFill>
                <a:sym typeface="Wingdings" panose="05000000000000000000" pitchFamily="2" charset="2"/>
              </a:rPr>
              <a:t>active</a:t>
            </a:r>
            <a:r>
              <a:rPr lang="nl-NL" sz="1600" i="1" dirty="0">
                <a:solidFill>
                  <a:srgbClr val="193264"/>
                </a:solidFill>
                <a:sym typeface="Wingdings" panose="05000000000000000000" pitchFamily="2" charset="2"/>
              </a:rPr>
              <a:t> farm </a:t>
            </a:r>
            <a:r>
              <a:rPr lang="nl-NL" sz="1600" i="1" dirty="0" err="1">
                <a:solidFill>
                  <a:srgbClr val="193264"/>
                </a:solidFill>
                <a:sym typeface="Wingdings" panose="05000000000000000000" pitchFamily="2" charset="2"/>
              </a:rPr>
              <a:t>policies</a:t>
            </a:r>
            <a:r>
              <a:rPr lang="nl-NL" sz="1600" i="1" dirty="0">
                <a:solidFill>
                  <a:srgbClr val="193264"/>
                </a:solidFill>
                <a:sym typeface="Wingdings" panose="05000000000000000000" pitchFamily="2" charset="2"/>
              </a:rPr>
              <a:t>)</a:t>
            </a:r>
            <a:endParaRPr lang="nl-NL" sz="2000" i="1" dirty="0">
              <a:solidFill>
                <a:srgbClr val="193264"/>
              </a:solidFill>
              <a:sym typeface="Wingdings" panose="05000000000000000000" pitchFamily="2" charset="2"/>
            </a:endParaRPr>
          </a:p>
          <a:p>
            <a:pPr>
              <a:spcBef>
                <a:spcPts val="0"/>
              </a:spcBef>
              <a:spcAft>
                <a:spcPts val="4200"/>
              </a:spcAft>
            </a:pPr>
            <a:r>
              <a:rPr lang="nl-NL" sz="2000" dirty="0" err="1">
                <a:solidFill>
                  <a:srgbClr val="193264"/>
                </a:solidFill>
                <a:sym typeface="Wingdings" panose="05000000000000000000" pitchFamily="2" charset="2"/>
              </a:rPr>
              <a:t>Reduced</a:t>
            </a:r>
            <a:r>
              <a:rPr lang="nl-NL" sz="2000" dirty="0">
                <a:solidFill>
                  <a:srgbClr val="193264"/>
                </a:solidFill>
                <a:sym typeface="Wingdings" panose="05000000000000000000" pitchFamily="2" charset="2"/>
              </a:rPr>
              <a:t> </a:t>
            </a:r>
            <a:r>
              <a:rPr lang="nl-NL" sz="2000" dirty="0" err="1">
                <a:solidFill>
                  <a:srgbClr val="193264"/>
                </a:solidFill>
                <a:sym typeface="Wingdings" panose="05000000000000000000" pitchFamily="2" charset="2"/>
              </a:rPr>
              <a:t>production</a:t>
            </a:r>
            <a:r>
              <a:rPr lang="nl-NL" sz="2000" dirty="0">
                <a:solidFill>
                  <a:srgbClr val="193264"/>
                </a:solidFill>
                <a:sym typeface="Wingdings" panose="05000000000000000000" pitchFamily="2" charset="2"/>
              </a:rPr>
              <a:t> </a:t>
            </a:r>
            <a:r>
              <a:rPr lang="nl-NL" sz="2000" dirty="0" err="1">
                <a:solidFill>
                  <a:srgbClr val="193264"/>
                </a:solidFill>
                <a:sym typeface="Wingdings" panose="05000000000000000000" pitchFamily="2" charset="2"/>
              </a:rPr>
              <a:t>may</a:t>
            </a:r>
            <a:r>
              <a:rPr lang="nl-NL" sz="2000" dirty="0">
                <a:solidFill>
                  <a:srgbClr val="193264"/>
                </a:solidFill>
                <a:sym typeface="Wingdings" panose="05000000000000000000" pitchFamily="2" charset="2"/>
              </a:rPr>
              <a:t> </a:t>
            </a:r>
            <a:r>
              <a:rPr lang="nl-NL" sz="2000" dirty="0" err="1">
                <a:solidFill>
                  <a:srgbClr val="193264"/>
                </a:solidFill>
                <a:sym typeface="Wingdings" panose="05000000000000000000" pitchFamily="2" charset="2"/>
              </a:rPr>
              <a:t>reduce</a:t>
            </a:r>
            <a:r>
              <a:rPr lang="nl-NL" sz="2000" dirty="0">
                <a:solidFill>
                  <a:srgbClr val="193264"/>
                </a:solidFill>
                <a:sym typeface="Wingdings" panose="05000000000000000000" pitchFamily="2" charset="2"/>
              </a:rPr>
              <a:t> incentives </a:t>
            </a:r>
            <a:r>
              <a:rPr lang="nl-NL" sz="2000" dirty="0" err="1">
                <a:solidFill>
                  <a:srgbClr val="193264"/>
                </a:solidFill>
                <a:sym typeface="Wingdings" panose="05000000000000000000" pitchFamily="2" charset="2"/>
              </a:rPr>
              <a:t>for</a:t>
            </a:r>
            <a:r>
              <a:rPr lang="nl-NL" sz="2000" dirty="0">
                <a:solidFill>
                  <a:srgbClr val="193264"/>
                </a:solidFill>
                <a:sym typeface="Wingdings" panose="05000000000000000000" pitchFamily="2" charset="2"/>
              </a:rPr>
              <a:t> </a:t>
            </a:r>
            <a:r>
              <a:rPr lang="nl-NL" sz="2000" dirty="0" err="1">
                <a:solidFill>
                  <a:srgbClr val="193264"/>
                </a:solidFill>
                <a:sym typeface="Wingdings" panose="05000000000000000000" pitchFamily="2" charset="2"/>
              </a:rPr>
              <a:t>rich</a:t>
            </a:r>
            <a:r>
              <a:rPr lang="nl-NL" sz="2000" dirty="0">
                <a:solidFill>
                  <a:srgbClr val="193264"/>
                </a:solidFill>
                <a:sym typeface="Wingdings" panose="05000000000000000000" pitchFamily="2" charset="2"/>
              </a:rPr>
              <a:t> </a:t>
            </a:r>
            <a:r>
              <a:rPr lang="nl-NL" sz="2000" dirty="0" err="1">
                <a:solidFill>
                  <a:srgbClr val="193264"/>
                </a:solidFill>
                <a:sym typeface="Wingdings" panose="05000000000000000000" pitchFamily="2" charset="2"/>
              </a:rPr>
              <a:t>countries</a:t>
            </a:r>
            <a:r>
              <a:rPr lang="nl-NL" sz="2000" dirty="0">
                <a:solidFill>
                  <a:srgbClr val="193264"/>
                </a:solidFill>
                <a:sym typeface="Wingdings" panose="05000000000000000000" pitchFamily="2" charset="2"/>
              </a:rPr>
              <a:t> </a:t>
            </a:r>
            <a:r>
              <a:rPr lang="nl-NL" sz="2000" dirty="0" err="1">
                <a:solidFill>
                  <a:srgbClr val="193264"/>
                </a:solidFill>
                <a:sym typeface="Wingdings" panose="05000000000000000000" pitchFamily="2" charset="2"/>
              </a:rPr>
              <a:t>to</a:t>
            </a:r>
            <a:r>
              <a:rPr lang="nl-NL" sz="2000" dirty="0">
                <a:solidFill>
                  <a:srgbClr val="193264"/>
                </a:solidFill>
                <a:sym typeface="Wingdings" panose="05000000000000000000" pitchFamily="2" charset="2"/>
              </a:rPr>
              <a:t> </a:t>
            </a:r>
            <a:r>
              <a:rPr lang="nl-NL" sz="2000" dirty="0" err="1">
                <a:solidFill>
                  <a:srgbClr val="193264"/>
                </a:solidFill>
                <a:sym typeface="Wingdings" panose="05000000000000000000" pitchFamily="2" charset="2"/>
              </a:rPr>
              <a:t>pursue</a:t>
            </a:r>
            <a:r>
              <a:rPr lang="nl-NL" sz="2000" dirty="0">
                <a:solidFill>
                  <a:srgbClr val="193264"/>
                </a:solidFill>
                <a:sym typeface="Wingdings" panose="05000000000000000000" pitchFamily="2" charset="2"/>
              </a:rPr>
              <a:t> </a:t>
            </a:r>
            <a:r>
              <a:rPr lang="nl-NL" sz="2000" dirty="0" err="1">
                <a:solidFill>
                  <a:srgbClr val="193264"/>
                </a:solidFill>
                <a:sym typeface="Wingdings" panose="05000000000000000000" pitchFamily="2" charset="2"/>
              </a:rPr>
              <a:t>aggressive</a:t>
            </a:r>
            <a:r>
              <a:rPr lang="nl-NL" sz="2000" dirty="0">
                <a:solidFill>
                  <a:srgbClr val="193264"/>
                </a:solidFill>
                <a:sym typeface="Wingdings" panose="05000000000000000000" pitchFamily="2" charset="2"/>
              </a:rPr>
              <a:t> export </a:t>
            </a:r>
            <a:r>
              <a:rPr lang="nl-NL" sz="2000" dirty="0" err="1">
                <a:solidFill>
                  <a:srgbClr val="193264"/>
                </a:solidFill>
                <a:sym typeface="Wingdings" panose="05000000000000000000" pitchFamily="2" charset="2"/>
              </a:rPr>
              <a:t>policies</a:t>
            </a:r>
            <a:r>
              <a:rPr lang="nl-NL" sz="2000" dirty="0">
                <a:solidFill>
                  <a:srgbClr val="193264"/>
                </a:solidFill>
                <a:sym typeface="Wingdings" panose="05000000000000000000" pitchFamily="2" charset="2"/>
              </a:rPr>
              <a:t> </a:t>
            </a:r>
            <a:r>
              <a:rPr lang="nl-NL" sz="1600" i="1" dirty="0">
                <a:solidFill>
                  <a:srgbClr val="193264"/>
                </a:solidFill>
                <a:sym typeface="Wingdings" panose="05000000000000000000" pitchFamily="2" charset="2"/>
              </a:rPr>
              <a:t>(</a:t>
            </a:r>
            <a:r>
              <a:rPr lang="nl-NL" sz="1600" i="1" dirty="0" err="1">
                <a:solidFill>
                  <a:srgbClr val="193264"/>
                </a:solidFill>
                <a:sym typeface="Wingdings" panose="05000000000000000000" pitchFamily="2" charset="2"/>
              </a:rPr>
              <a:t>such</a:t>
            </a:r>
            <a:r>
              <a:rPr lang="nl-NL" sz="1600" i="1" dirty="0">
                <a:solidFill>
                  <a:srgbClr val="193264"/>
                </a:solidFill>
                <a:sym typeface="Wingdings" panose="05000000000000000000" pitchFamily="2" charset="2"/>
              </a:rPr>
              <a:t> as </a:t>
            </a:r>
            <a:r>
              <a:rPr lang="nl-NL" sz="1600" i="1" dirty="0" err="1">
                <a:solidFill>
                  <a:srgbClr val="193264"/>
                </a:solidFill>
                <a:sym typeface="Wingdings" panose="05000000000000000000" pitchFamily="2" charset="2"/>
              </a:rPr>
              <a:t>the</a:t>
            </a:r>
            <a:r>
              <a:rPr lang="nl-NL" sz="1600" i="1" dirty="0">
                <a:solidFill>
                  <a:srgbClr val="193264"/>
                </a:solidFill>
                <a:sym typeface="Wingdings" panose="05000000000000000000" pitchFamily="2" charset="2"/>
              </a:rPr>
              <a:t> </a:t>
            </a:r>
            <a:r>
              <a:rPr lang="nl-NL" sz="1600" i="1" dirty="0" err="1">
                <a:solidFill>
                  <a:srgbClr val="193264"/>
                </a:solidFill>
                <a:sym typeface="Wingdings" panose="05000000000000000000" pitchFamily="2" charset="2"/>
              </a:rPr>
              <a:t>EPAs</a:t>
            </a:r>
            <a:r>
              <a:rPr lang="nl-NL" sz="1600" i="1" dirty="0">
                <a:solidFill>
                  <a:srgbClr val="193264"/>
                </a:solidFill>
                <a:sym typeface="Wingdings" panose="05000000000000000000" pitchFamily="2" charset="2"/>
              </a:rPr>
              <a:t> </a:t>
            </a:r>
            <a:r>
              <a:rPr lang="nl-NL" sz="1600" i="1" dirty="0" err="1">
                <a:solidFill>
                  <a:srgbClr val="193264"/>
                </a:solidFill>
                <a:sym typeface="Wingdings" panose="05000000000000000000" pitchFamily="2" charset="2"/>
              </a:rPr>
              <a:t>the</a:t>
            </a:r>
            <a:r>
              <a:rPr lang="nl-NL" sz="1600" i="1" dirty="0">
                <a:solidFill>
                  <a:srgbClr val="193264"/>
                </a:solidFill>
                <a:sym typeface="Wingdings" panose="05000000000000000000" pitchFamily="2" charset="2"/>
              </a:rPr>
              <a:t> EU is </a:t>
            </a:r>
            <a:r>
              <a:rPr lang="nl-NL" sz="1600" i="1" dirty="0" err="1">
                <a:solidFill>
                  <a:srgbClr val="193264"/>
                </a:solidFill>
                <a:sym typeface="Wingdings" panose="05000000000000000000" pitchFamily="2" charset="2"/>
              </a:rPr>
              <a:t>imposing</a:t>
            </a:r>
            <a:r>
              <a:rPr lang="nl-NL" sz="1600" i="1" dirty="0">
                <a:solidFill>
                  <a:srgbClr val="193264"/>
                </a:solidFill>
                <a:sym typeface="Wingdings" panose="05000000000000000000" pitchFamily="2" charset="2"/>
              </a:rPr>
              <a:t> on </a:t>
            </a:r>
            <a:r>
              <a:rPr lang="nl-NL" sz="1600" i="1" dirty="0" err="1">
                <a:solidFill>
                  <a:srgbClr val="193264"/>
                </a:solidFill>
                <a:sym typeface="Wingdings" panose="05000000000000000000" pitchFamily="2" charset="2"/>
              </a:rPr>
              <a:t>Africa</a:t>
            </a:r>
            <a:r>
              <a:rPr lang="nl-NL" sz="1600" i="1" dirty="0">
                <a:solidFill>
                  <a:srgbClr val="193264"/>
                </a:solidFill>
                <a:sym typeface="Wingdings" panose="05000000000000000000" pitchFamily="2" charset="2"/>
              </a:rPr>
              <a:t>)</a:t>
            </a:r>
          </a:p>
          <a:p>
            <a:pPr marL="0" indent="0">
              <a:spcBef>
                <a:spcPts val="0"/>
              </a:spcBef>
              <a:spcAft>
                <a:spcPts val="800"/>
              </a:spcAft>
              <a:buNone/>
            </a:pPr>
            <a:r>
              <a:rPr lang="nl-NL" sz="2800" b="1" i="1" dirty="0" err="1">
                <a:solidFill>
                  <a:srgbClr val="FFFFCC"/>
                </a:solidFill>
                <a:sym typeface="Wingdings" panose="05000000000000000000" pitchFamily="2" charset="2"/>
              </a:rPr>
              <a:t>Potential</a:t>
            </a:r>
            <a:r>
              <a:rPr lang="nl-NL" sz="2800" b="1" i="1" dirty="0">
                <a:solidFill>
                  <a:srgbClr val="FFFFCC"/>
                </a:solidFill>
                <a:sym typeface="Wingdings" panose="05000000000000000000" pitchFamily="2" charset="2"/>
              </a:rPr>
              <a:t> </a:t>
            </a:r>
            <a:r>
              <a:rPr lang="nl-NL" sz="2800" b="1" i="1" dirty="0" err="1">
                <a:solidFill>
                  <a:srgbClr val="FFFFCC"/>
                </a:solidFill>
                <a:sym typeface="Wingdings" panose="05000000000000000000" pitchFamily="2" charset="2"/>
              </a:rPr>
              <a:t>negative</a:t>
            </a:r>
            <a:r>
              <a:rPr lang="nl-NL" sz="2800" b="1" i="1" dirty="0">
                <a:solidFill>
                  <a:srgbClr val="FFFFCC"/>
                </a:solidFill>
                <a:sym typeface="Wingdings" panose="05000000000000000000" pitchFamily="2" charset="2"/>
              </a:rPr>
              <a:t> </a:t>
            </a:r>
            <a:r>
              <a:rPr lang="nl-NL" sz="2800" b="1" i="1" dirty="0" err="1">
                <a:solidFill>
                  <a:srgbClr val="FFFFCC"/>
                </a:solidFill>
                <a:sym typeface="Wingdings" panose="05000000000000000000" pitchFamily="2" charset="2"/>
              </a:rPr>
              <a:t>effects</a:t>
            </a:r>
            <a:endParaRPr lang="nl-NL" sz="2800" b="1" i="1" dirty="0">
              <a:solidFill>
                <a:srgbClr val="FFFFCC"/>
              </a:solidFill>
              <a:sym typeface="Wingdings" panose="05000000000000000000" pitchFamily="2" charset="2"/>
            </a:endParaRPr>
          </a:p>
          <a:p>
            <a:pPr>
              <a:spcBef>
                <a:spcPts val="0"/>
              </a:spcBef>
              <a:spcAft>
                <a:spcPts val="800"/>
              </a:spcAft>
            </a:pPr>
            <a:r>
              <a:rPr lang="nl-NL" sz="2000" dirty="0" err="1">
                <a:solidFill>
                  <a:srgbClr val="FFFFCC"/>
                </a:solidFill>
                <a:sym typeface="Wingdings" panose="05000000000000000000" pitchFamily="2" charset="2"/>
              </a:rPr>
              <a:t>Increased</a:t>
            </a:r>
            <a:r>
              <a:rPr lang="nl-NL" sz="2000" dirty="0">
                <a:solidFill>
                  <a:srgbClr val="FFFFCC"/>
                </a:solidFill>
                <a:sym typeface="Wingdings" panose="05000000000000000000" pitchFamily="2" charset="2"/>
              </a:rPr>
              <a:t> </a:t>
            </a:r>
            <a:r>
              <a:rPr lang="nl-NL" sz="2000" dirty="0" err="1">
                <a:solidFill>
                  <a:srgbClr val="FFFFCC"/>
                </a:solidFill>
                <a:sym typeface="Wingdings" panose="05000000000000000000" pitchFamily="2" charset="2"/>
              </a:rPr>
              <a:t>structural</a:t>
            </a:r>
            <a:r>
              <a:rPr lang="nl-NL" sz="2000" dirty="0">
                <a:solidFill>
                  <a:srgbClr val="FFFFCC"/>
                </a:solidFill>
                <a:sym typeface="Wingdings" panose="05000000000000000000" pitchFamily="2" charset="2"/>
              </a:rPr>
              <a:t> </a:t>
            </a:r>
            <a:r>
              <a:rPr lang="nl-NL" sz="2000" dirty="0" err="1">
                <a:solidFill>
                  <a:srgbClr val="FFFFCC"/>
                </a:solidFill>
                <a:sym typeface="Wingdings" panose="05000000000000000000" pitchFamily="2" charset="2"/>
              </a:rPr>
              <a:t>scarcity</a:t>
            </a:r>
            <a:r>
              <a:rPr lang="nl-NL" sz="2000" dirty="0">
                <a:solidFill>
                  <a:srgbClr val="FFFFCC"/>
                </a:solidFill>
                <a:sym typeface="Wingdings" panose="05000000000000000000" pitchFamily="2" charset="2"/>
              </a:rPr>
              <a:t> </a:t>
            </a:r>
            <a:r>
              <a:rPr lang="nl-NL" sz="2000" dirty="0" err="1">
                <a:solidFill>
                  <a:srgbClr val="FFFFCC"/>
                </a:solidFill>
                <a:sym typeface="Wingdings" panose="05000000000000000000" pitchFamily="2" charset="2"/>
              </a:rPr>
              <a:t>may</a:t>
            </a:r>
            <a:r>
              <a:rPr lang="nl-NL" sz="2000" dirty="0">
                <a:solidFill>
                  <a:srgbClr val="FFFFCC"/>
                </a:solidFill>
                <a:sym typeface="Wingdings" panose="05000000000000000000" pitchFamily="2" charset="2"/>
              </a:rPr>
              <a:t> </a:t>
            </a:r>
            <a:r>
              <a:rPr lang="nl-NL" sz="2000" dirty="0" err="1">
                <a:solidFill>
                  <a:srgbClr val="FFFFCC"/>
                </a:solidFill>
                <a:sym typeface="Wingdings" panose="05000000000000000000" pitchFamily="2" charset="2"/>
              </a:rPr>
              <a:t>exacerbate</a:t>
            </a:r>
            <a:r>
              <a:rPr lang="nl-NL" sz="2000" dirty="0">
                <a:solidFill>
                  <a:srgbClr val="FFFFCC"/>
                </a:solidFill>
                <a:sym typeface="Wingdings" panose="05000000000000000000" pitchFamily="2" charset="2"/>
              </a:rPr>
              <a:t> food </a:t>
            </a:r>
            <a:r>
              <a:rPr lang="nl-NL" sz="2000" dirty="0" err="1">
                <a:solidFill>
                  <a:srgbClr val="FFFFCC"/>
                </a:solidFill>
                <a:sym typeface="Wingdings" panose="05000000000000000000" pitchFamily="2" charset="2"/>
              </a:rPr>
              <a:t>price</a:t>
            </a:r>
            <a:r>
              <a:rPr lang="nl-NL" sz="2000" dirty="0">
                <a:solidFill>
                  <a:srgbClr val="FFFFCC"/>
                </a:solidFill>
                <a:sym typeface="Wingdings" panose="05000000000000000000" pitchFamily="2" charset="2"/>
              </a:rPr>
              <a:t> </a:t>
            </a:r>
            <a:r>
              <a:rPr lang="nl-NL" sz="2000" dirty="0" err="1">
                <a:solidFill>
                  <a:srgbClr val="FFFFCC"/>
                </a:solidFill>
                <a:sym typeface="Wingdings" panose="05000000000000000000" pitchFamily="2" charset="2"/>
              </a:rPr>
              <a:t>peaks</a:t>
            </a:r>
            <a:r>
              <a:rPr lang="nl-NL" sz="2000" dirty="0">
                <a:solidFill>
                  <a:srgbClr val="FFFFCC"/>
                </a:solidFill>
                <a:sym typeface="Wingdings" panose="05000000000000000000" pitchFamily="2" charset="2"/>
              </a:rPr>
              <a:t> </a:t>
            </a:r>
            <a:r>
              <a:rPr lang="nl-NL" sz="2000" dirty="0" err="1">
                <a:solidFill>
                  <a:srgbClr val="FFFFCC"/>
                </a:solidFill>
                <a:sym typeface="Wingdings" panose="05000000000000000000" pitchFamily="2" charset="2"/>
              </a:rPr>
              <a:t>that</a:t>
            </a:r>
            <a:r>
              <a:rPr lang="nl-NL" sz="2000" dirty="0">
                <a:solidFill>
                  <a:srgbClr val="FFFFCC"/>
                </a:solidFill>
                <a:sym typeface="Wingdings" panose="05000000000000000000" pitchFamily="2" charset="2"/>
              </a:rPr>
              <a:t> </a:t>
            </a:r>
            <a:r>
              <a:rPr lang="nl-NL" sz="2000" dirty="0" err="1">
                <a:solidFill>
                  <a:srgbClr val="FFFFCC"/>
                </a:solidFill>
                <a:sym typeface="Wingdings" panose="05000000000000000000" pitchFamily="2" charset="2"/>
              </a:rPr>
              <a:t>wreak</a:t>
            </a:r>
            <a:r>
              <a:rPr lang="nl-NL" sz="2000" dirty="0">
                <a:solidFill>
                  <a:srgbClr val="FFFFCC"/>
                </a:solidFill>
                <a:sym typeface="Wingdings" panose="05000000000000000000" pitchFamily="2" charset="2"/>
              </a:rPr>
              <a:t> </a:t>
            </a:r>
            <a:r>
              <a:rPr lang="nl-NL" sz="2000" dirty="0" err="1">
                <a:solidFill>
                  <a:srgbClr val="FFFFCC"/>
                </a:solidFill>
                <a:sym typeface="Wingdings" panose="05000000000000000000" pitchFamily="2" charset="2"/>
              </a:rPr>
              <a:t>havoc</a:t>
            </a:r>
            <a:r>
              <a:rPr lang="nl-NL" sz="2000" dirty="0">
                <a:solidFill>
                  <a:srgbClr val="FFFFCC"/>
                </a:solidFill>
                <a:sym typeface="Wingdings" panose="05000000000000000000" pitchFamily="2" charset="2"/>
              </a:rPr>
              <a:t> in </a:t>
            </a:r>
            <a:r>
              <a:rPr lang="nl-NL" sz="2000" dirty="0" err="1">
                <a:solidFill>
                  <a:srgbClr val="FFFFCC"/>
                </a:solidFill>
                <a:sym typeface="Wingdings" panose="05000000000000000000" pitchFamily="2" charset="2"/>
              </a:rPr>
              <a:t>poor</a:t>
            </a:r>
            <a:r>
              <a:rPr lang="nl-NL" sz="2000" dirty="0">
                <a:solidFill>
                  <a:srgbClr val="FFFFCC"/>
                </a:solidFill>
                <a:sym typeface="Wingdings" panose="05000000000000000000" pitchFamily="2" charset="2"/>
              </a:rPr>
              <a:t> </a:t>
            </a:r>
            <a:r>
              <a:rPr lang="nl-NL" sz="2000" dirty="0" err="1">
                <a:solidFill>
                  <a:srgbClr val="FFFFCC"/>
                </a:solidFill>
                <a:sym typeface="Wingdings" panose="05000000000000000000" pitchFamily="2" charset="2"/>
              </a:rPr>
              <a:t>countries</a:t>
            </a:r>
            <a:endParaRPr lang="nl-NL" sz="2000" dirty="0">
              <a:solidFill>
                <a:srgbClr val="FFFFCC"/>
              </a:solidFill>
              <a:sym typeface="Wingdings" panose="05000000000000000000" pitchFamily="2" charset="2"/>
            </a:endParaRPr>
          </a:p>
          <a:p>
            <a:pPr>
              <a:spcBef>
                <a:spcPts val="0"/>
              </a:spcBef>
              <a:spcAft>
                <a:spcPts val="800"/>
              </a:spcAft>
            </a:pPr>
            <a:r>
              <a:rPr lang="nl-NL" sz="2000" i="1" dirty="0">
                <a:solidFill>
                  <a:srgbClr val="FFFFCC"/>
                </a:solidFill>
                <a:sym typeface="Wingdings" panose="05000000000000000000" pitchFamily="2" charset="2"/>
              </a:rPr>
              <a:t>More </a:t>
            </a:r>
            <a:r>
              <a:rPr lang="nl-NL" sz="2000" i="1" dirty="0" err="1">
                <a:solidFill>
                  <a:srgbClr val="FFFFCC"/>
                </a:solidFill>
                <a:sym typeface="Wingdings" panose="05000000000000000000" pitchFamily="2" charset="2"/>
              </a:rPr>
              <a:t>generally</a:t>
            </a:r>
            <a:r>
              <a:rPr lang="nl-NL" sz="2000" i="1" dirty="0">
                <a:solidFill>
                  <a:srgbClr val="FFFFCC"/>
                </a:solidFill>
                <a:sym typeface="Wingdings" panose="05000000000000000000" pitchFamily="2" charset="2"/>
              </a:rPr>
              <a:t>: </a:t>
            </a:r>
            <a:r>
              <a:rPr lang="nl-NL" sz="2000" dirty="0">
                <a:solidFill>
                  <a:srgbClr val="FFFFCC"/>
                </a:solidFill>
                <a:sym typeface="Wingdings" panose="05000000000000000000" pitchFamily="2" charset="2"/>
              </a:rPr>
              <a:t>Farm policy </a:t>
            </a:r>
            <a:r>
              <a:rPr lang="nl-NL" sz="2000" dirty="0" err="1">
                <a:solidFill>
                  <a:srgbClr val="FFFFCC"/>
                </a:solidFill>
                <a:sym typeface="Wingdings" panose="05000000000000000000" pitchFamily="2" charset="2"/>
              </a:rPr>
              <a:t>Arcadianism</a:t>
            </a:r>
            <a:r>
              <a:rPr lang="nl-NL" sz="2000" dirty="0">
                <a:solidFill>
                  <a:srgbClr val="FFFFCC"/>
                </a:solidFill>
                <a:sym typeface="Wingdings" panose="05000000000000000000" pitchFamily="2" charset="2"/>
              </a:rPr>
              <a:t> </a:t>
            </a:r>
            <a:r>
              <a:rPr lang="nl-NL" sz="2000" dirty="0" err="1">
                <a:solidFill>
                  <a:srgbClr val="FFFFCC"/>
                </a:solidFill>
                <a:sym typeface="Wingdings" panose="05000000000000000000" pitchFamily="2" charset="2"/>
              </a:rPr>
              <a:t>may</a:t>
            </a:r>
            <a:r>
              <a:rPr lang="nl-NL" sz="2000" dirty="0">
                <a:solidFill>
                  <a:srgbClr val="FFFFCC"/>
                </a:solidFill>
                <a:sym typeface="Wingdings" panose="05000000000000000000" pitchFamily="2" charset="2"/>
              </a:rPr>
              <a:t> </a:t>
            </a:r>
            <a:r>
              <a:rPr lang="nl-NL" sz="2000" dirty="0" err="1">
                <a:solidFill>
                  <a:srgbClr val="FFFFCC"/>
                </a:solidFill>
                <a:sym typeface="Wingdings" panose="05000000000000000000" pitchFamily="2" charset="2"/>
              </a:rPr>
              <a:t>stimulate</a:t>
            </a:r>
            <a:r>
              <a:rPr lang="nl-NL" sz="2000" dirty="0">
                <a:solidFill>
                  <a:srgbClr val="FFFFCC"/>
                </a:solidFill>
                <a:sym typeface="Wingdings" panose="05000000000000000000" pitchFamily="2" charset="2"/>
              </a:rPr>
              <a:t> </a:t>
            </a:r>
            <a:r>
              <a:rPr lang="nl-NL" sz="2000" dirty="0" err="1">
                <a:solidFill>
                  <a:srgbClr val="FFFFCC"/>
                </a:solidFill>
                <a:sym typeface="Wingdings" panose="05000000000000000000" pitchFamily="2" charset="2"/>
              </a:rPr>
              <a:t>the</a:t>
            </a:r>
            <a:r>
              <a:rPr lang="nl-NL" sz="2000" dirty="0">
                <a:solidFill>
                  <a:srgbClr val="FFFFCC"/>
                </a:solidFill>
                <a:sym typeface="Wingdings" panose="05000000000000000000" pitchFamily="2" charset="2"/>
              </a:rPr>
              <a:t> </a:t>
            </a:r>
            <a:r>
              <a:rPr lang="nl-NL" sz="2000" dirty="0" err="1">
                <a:solidFill>
                  <a:srgbClr val="FFFFCC"/>
                </a:solidFill>
                <a:sym typeface="Wingdings" panose="05000000000000000000" pitchFamily="2" charset="2"/>
              </a:rPr>
              <a:t>idea</a:t>
            </a:r>
            <a:r>
              <a:rPr lang="nl-NL" sz="2000" dirty="0">
                <a:solidFill>
                  <a:srgbClr val="FFFFCC"/>
                </a:solidFill>
                <a:sym typeface="Wingdings" panose="05000000000000000000" pitchFamily="2" charset="2"/>
              </a:rPr>
              <a:t> </a:t>
            </a:r>
            <a:r>
              <a:rPr lang="nl-NL" sz="2000" dirty="0" err="1">
                <a:solidFill>
                  <a:srgbClr val="FFFFCC"/>
                </a:solidFill>
                <a:sym typeface="Wingdings" panose="05000000000000000000" pitchFamily="2" charset="2"/>
              </a:rPr>
              <a:t>that</a:t>
            </a:r>
            <a:r>
              <a:rPr lang="nl-NL" sz="2000" dirty="0">
                <a:solidFill>
                  <a:srgbClr val="FFFFCC"/>
                </a:solidFill>
                <a:sym typeface="Wingdings" panose="05000000000000000000" pitchFamily="2" charset="2"/>
              </a:rPr>
              <a:t> </a:t>
            </a:r>
            <a:r>
              <a:rPr lang="nl-NL" sz="2000" dirty="0" err="1">
                <a:solidFill>
                  <a:srgbClr val="FFFFCC"/>
                </a:solidFill>
                <a:sym typeface="Wingdings" panose="05000000000000000000" pitchFamily="2" charset="2"/>
              </a:rPr>
              <a:t>poor</a:t>
            </a:r>
            <a:r>
              <a:rPr lang="nl-NL" sz="2000" dirty="0">
                <a:solidFill>
                  <a:srgbClr val="FFFFCC"/>
                </a:solidFill>
                <a:sym typeface="Wingdings" panose="05000000000000000000" pitchFamily="2" charset="2"/>
              </a:rPr>
              <a:t> </a:t>
            </a:r>
            <a:r>
              <a:rPr lang="nl-NL" sz="2000" dirty="0" err="1">
                <a:solidFill>
                  <a:srgbClr val="FFFFCC"/>
                </a:solidFill>
                <a:sym typeface="Wingdings" panose="05000000000000000000" pitchFamily="2" charset="2"/>
              </a:rPr>
              <a:t>countries</a:t>
            </a:r>
            <a:r>
              <a:rPr lang="nl-NL" sz="2000" dirty="0">
                <a:solidFill>
                  <a:srgbClr val="FFFFCC"/>
                </a:solidFill>
                <a:sym typeface="Wingdings" panose="05000000000000000000" pitchFamily="2" charset="2"/>
              </a:rPr>
              <a:t> </a:t>
            </a:r>
            <a:r>
              <a:rPr lang="nl-NL" sz="2000" dirty="0" err="1">
                <a:solidFill>
                  <a:srgbClr val="FFFFCC"/>
                </a:solidFill>
                <a:sym typeface="Wingdings" panose="05000000000000000000" pitchFamily="2" charset="2"/>
              </a:rPr>
              <a:t>should</a:t>
            </a:r>
            <a:r>
              <a:rPr lang="nl-NL" sz="2000" dirty="0">
                <a:solidFill>
                  <a:srgbClr val="FFFFCC"/>
                </a:solidFill>
                <a:sym typeface="Wingdings" panose="05000000000000000000" pitchFamily="2" charset="2"/>
              </a:rPr>
              <a:t> </a:t>
            </a:r>
            <a:r>
              <a:rPr lang="nl-NL" sz="2000" dirty="0" err="1">
                <a:solidFill>
                  <a:srgbClr val="FFFFCC"/>
                </a:solidFill>
                <a:sym typeface="Wingdings" panose="05000000000000000000" pitchFamily="2" charset="2"/>
              </a:rPr>
              <a:t>forgo</a:t>
            </a:r>
            <a:r>
              <a:rPr lang="nl-NL" sz="2000" dirty="0">
                <a:solidFill>
                  <a:srgbClr val="FFFFCC"/>
                </a:solidFill>
                <a:sym typeface="Wingdings" panose="05000000000000000000" pitchFamily="2" charset="2"/>
              </a:rPr>
              <a:t> </a:t>
            </a:r>
            <a:r>
              <a:rPr lang="nl-NL" sz="2000" dirty="0" err="1">
                <a:solidFill>
                  <a:srgbClr val="FFFFCC"/>
                </a:solidFill>
                <a:sym typeface="Wingdings" panose="05000000000000000000" pitchFamily="2" charset="2"/>
              </a:rPr>
              <a:t>the</a:t>
            </a:r>
            <a:r>
              <a:rPr lang="nl-NL" sz="2000" dirty="0">
                <a:solidFill>
                  <a:srgbClr val="FFFFCC"/>
                </a:solidFill>
                <a:sym typeface="Wingdings" panose="05000000000000000000" pitchFamily="2" charset="2"/>
              </a:rPr>
              <a:t> </a:t>
            </a:r>
            <a:r>
              <a:rPr lang="nl-NL" sz="2000" dirty="0" err="1">
                <a:solidFill>
                  <a:srgbClr val="FFFFCC"/>
                </a:solidFill>
                <a:sym typeface="Wingdings" panose="05000000000000000000" pitchFamily="2" charset="2"/>
              </a:rPr>
              <a:t>agricultural</a:t>
            </a:r>
            <a:r>
              <a:rPr lang="nl-NL" sz="2000" dirty="0">
                <a:solidFill>
                  <a:srgbClr val="FFFFCC"/>
                </a:solidFill>
                <a:sym typeface="Wingdings" panose="05000000000000000000" pitchFamily="2" charset="2"/>
              </a:rPr>
              <a:t> Fossil </a:t>
            </a:r>
            <a:r>
              <a:rPr lang="nl-NL" sz="2000" dirty="0" err="1">
                <a:solidFill>
                  <a:srgbClr val="FFFFCC"/>
                </a:solidFill>
                <a:sym typeface="Wingdings" panose="05000000000000000000" pitchFamily="2" charset="2"/>
              </a:rPr>
              <a:t>Fuel</a:t>
            </a:r>
            <a:r>
              <a:rPr lang="nl-NL" sz="2000" dirty="0">
                <a:solidFill>
                  <a:srgbClr val="FFFFCC"/>
                </a:solidFill>
                <a:sym typeface="Wingdings" panose="05000000000000000000" pitchFamily="2" charset="2"/>
              </a:rPr>
              <a:t> </a:t>
            </a:r>
            <a:r>
              <a:rPr lang="nl-NL" sz="2000" dirty="0" err="1">
                <a:solidFill>
                  <a:srgbClr val="FFFFCC"/>
                </a:solidFill>
                <a:sym typeface="Wingdings" panose="05000000000000000000" pitchFamily="2" charset="2"/>
              </a:rPr>
              <a:t>Revolution</a:t>
            </a:r>
            <a:endParaRPr lang="nl-NL" sz="2000" dirty="0">
              <a:solidFill>
                <a:srgbClr val="FFFFCC"/>
              </a:solidFill>
              <a:sym typeface="Wingdings" panose="05000000000000000000" pitchFamily="2" charset="2"/>
            </a:endParaRPr>
          </a:p>
          <a:p>
            <a:pPr>
              <a:spcBef>
                <a:spcPts val="0"/>
              </a:spcBef>
              <a:spcAft>
                <a:spcPts val="600"/>
              </a:spcAft>
            </a:pPr>
            <a:endParaRPr lang="nl-NL" sz="1800" dirty="0">
              <a:solidFill>
                <a:srgbClr val="FFFFCC"/>
              </a:solidFill>
              <a:sym typeface="Wingdings" panose="05000000000000000000" pitchFamily="2" charset="2"/>
            </a:endParaRPr>
          </a:p>
        </p:txBody>
      </p:sp>
      <p:sp>
        <p:nvSpPr>
          <p:cNvPr id="6" name="Titel 1"/>
          <p:cNvSpPr>
            <a:spLocks noGrp="1"/>
          </p:cNvSpPr>
          <p:nvPr>
            <p:ph type="title"/>
          </p:nvPr>
        </p:nvSpPr>
        <p:spPr>
          <a:xfrm>
            <a:off x="385192" y="634678"/>
            <a:ext cx="8435280" cy="922114"/>
          </a:xfrm>
        </p:spPr>
        <p:txBody>
          <a:bodyPr/>
          <a:lstStyle/>
          <a:p>
            <a:pPr algn="l"/>
            <a:r>
              <a:rPr lang="nl-NL" sz="4200" b="1" dirty="0">
                <a:solidFill>
                  <a:srgbClr val="193264"/>
                </a:solidFill>
              </a:rPr>
              <a:t>How </a:t>
            </a:r>
            <a:r>
              <a:rPr lang="nl-NL" sz="4200" b="1" dirty="0" err="1">
                <a:solidFill>
                  <a:srgbClr val="193264"/>
                </a:solidFill>
              </a:rPr>
              <a:t>will</a:t>
            </a:r>
            <a:r>
              <a:rPr lang="nl-NL" sz="4200" b="1" dirty="0">
                <a:solidFill>
                  <a:srgbClr val="193264"/>
                </a:solidFill>
              </a:rPr>
              <a:t> Farm-</a:t>
            </a:r>
            <a:r>
              <a:rPr lang="nl-NL" sz="4200" b="1" dirty="0" err="1">
                <a:solidFill>
                  <a:srgbClr val="193264"/>
                </a:solidFill>
              </a:rPr>
              <a:t>to</a:t>
            </a:r>
            <a:r>
              <a:rPr lang="nl-NL" sz="4200" b="1" dirty="0">
                <a:solidFill>
                  <a:srgbClr val="193264"/>
                </a:solidFill>
              </a:rPr>
              <a:t>-</a:t>
            </a:r>
            <a:r>
              <a:rPr lang="nl-NL" sz="4200" b="1" dirty="0" err="1">
                <a:solidFill>
                  <a:srgbClr val="193264"/>
                </a:solidFill>
              </a:rPr>
              <a:t>Fork</a:t>
            </a:r>
            <a:r>
              <a:rPr lang="nl-NL" sz="4200" b="1" dirty="0">
                <a:solidFill>
                  <a:srgbClr val="193264"/>
                </a:solidFill>
              </a:rPr>
              <a:t>-type </a:t>
            </a:r>
            <a:r>
              <a:rPr lang="nl-NL" sz="4200" b="1" dirty="0" err="1">
                <a:solidFill>
                  <a:srgbClr val="193264"/>
                </a:solidFill>
              </a:rPr>
              <a:t>reforms</a:t>
            </a:r>
            <a:r>
              <a:rPr lang="nl-NL" sz="4200" b="1" dirty="0">
                <a:solidFill>
                  <a:srgbClr val="193264"/>
                </a:solidFill>
              </a:rPr>
              <a:t> impact on </a:t>
            </a:r>
            <a:r>
              <a:rPr lang="nl-NL" sz="4200" b="1" dirty="0" err="1">
                <a:solidFill>
                  <a:srgbClr val="193264"/>
                </a:solidFill>
              </a:rPr>
              <a:t>the</a:t>
            </a:r>
            <a:r>
              <a:rPr lang="nl-NL" sz="4200" b="1" dirty="0">
                <a:solidFill>
                  <a:srgbClr val="193264"/>
                </a:solidFill>
              </a:rPr>
              <a:t> </a:t>
            </a:r>
            <a:r>
              <a:rPr lang="nl-NL" sz="4200" b="1" dirty="0" err="1">
                <a:solidFill>
                  <a:srgbClr val="193264"/>
                </a:solidFill>
              </a:rPr>
              <a:t>global</a:t>
            </a:r>
            <a:r>
              <a:rPr lang="nl-NL" sz="4200" b="1" dirty="0">
                <a:solidFill>
                  <a:srgbClr val="193264"/>
                </a:solidFill>
              </a:rPr>
              <a:t> </a:t>
            </a:r>
            <a:r>
              <a:rPr lang="nl-NL" sz="4200" b="1" dirty="0" err="1">
                <a:solidFill>
                  <a:srgbClr val="193264"/>
                </a:solidFill>
              </a:rPr>
              <a:t>poor</a:t>
            </a:r>
            <a:r>
              <a:rPr lang="nl-NL" sz="4200" b="1" dirty="0">
                <a:solidFill>
                  <a:srgbClr val="193264"/>
                </a:solidFill>
              </a:rPr>
              <a:t>?</a:t>
            </a:r>
            <a:endParaRPr lang="en-GB" sz="4200" dirty="0">
              <a:solidFill>
                <a:srgbClr val="193264"/>
              </a:solidFill>
            </a:endParaRPr>
          </a:p>
        </p:txBody>
      </p:sp>
      <p:pic>
        <p:nvPicPr>
          <p:cNvPr id="4" name="Picture 3">
            <a:extLst>
              <a:ext uri="{FF2B5EF4-FFF2-40B4-BE49-F238E27FC236}">
                <a16:creationId xmlns="" xmlns:a16="http://schemas.microsoft.com/office/drawing/2014/main" id="{77553643-E188-4DCE-A778-60EDB0E83D1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92911"/>
            <a:ext cx="6120681" cy="434420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237745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85192" y="2215405"/>
            <a:ext cx="8363272" cy="3733875"/>
          </a:xfrm>
        </p:spPr>
        <p:txBody>
          <a:bodyPr/>
          <a:lstStyle/>
          <a:p>
            <a:pPr marL="0" indent="0">
              <a:spcBef>
                <a:spcPts val="0"/>
              </a:spcBef>
              <a:spcAft>
                <a:spcPts val="800"/>
              </a:spcAft>
              <a:buNone/>
            </a:pPr>
            <a:r>
              <a:rPr lang="nl-NL" sz="2800" b="1" i="1" dirty="0" err="1">
                <a:solidFill>
                  <a:srgbClr val="193264"/>
                </a:solidFill>
                <a:sym typeface="Wingdings" panose="05000000000000000000" pitchFamily="2" charset="2"/>
              </a:rPr>
              <a:t>Potential</a:t>
            </a:r>
            <a:r>
              <a:rPr lang="nl-NL" sz="2800" b="1" i="1" dirty="0">
                <a:solidFill>
                  <a:srgbClr val="193264"/>
                </a:solidFill>
                <a:sym typeface="Wingdings" panose="05000000000000000000" pitchFamily="2" charset="2"/>
              </a:rPr>
              <a:t> </a:t>
            </a:r>
            <a:r>
              <a:rPr lang="nl-NL" sz="2800" b="1" i="1" dirty="0" err="1">
                <a:solidFill>
                  <a:srgbClr val="193264"/>
                </a:solidFill>
                <a:sym typeface="Wingdings" panose="05000000000000000000" pitchFamily="2" charset="2"/>
              </a:rPr>
              <a:t>positive</a:t>
            </a:r>
            <a:r>
              <a:rPr lang="nl-NL" sz="2800" b="1" i="1" dirty="0">
                <a:solidFill>
                  <a:srgbClr val="193264"/>
                </a:solidFill>
                <a:sym typeface="Wingdings" panose="05000000000000000000" pitchFamily="2" charset="2"/>
              </a:rPr>
              <a:t> </a:t>
            </a:r>
            <a:r>
              <a:rPr lang="nl-NL" sz="2800" b="1" i="1" dirty="0" err="1">
                <a:solidFill>
                  <a:srgbClr val="193264"/>
                </a:solidFill>
                <a:sym typeface="Wingdings" panose="05000000000000000000" pitchFamily="2" charset="2"/>
              </a:rPr>
              <a:t>effects</a:t>
            </a:r>
            <a:endParaRPr lang="nl-NL" sz="2800" b="1" i="1" dirty="0">
              <a:solidFill>
                <a:srgbClr val="193264"/>
              </a:solidFill>
              <a:sym typeface="Wingdings" panose="05000000000000000000" pitchFamily="2" charset="2"/>
            </a:endParaRPr>
          </a:p>
          <a:p>
            <a:pPr>
              <a:spcBef>
                <a:spcPts val="0"/>
              </a:spcBef>
              <a:spcAft>
                <a:spcPts val="800"/>
              </a:spcAft>
            </a:pPr>
            <a:r>
              <a:rPr lang="nl-NL" sz="2000" dirty="0" err="1">
                <a:solidFill>
                  <a:srgbClr val="193264"/>
                </a:solidFill>
                <a:sym typeface="Wingdings" panose="05000000000000000000" pitchFamily="2" charset="2"/>
              </a:rPr>
              <a:t>Higher</a:t>
            </a:r>
            <a:r>
              <a:rPr lang="nl-NL" sz="2000" dirty="0">
                <a:solidFill>
                  <a:srgbClr val="193264"/>
                </a:solidFill>
                <a:sym typeface="Wingdings" panose="05000000000000000000" pitchFamily="2" charset="2"/>
              </a:rPr>
              <a:t> </a:t>
            </a:r>
            <a:r>
              <a:rPr lang="nl-NL" sz="2000" dirty="0" err="1">
                <a:solidFill>
                  <a:srgbClr val="193264"/>
                </a:solidFill>
                <a:sym typeface="Wingdings" panose="05000000000000000000" pitchFamily="2" charset="2"/>
              </a:rPr>
              <a:t>world</a:t>
            </a:r>
            <a:r>
              <a:rPr lang="nl-NL" sz="2000" dirty="0">
                <a:solidFill>
                  <a:srgbClr val="193264"/>
                </a:solidFill>
                <a:sym typeface="Wingdings" panose="05000000000000000000" pitchFamily="2" charset="2"/>
              </a:rPr>
              <a:t> market </a:t>
            </a:r>
            <a:r>
              <a:rPr lang="nl-NL" sz="2000" dirty="0" err="1">
                <a:solidFill>
                  <a:srgbClr val="193264"/>
                </a:solidFill>
                <a:sym typeface="Wingdings" panose="05000000000000000000" pitchFamily="2" charset="2"/>
              </a:rPr>
              <a:t>prices</a:t>
            </a:r>
            <a:r>
              <a:rPr lang="nl-NL" sz="2000" dirty="0">
                <a:solidFill>
                  <a:srgbClr val="193264"/>
                </a:solidFill>
                <a:sym typeface="Wingdings" panose="05000000000000000000" pitchFamily="2" charset="2"/>
              </a:rPr>
              <a:t> </a:t>
            </a:r>
            <a:r>
              <a:rPr lang="nl-NL" sz="2000" dirty="0" err="1">
                <a:solidFill>
                  <a:srgbClr val="193264"/>
                </a:solidFill>
                <a:sym typeface="Wingdings" panose="05000000000000000000" pitchFamily="2" charset="2"/>
              </a:rPr>
              <a:t>may</a:t>
            </a:r>
            <a:r>
              <a:rPr lang="nl-NL" sz="2000" dirty="0">
                <a:solidFill>
                  <a:srgbClr val="193264"/>
                </a:solidFill>
                <a:sym typeface="Wingdings" panose="05000000000000000000" pitchFamily="2" charset="2"/>
              </a:rPr>
              <a:t> </a:t>
            </a:r>
            <a:r>
              <a:rPr lang="nl-NL" sz="2000" dirty="0" err="1">
                <a:solidFill>
                  <a:srgbClr val="193264"/>
                </a:solidFill>
                <a:sym typeface="Wingdings" panose="05000000000000000000" pitchFamily="2" charset="2"/>
              </a:rPr>
              <a:t>stimulate</a:t>
            </a:r>
            <a:r>
              <a:rPr lang="nl-NL" sz="2000" dirty="0">
                <a:solidFill>
                  <a:srgbClr val="193264"/>
                </a:solidFill>
                <a:sym typeface="Wingdings" panose="05000000000000000000" pitchFamily="2" charset="2"/>
              </a:rPr>
              <a:t> </a:t>
            </a:r>
            <a:r>
              <a:rPr lang="nl-NL" sz="2000" dirty="0" err="1">
                <a:solidFill>
                  <a:srgbClr val="193264"/>
                </a:solidFill>
                <a:sym typeface="Wingdings" panose="05000000000000000000" pitchFamily="2" charset="2"/>
              </a:rPr>
              <a:t>agricultural</a:t>
            </a:r>
            <a:r>
              <a:rPr lang="nl-NL" sz="2000" dirty="0">
                <a:solidFill>
                  <a:srgbClr val="193264"/>
                </a:solidFill>
                <a:sym typeface="Wingdings" panose="05000000000000000000" pitchFamily="2" charset="2"/>
              </a:rPr>
              <a:t> development in </a:t>
            </a:r>
            <a:r>
              <a:rPr lang="nl-NL" sz="2000" dirty="0" err="1">
                <a:solidFill>
                  <a:srgbClr val="193264"/>
                </a:solidFill>
                <a:sym typeface="Wingdings" panose="05000000000000000000" pitchFamily="2" charset="2"/>
              </a:rPr>
              <a:t>poor</a:t>
            </a:r>
            <a:r>
              <a:rPr lang="nl-NL" sz="2000" dirty="0">
                <a:solidFill>
                  <a:srgbClr val="193264"/>
                </a:solidFill>
                <a:sym typeface="Wingdings" panose="05000000000000000000" pitchFamily="2" charset="2"/>
              </a:rPr>
              <a:t> </a:t>
            </a:r>
            <a:r>
              <a:rPr lang="nl-NL" sz="2000" dirty="0" err="1">
                <a:solidFill>
                  <a:srgbClr val="193264"/>
                </a:solidFill>
                <a:sym typeface="Wingdings" panose="05000000000000000000" pitchFamily="2" charset="2"/>
              </a:rPr>
              <a:t>countries</a:t>
            </a:r>
            <a:r>
              <a:rPr lang="nl-NL" sz="2000" dirty="0">
                <a:solidFill>
                  <a:srgbClr val="193264"/>
                </a:solidFill>
                <a:sym typeface="Wingdings" panose="05000000000000000000" pitchFamily="2" charset="2"/>
              </a:rPr>
              <a:t> </a:t>
            </a:r>
            <a:r>
              <a:rPr lang="nl-NL" sz="1600" i="1" dirty="0">
                <a:solidFill>
                  <a:srgbClr val="193264"/>
                </a:solidFill>
                <a:sym typeface="Wingdings" panose="05000000000000000000" pitchFamily="2" charset="2"/>
              </a:rPr>
              <a:t>(</a:t>
            </a:r>
            <a:r>
              <a:rPr lang="nl-NL" sz="1600" i="1" dirty="0" err="1">
                <a:solidFill>
                  <a:srgbClr val="193264"/>
                </a:solidFill>
                <a:sym typeface="Wingdings" panose="05000000000000000000" pitchFamily="2" charset="2"/>
              </a:rPr>
              <a:t>especially</a:t>
            </a:r>
            <a:r>
              <a:rPr lang="nl-NL" sz="1600" i="1" dirty="0">
                <a:solidFill>
                  <a:srgbClr val="193264"/>
                </a:solidFill>
                <a:sym typeface="Wingdings" panose="05000000000000000000" pitchFamily="2" charset="2"/>
              </a:rPr>
              <a:t> </a:t>
            </a:r>
            <a:r>
              <a:rPr lang="nl-NL" sz="1600" i="1" dirty="0" err="1">
                <a:solidFill>
                  <a:srgbClr val="193264"/>
                </a:solidFill>
                <a:sym typeface="Wingdings" panose="05000000000000000000" pitchFamily="2" charset="2"/>
              </a:rPr>
              <a:t>if</a:t>
            </a:r>
            <a:r>
              <a:rPr lang="nl-NL" sz="1600" i="1" dirty="0">
                <a:solidFill>
                  <a:srgbClr val="193264"/>
                </a:solidFill>
                <a:sym typeface="Wingdings" panose="05000000000000000000" pitchFamily="2" charset="2"/>
              </a:rPr>
              <a:t> </a:t>
            </a:r>
            <a:r>
              <a:rPr lang="nl-NL" sz="1600" i="1" dirty="0" err="1">
                <a:solidFill>
                  <a:srgbClr val="193264"/>
                </a:solidFill>
                <a:sym typeface="Wingdings" panose="05000000000000000000" pitchFamily="2" charset="2"/>
              </a:rPr>
              <a:t>they</a:t>
            </a:r>
            <a:r>
              <a:rPr lang="nl-NL" sz="1600" i="1" dirty="0">
                <a:solidFill>
                  <a:srgbClr val="193264"/>
                </a:solidFill>
                <a:sym typeface="Wingdings" panose="05000000000000000000" pitchFamily="2" charset="2"/>
              </a:rPr>
              <a:t> have </a:t>
            </a:r>
            <a:r>
              <a:rPr lang="nl-NL" sz="1600" i="1" dirty="0" err="1">
                <a:solidFill>
                  <a:srgbClr val="193264"/>
                </a:solidFill>
                <a:sym typeface="Wingdings" panose="05000000000000000000" pitchFamily="2" charset="2"/>
              </a:rPr>
              <a:t>active</a:t>
            </a:r>
            <a:r>
              <a:rPr lang="nl-NL" sz="1600" i="1" dirty="0">
                <a:solidFill>
                  <a:srgbClr val="193264"/>
                </a:solidFill>
                <a:sym typeface="Wingdings" panose="05000000000000000000" pitchFamily="2" charset="2"/>
              </a:rPr>
              <a:t> farm </a:t>
            </a:r>
            <a:r>
              <a:rPr lang="nl-NL" sz="1600" i="1" dirty="0" err="1">
                <a:solidFill>
                  <a:srgbClr val="193264"/>
                </a:solidFill>
                <a:sym typeface="Wingdings" panose="05000000000000000000" pitchFamily="2" charset="2"/>
              </a:rPr>
              <a:t>policies</a:t>
            </a:r>
            <a:r>
              <a:rPr lang="nl-NL" sz="1600" i="1" dirty="0">
                <a:solidFill>
                  <a:srgbClr val="193264"/>
                </a:solidFill>
                <a:sym typeface="Wingdings" panose="05000000000000000000" pitchFamily="2" charset="2"/>
              </a:rPr>
              <a:t>)</a:t>
            </a:r>
            <a:endParaRPr lang="nl-NL" sz="2000" i="1" dirty="0">
              <a:solidFill>
                <a:srgbClr val="193264"/>
              </a:solidFill>
              <a:sym typeface="Wingdings" panose="05000000000000000000" pitchFamily="2" charset="2"/>
            </a:endParaRPr>
          </a:p>
          <a:p>
            <a:pPr>
              <a:spcBef>
                <a:spcPts val="0"/>
              </a:spcBef>
              <a:spcAft>
                <a:spcPts val="4200"/>
              </a:spcAft>
            </a:pPr>
            <a:r>
              <a:rPr lang="nl-NL" sz="2000" dirty="0" err="1">
                <a:solidFill>
                  <a:srgbClr val="193264"/>
                </a:solidFill>
                <a:sym typeface="Wingdings" panose="05000000000000000000" pitchFamily="2" charset="2"/>
              </a:rPr>
              <a:t>Reduced</a:t>
            </a:r>
            <a:r>
              <a:rPr lang="nl-NL" sz="2000" dirty="0">
                <a:solidFill>
                  <a:srgbClr val="193264"/>
                </a:solidFill>
                <a:sym typeface="Wingdings" panose="05000000000000000000" pitchFamily="2" charset="2"/>
              </a:rPr>
              <a:t> </a:t>
            </a:r>
            <a:r>
              <a:rPr lang="nl-NL" sz="2000" dirty="0" err="1">
                <a:solidFill>
                  <a:srgbClr val="193264"/>
                </a:solidFill>
                <a:sym typeface="Wingdings" panose="05000000000000000000" pitchFamily="2" charset="2"/>
              </a:rPr>
              <a:t>production</a:t>
            </a:r>
            <a:r>
              <a:rPr lang="nl-NL" sz="2000" dirty="0">
                <a:solidFill>
                  <a:srgbClr val="193264"/>
                </a:solidFill>
                <a:sym typeface="Wingdings" panose="05000000000000000000" pitchFamily="2" charset="2"/>
              </a:rPr>
              <a:t> </a:t>
            </a:r>
            <a:r>
              <a:rPr lang="nl-NL" sz="2000" dirty="0" err="1">
                <a:solidFill>
                  <a:srgbClr val="193264"/>
                </a:solidFill>
                <a:sym typeface="Wingdings" panose="05000000000000000000" pitchFamily="2" charset="2"/>
              </a:rPr>
              <a:t>may</a:t>
            </a:r>
            <a:r>
              <a:rPr lang="nl-NL" sz="2000" dirty="0">
                <a:solidFill>
                  <a:srgbClr val="193264"/>
                </a:solidFill>
                <a:sym typeface="Wingdings" panose="05000000000000000000" pitchFamily="2" charset="2"/>
              </a:rPr>
              <a:t> </a:t>
            </a:r>
            <a:r>
              <a:rPr lang="nl-NL" sz="2000" dirty="0" err="1">
                <a:solidFill>
                  <a:srgbClr val="193264"/>
                </a:solidFill>
                <a:sym typeface="Wingdings" panose="05000000000000000000" pitchFamily="2" charset="2"/>
              </a:rPr>
              <a:t>reduce</a:t>
            </a:r>
            <a:r>
              <a:rPr lang="nl-NL" sz="2000" dirty="0">
                <a:solidFill>
                  <a:srgbClr val="193264"/>
                </a:solidFill>
                <a:sym typeface="Wingdings" panose="05000000000000000000" pitchFamily="2" charset="2"/>
              </a:rPr>
              <a:t> incentives </a:t>
            </a:r>
            <a:r>
              <a:rPr lang="nl-NL" sz="2000" dirty="0" err="1">
                <a:solidFill>
                  <a:srgbClr val="193264"/>
                </a:solidFill>
                <a:sym typeface="Wingdings" panose="05000000000000000000" pitchFamily="2" charset="2"/>
              </a:rPr>
              <a:t>for</a:t>
            </a:r>
            <a:r>
              <a:rPr lang="nl-NL" sz="2000" dirty="0">
                <a:solidFill>
                  <a:srgbClr val="193264"/>
                </a:solidFill>
                <a:sym typeface="Wingdings" panose="05000000000000000000" pitchFamily="2" charset="2"/>
              </a:rPr>
              <a:t> </a:t>
            </a:r>
            <a:r>
              <a:rPr lang="nl-NL" sz="2000" dirty="0" err="1">
                <a:solidFill>
                  <a:srgbClr val="193264"/>
                </a:solidFill>
                <a:sym typeface="Wingdings" panose="05000000000000000000" pitchFamily="2" charset="2"/>
              </a:rPr>
              <a:t>rich</a:t>
            </a:r>
            <a:r>
              <a:rPr lang="nl-NL" sz="2000" dirty="0">
                <a:solidFill>
                  <a:srgbClr val="193264"/>
                </a:solidFill>
                <a:sym typeface="Wingdings" panose="05000000000000000000" pitchFamily="2" charset="2"/>
              </a:rPr>
              <a:t> </a:t>
            </a:r>
            <a:r>
              <a:rPr lang="nl-NL" sz="2000" dirty="0" err="1">
                <a:solidFill>
                  <a:srgbClr val="193264"/>
                </a:solidFill>
                <a:sym typeface="Wingdings" panose="05000000000000000000" pitchFamily="2" charset="2"/>
              </a:rPr>
              <a:t>countries</a:t>
            </a:r>
            <a:r>
              <a:rPr lang="nl-NL" sz="2000" dirty="0">
                <a:solidFill>
                  <a:srgbClr val="193264"/>
                </a:solidFill>
                <a:sym typeface="Wingdings" panose="05000000000000000000" pitchFamily="2" charset="2"/>
              </a:rPr>
              <a:t> </a:t>
            </a:r>
            <a:r>
              <a:rPr lang="nl-NL" sz="2000" dirty="0" err="1">
                <a:solidFill>
                  <a:srgbClr val="193264"/>
                </a:solidFill>
                <a:sym typeface="Wingdings" panose="05000000000000000000" pitchFamily="2" charset="2"/>
              </a:rPr>
              <a:t>to</a:t>
            </a:r>
            <a:r>
              <a:rPr lang="nl-NL" sz="2000" dirty="0">
                <a:solidFill>
                  <a:srgbClr val="193264"/>
                </a:solidFill>
                <a:sym typeface="Wingdings" panose="05000000000000000000" pitchFamily="2" charset="2"/>
              </a:rPr>
              <a:t> </a:t>
            </a:r>
            <a:r>
              <a:rPr lang="nl-NL" sz="2000" dirty="0" err="1">
                <a:solidFill>
                  <a:srgbClr val="193264"/>
                </a:solidFill>
                <a:sym typeface="Wingdings" panose="05000000000000000000" pitchFamily="2" charset="2"/>
              </a:rPr>
              <a:t>pursue</a:t>
            </a:r>
            <a:r>
              <a:rPr lang="nl-NL" sz="2000" dirty="0">
                <a:solidFill>
                  <a:srgbClr val="193264"/>
                </a:solidFill>
                <a:sym typeface="Wingdings" panose="05000000000000000000" pitchFamily="2" charset="2"/>
              </a:rPr>
              <a:t> </a:t>
            </a:r>
            <a:r>
              <a:rPr lang="nl-NL" sz="2000" dirty="0" err="1">
                <a:solidFill>
                  <a:srgbClr val="193264"/>
                </a:solidFill>
                <a:sym typeface="Wingdings" panose="05000000000000000000" pitchFamily="2" charset="2"/>
              </a:rPr>
              <a:t>aggressive</a:t>
            </a:r>
            <a:r>
              <a:rPr lang="nl-NL" sz="2000" dirty="0">
                <a:solidFill>
                  <a:srgbClr val="193264"/>
                </a:solidFill>
                <a:sym typeface="Wingdings" panose="05000000000000000000" pitchFamily="2" charset="2"/>
              </a:rPr>
              <a:t> export </a:t>
            </a:r>
            <a:r>
              <a:rPr lang="nl-NL" sz="2000" dirty="0" err="1">
                <a:solidFill>
                  <a:srgbClr val="193264"/>
                </a:solidFill>
                <a:sym typeface="Wingdings" panose="05000000000000000000" pitchFamily="2" charset="2"/>
              </a:rPr>
              <a:t>policies</a:t>
            </a:r>
            <a:r>
              <a:rPr lang="nl-NL" sz="2000" dirty="0">
                <a:solidFill>
                  <a:srgbClr val="193264"/>
                </a:solidFill>
                <a:sym typeface="Wingdings" panose="05000000000000000000" pitchFamily="2" charset="2"/>
              </a:rPr>
              <a:t> </a:t>
            </a:r>
            <a:r>
              <a:rPr lang="nl-NL" sz="1600" i="1" dirty="0">
                <a:solidFill>
                  <a:srgbClr val="193264"/>
                </a:solidFill>
                <a:sym typeface="Wingdings" panose="05000000000000000000" pitchFamily="2" charset="2"/>
              </a:rPr>
              <a:t>(</a:t>
            </a:r>
            <a:r>
              <a:rPr lang="nl-NL" sz="1600" i="1" dirty="0" err="1">
                <a:solidFill>
                  <a:srgbClr val="193264"/>
                </a:solidFill>
                <a:sym typeface="Wingdings" panose="05000000000000000000" pitchFamily="2" charset="2"/>
              </a:rPr>
              <a:t>such</a:t>
            </a:r>
            <a:r>
              <a:rPr lang="nl-NL" sz="1600" i="1" dirty="0">
                <a:solidFill>
                  <a:srgbClr val="193264"/>
                </a:solidFill>
                <a:sym typeface="Wingdings" panose="05000000000000000000" pitchFamily="2" charset="2"/>
              </a:rPr>
              <a:t> as </a:t>
            </a:r>
            <a:r>
              <a:rPr lang="nl-NL" sz="1600" i="1" dirty="0" err="1">
                <a:solidFill>
                  <a:srgbClr val="193264"/>
                </a:solidFill>
                <a:sym typeface="Wingdings" panose="05000000000000000000" pitchFamily="2" charset="2"/>
              </a:rPr>
              <a:t>the</a:t>
            </a:r>
            <a:r>
              <a:rPr lang="nl-NL" sz="1600" i="1" dirty="0">
                <a:solidFill>
                  <a:srgbClr val="193264"/>
                </a:solidFill>
                <a:sym typeface="Wingdings" panose="05000000000000000000" pitchFamily="2" charset="2"/>
              </a:rPr>
              <a:t> </a:t>
            </a:r>
            <a:r>
              <a:rPr lang="nl-NL" sz="1600" i="1" dirty="0" err="1">
                <a:solidFill>
                  <a:srgbClr val="193264"/>
                </a:solidFill>
                <a:sym typeface="Wingdings" panose="05000000000000000000" pitchFamily="2" charset="2"/>
              </a:rPr>
              <a:t>EPAs</a:t>
            </a:r>
            <a:r>
              <a:rPr lang="nl-NL" sz="1600" i="1" dirty="0">
                <a:solidFill>
                  <a:srgbClr val="193264"/>
                </a:solidFill>
                <a:sym typeface="Wingdings" panose="05000000000000000000" pitchFamily="2" charset="2"/>
              </a:rPr>
              <a:t> </a:t>
            </a:r>
            <a:r>
              <a:rPr lang="nl-NL" sz="1600" i="1" dirty="0" err="1">
                <a:solidFill>
                  <a:srgbClr val="193264"/>
                </a:solidFill>
                <a:sym typeface="Wingdings" panose="05000000000000000000" pitchFamily="2" charset="2"/>
              </a:rPr>
              <a:t>the</a:t>
            </a:r>
            <a:r>
              <a:rPr lang="nl-NL" sz="1600" i="1" dirty="0">
                <a:solidFill>
                  <a:srgbClr val="193264"/>
                </a:solidFill>
                <a:sym typeface="Wingdings" panose="05000000000000000000" pitchFamily="2" charset="2"/>
              </a:rPr>
              <a:t> EU is </a:t>
            </a:r>
            <a:r>
              <a:rPr lang="nl-NL" sz="1600" i="1" dirty="0" err="1">
                <a:solidFill>
                  <a:srgbClr val="193264"/>
                </a:solidFill>
                <a:sym typeface="Wingdings" panose="05000000000000000000" pitchFamily="2" charset="2"/>
              </a:rPr>
              <a:t>imposing</a:t>
            </a:r>
            <a:r>
              <a:rPr lang="nl-NL" sz="1600" i="1" dirty="0">
                <a:solidFill>
                  <a:srgbClr val="193264"/>
                </a:solidFill>
                <a:sym typeface="Wingdings" panose="05000000000000000000" pitchFamily="2" charset="2"/>
              </a:rPr>
              <a:t> on </a:t>
            </a:r>
            <a:r>
              <a:rPr lang="nl-NL" sz="1600" i="1" dirty="0" err="1">
                <a:solidFill>
                  <a:srgbClr val="193264"/>
                </a:solidFill>
                <a:sym typeface="Wingdings" panose="05000000000000000000" pitchFamily="2" charset="2"/>
              </a:rPr>
              <a:t>Africa</a:t>
            </a:r>
            <a:r>
              <a:rPr lang="nl-NL" sz="1600" i="1" dirty="0">
                <a:solidFill>
                  <a:srgbClr val="193264"/>
                </a:solidFill>
                <a:sym typeface="Wingdings" panose="05000000000000000000" pitchFamily="2" charset="2"/>
              </a:rPr>
              <a:t>)</a:t>
            </a:r>
          </a:p>
          <a:p>
            <a:pPr marL="0" indent="0">
              <a:spcBef>
                <a:spcPts val="0"/>
              </a:spcBef>
              <a:spcAft>
                <a:spcPts val="800"/>
              </a:spcAft>
              <a:buNone/>
            </a:pPr>
            <a:r>
              <a:rPr lang="nl-NL" sz="2800" b="1" i="1" dirty="0" err="1">
                <a:solidFill>
                  <a:srgbClr val="FFFFCC"/>
                </a:solidFill>
                <a:sym typeface="Wingdings" panose="05000000000000000000" pitchFamily="2" charset="2"/>
              </a:rPr>
              <a:t>Potential</a:t>
            </a:r>
            <a:r>
              <a:rPr lang="nl-NL" sz="2800" b="1" i="1" dirty="0">
                <a:solidFill>
                  <a:srgbClr val="FFFFCC"/>
                </a:solidFill>
                <a:sym typeface="Wingdings" panose="05000000000000000000" pitchFamily="2" charset="2"/>
              </a:rPr>
              <a:t> </a:t>
            </a:r>
            <a:r>
              <a:rPr lang="nl-NL" sz="2800" b="1" i="1" dirty="0" err="1">
                <a:solidFill>
                  <a:srgbClr val="FFFFCC"/>
                </a:solidFill>
                <a:sym typeface="Wingdings" panose="05000000000000000000" pitchFamily="2" charset="2"/>
              </a:rPr>
              <a:t>negative</a:t>
            </a:r>
            <a:r>
              <a:rPr lang="nl-NL" sz="2800" b="1" i="1" dirty="0">
                <a:solidFill>
                  <a:srgbClr val="FFFFCC"/>
                </a:solidFill>
                <a:sym typeface="Wingdings" panose="05000000000000000000" pitchFamily="2" charset="2"/>
              </a:rPr>
              <a:t> </a:t>
            </a:r>
            <a:r>
              <a:rPr lang="nl-NL" sz="2800" b="1" i="1" dirty="0" err="1">
                <a:solidFill>
                  <a:srgbClr val="FFFFCC"/>
                </a:solidFill>
                <a:sym typeface="Wingdings" panose="05000000000000000000" pitchFamily="2" charset="2"/>
              </a:rPr>
              <a:t>effects</a:t>
            </a:r>
            <a:endParaRPr lang="nl-NL" sz="2800" b="1" i="1" dirty="0">
              <a:solidFill>
                <a:srgbClr val="FFFFCC"/>
              </a:solidFill>
              <a:sym typeface="Wingdings" panose="05000000000000000000" pitchFamily="2" charset="2"/>
            </a:endParaRPr>
          </a:p>
          <a:p>
            <a:pPr>
              <a:spcBef>
                <a:spcPts val="0"/>
              </a:spcBef>
              <a:spcAft>
                <a:spcPts val="800"/>
              </a:spcAft>
            </a:pPr>
            <a:r>
              <a:rPr lang="nl-NL" sz="2000" dirty="0" err="1">
                <a:solidFill>
                  <a:srgbClr val="FFFFCC"/>
                </a:solidFill>
                <a:sym typeface="Wingdings" panose="05000000000000000000" pitchFamily="2" charset="2"/>
              </a:rPr>
              <a:t>Increased</a:t>
            </a:r>
            <a:r>
              <a:rPr lang="nl-NL" sz="2000" dirty="0">
                <a:solidFill>
                  <a:srgbClr val="FFFFCC"/>
                </a:solidFill>
                <a:sym typeface="Wingdings" panose="05000000000000000000" pitchFamily="2" charset="2"/>
              </a:rPr>
              <a:t> </a:t>
            </a:r>
            <a:r>
              <a:rPr lang="nl-NL" sz="2000" dirty="0" err="1">
                <a:solidFill>
                  <a:srgbClr val="FFFFCC"/>
                </a:solidFill>
                <a:sym typeface="Wingdings" panose="05000000000000000000" pitchFamily="2" charset="2"/>
              </a:rPr>
              <a:t>structural</a:t>
            </a:r>
            <a:r>
              <a:rPr lang="nl-NL" sz="2000" dirty="0">
                <a:solidFill>
                  <a:srgbClr val="FFFFCC"/>
                </a:solidFill>
                <a:sym typeface="Wingdings" panose="05000000000000000000" pitchFamily="2" charset="2"/>
              </a:rPr>
              <a:t> </a:t>
            </a:r>
            <a:r>
              <a:rPr lang="nl-NL" sz="2000" dirty="0" err="1">
                <a:solidFill>
                  <a:srgbClr val="FFFFCC"/>
                </a:solidFill>
                <a:sym typeface="Wingdings" panose="05000000000000000000" pitchFamily="2" charset="2"/>
              </a:rPr>
              <a:t>scarcity</a:t>
            </a:r>
            <a:r>
              <a:rPr lang="nl-NL" sz="2000" dirty="0">
                <a:solidFill>
                  <a:srgbClr val="FFFFCC"/>
                </a:solidFill>
                <a:sym typeface="Wingdings" panose="05000000000000000000" pitchFamily="2" charset="2"/>
              </a:rPr>
              <a:t> </a:t>
            </a:r>
            <a:r>
              <a:rPr lang="nl-NL" sz="2000" dirty="0" err="1">
                <a:solidFill>
                  <a:srgbClr val="FFFFCC"/>
                </a:solidFill>
                <a:sym typeface="Wingdings" panose="05000000000000000000" pitchFamily="2" charset="2"/>
              </a:rPr>
              <a:t>may</a:t>
            </a:r>
            <a:r>
              <a:rPr lang="nl-NL" sz="2000" dirty="0">
                <a:solidFill>
                  <a:srgbClr val="FFFFCC"/>
                </a:solidFill>
                <a:sym typeface="Wingdings" panose="05000000000000000000" pitchFamily="2" charset="2"/>
              </a:rPr>
              <a:t> </a:t>
            </a:r>
            <a:r>
              <a:rPr lang="nl-NL" sz="2000" dirty="0" err="1">
                <a:solidFill>
                  <a:srgbClr val="FFFFCC"/>
                </a:solidFill>
                <a:sym typeface="Wingdings" panose="05000000000000000000" pitchFamily="2" charset="2"/>
              </a:rPr>
              <a:t>exacerbate</a:t>
            </a:r>
            <a:r>
              <a:rPr lang="nl-NL" sz="2000" dirty="0">
                <a:solidFill>
                  <a:srgbClr val="FFFFCC"/>
                </a:solidFill>
                <a:sym typeface="Wingdings" panose="05000000000000000000" pitchFamily="2" charset="2"/>
              </a:rPr>
              <a:t> food </a:t>
            </a:r>
            <a:r>
              <a:rPr lang="nl-NL" sz="2000" dirty="0" err="1">
                <a:solidFill>
                  <a:srgbClr val="FFFFCC"/>
                </a:solidFill>
                <a:sym typeface="Wingdings" panose="05000000000000000000" pitchFamily="2" charset="2"/>
              </a:rPr>
              <a:t>price</a:t>
            </a:r>
            <a:r>
              <a:rPr lang="nl-NL" sz="2000" dirty="0">
                <a:solidFill>
                  <a:srgbClr val="FFFFCC"/>
                </a:solidFill>
                <a:sym typeface="Wingdings" panose="05000000000000000000" pitchFamily="2" charset="2"/>
              </a:rPr>
              <a:t> </a:t>
            </a:r>
            <a:r>
              <a:rPr lang="nl-NL" sz="2000" dirty="0" err="1">
                <a:solidFill>
                  <a:srgbClr val="FFFFCC"/>
                </a:solidFill>
                <a:sym typeface="Wingdings" panose="05000000000000000000" pitchFamily="2" charset="2"/>
              </a:rPr>
              <a:t>peaks</a:t>
            </a:r>
            <a:r>
              <a:rPr lang="nl-NL" sz="2000" dirty="0">
                <a:solidFill>
                  <a:srgbClr val="FFFFCC"/>
                </a:solidFill>
                <a:sym typeface="Wingdings" panose="05000000000000000000" pitchFamily="2" charset="2"/>
              </a:rPr>
              <a:t> </a:t>
            </a:r>
            <a:r>
              <a:rPr lang="nl-NL" sz="2000" dirty="0" err="1">
                <a:solidFill>
                  <a:srgbClr val="FFFFCC"/>
                </a:solidFill>
                <a:sym typeface="Wingdings" panose="05000000000000000000" pitchFamily="2" charset="2"/>
              </a:rPr>
              <a:t>that</a:t>
            </a:r>
            <a:r>
              <a:rPr lang="nl-NL" sz="2000" dirty="0">
                <a:solidFill>
                  <a:srgbClr val="FFFFCC"/>
                </a:solidFill>
                <a:sym typeface="Wingdings" panose="05000000000000000000" pitchFamily="2" charset="2"/>
              </a:rPr>
              <a:t> </a:t>
            </a:r>
            <a:r>
              <a:rPr lang="nl-NL" sz="2000" dirty="0" err="1">
                <a:solidFill>
                  <a:srgbClr val="FFFFCC"/>
                </a:solidFill>
                <a:sym typeface="Wingdings" panose="05000000000000000000" pitchFamily="2" charset="2"/>
              </a:rPr>
              <a:t>wreak</a:t>
            </a:r>
            <a:r>
              <a:rPr lang="nl-NL" sz="2000" dirty="0">
                <a:solidFill>
                  <a:srgbClr val="FFFFCC"/>
                </a:solidFill>
                <a:sym typeface="Wingdings" panose="05000000000000000000" pitchFamily="2" charset="2"/>
              </a:rPr>
              <a:t> </a:t>
            </a:r>
            <a:r>
              <a:rPr lang="nl-NL" sz="2000" dirty="0" err="1">
                <a:solidFill>
                  <a:srgbClr val="FFFFCC"/>
                </a:solidFill>
                <a:sym typeface="Wingdings" panose="05000000000000000000" pitchFamily="2" charset="2"/>
              </a:rPr>
              <a:t>havoc</a:t>
            </a:r>
            <a:r>
              <a:rPr lang="nl-NL" sz="2000" dirty="0">
                <a:solidFill>
                  <a:srgbClr val="FFFFCC"/>
                </a:solidFill>
                <a:sym typeface="Wingdings" panose="05000000000000000000" pitchFamily="2" charset="2"/>
              </a:rPr>
              <a:t> in </a:t>
            </a:r>
            <a:r>
              <a:rPr lang="nl-NL" sz="2000" dirty="0" err="1">
                <a:solidFill>
                  <a:srgbClr val="FFFFCC"/>
                </a:solidFill>
                <a:sym typeface="Wingdings" panose="05000000000000000000" pitchFamily="2" charset="2"/>
              </a:rPr>
              <a:t>poor</a:t>
            </a:r>
            <a:r>
              <a:rPr lang="nl-NL" sz="2000" dirty="0">
                <a:solidFill>
                  <a:srgbClr val="FFFFCC"/>
                </a:solidFill>
                <a:sym typeface="Wingdings" panose="05000000000000000000" pitchFamily="2" charset="2"/>
              </a:rPr>
              <a:t> </a:t>
            </a:r>
            <a:r>
              <a:rPr lang="nl-NL" sz="2000" dirty="0" err="1">
                <a:solidFill>
                  <a:srgbClr val="FFFFCC"/>
                </a:solidFill>
                <a:sym typeface="Wingdings" panose="05000000000000000000" pitchFamily="2" charset="2"/>
              </a:rPr>
              <a:t>countries</a:t>
            </a:r>
            <a:endParaRPr lang="nl-NL" sz="2000" dirty="0">
              <a:solidFill>
                <a:srgbClr val="FFFFCC"/>
              </a:solidFill>
              <a:sym typeface="Wingdings" panose="05000000000000000000" pitchFamily="2" charset="2"/>
            </a:endParaRPr>
          </a:p>
          <a:p>
            <a:pPr>
              <a:spcBef>
                <a:spcPts val="0"/>
              </a:spcBef>
              <a:spcAft>
                <a:spcPts val="800"/>
              </a:spcAft>
            </a:pPr>
            <a:r>
              <a:rPr lang="nl-NL" sz="2000" i="1" dirty="0">
                <a:solidFill>
                  <a:srgbClr val="FFFFCC"/>
                </a:solidFill>
                <a:sym typeface="Wingdings" panose="05000000000000000000" pitchFamily="2" charset="2"/>
              </a:rPr>
              <a:t>More </a:t>
            </a:r>
            <a:r>
              <a:rPr lang="nl-NL" sz="2000" i="1" dirty="0" err="1">
                <a:solidFill>
                  <a:srgbClr val="FFFFCC"/>
                </a:solidFill>
                <a:sym typeface="Wingdings" panose="05000000000000000000" pitchFamily="2" charset="2"/>
              </a:rPr>
              <a:t>generally</a:t>
            </a:r>
            <a:r>
              <a:rPr lang="nl-NL" sz="2000" i="1" dirty="0">
                <a:solidFill>
                  <a:srgbClr val="FFFFCC"/>
                </a:solidFill>
                <a:sym typeface="Wingdings" panose="05000000000000000000" pitchFamily="2" charset="2"/>
              </a:rPr>
              <a:t>: </a:t>
            </a:r>
            <a:r>
              <a:rPr lang="nl-NL" sz="2000" dirty="0">
                <a:solidFill>
                  <a:srgbClr val="FFFFCC"/>
                </a:solidFill>
                <a:sym typeface="Wingdings" panose="05000000000000000000" pitchFamily="2" charset="2"/>
              </a:rPr>
              <a:t>Farm policy </a:t>
            </a:r>
            <a:r>
              <a:rPr lang="nl-NL" sz="2000" dirty="0" err="1">
                <a:solidFill>
                  <a:srgbClr val="FFFFCC"/>
                </a:solidFill>
                <a:sym typeface="Wingdings" panose="05000000000000000000" pitchFamily="2" charset="2"/>
              </a:rPr>
              <a:t>Arcadianism</a:t>
            </a:r>
            <a:r>
              <a:rPr lang="nl-NL" sz="2000" dirty="0">
                <a:solidFill>
                  <a:srgbClr val="FFFFCC"/>
                </a:solidFill>
                <a:sym typeface="Wingdings" panose="05000000000000000000" pitchFamily="2" charset="2"/>
              </a:rPr>
              <a:t> </a:t>
            </a:r>
            <a:r>
              <a:rPr lang="nl-NL" sz="2000" dirty="0" err="1">
                <a:solidFill>
                  <a:srgbClr val="FFFFCC"/>
                </a:solidFill>
                <a:sym typeface="Wingdings" panose="05000000000000000000" pitchFamily="2" charset="2"/>
              </a:rPr>
              <a:t>may</a:t>
            </a:r>
            <a:r>
              <a:rPr lang="nl-NL" sz="2000" dirty="0">
                <a:solidFill>
                  <a:srgbClr val="FFFFCC"/>
                </a:solidFill>
                <a:sym typeface="Wingdings" panose="05000000000000000000" pitchFamily="2" charset="2"/>
              </a:rPr>
              <a:t> </a:t>
            </a:r>
            <a:r>
              <a:rPr lang="nl-NL" sz="2000" dirty="0" err="1">
                <a:solidFill>
                  <a:srgbClr val="FFFFCC"/>
                </a:solidFill>
                <a:sym typeface="Wingdings" panose="05000000000000000000" pitchFamily="2" charset="2"/>
              </a:rPr>
              <a:t>stimulate</a:t>
            </a:r>
            <a:r>
              <a:rPr lang="nl-NL" sz="2000" dirty="0">
                <a:solidFill>
                  <a:srgbClr val="FFFFCC"/>
                </a:solidFill>
                <a:sym typeface="Wingdings" panose="05000000000000000000" pitchFamily="2" charset="2"/>
              </a:rPr>
              <a:t> </a:t>
            </a:r>
            <a:r>
              <a:rPr lang="nl-NL" sz="2000" dirty="0" err="1">
                <a:solidFill>
                  <a:srgbClr val="FFFFCC"/>
                </a:solidFill>
                <a:sym typeface="Wingdings" panose="05000000000000000000" pitchFamily="2" charset="2"/>
              </a:rPr>
              <a:t>the</a:t>
            </a:r>
            <a:r>
              <a:rPr lang="nl-NL" sz="2000" dirty="0">
                <a:solidFill>
                  <a:srgbClr val="FFFFCC"/>
                </a:solidFill>
                <a:sym typeface="Wingdings" panose="05000000000000000000" pitchFamily="2" charset="2"/>
              </a:rPr>
              <a:t> </a:t>
            </a:r>
            <a:r>
              <a:rPr lang="nl-NL" sz="2000" dirty="0" err="1">
                <a:solidFill>
                  <a:srgbClr val="FFFFCC"/>
                </a:solidFill>
                <a:sym typeface="Wingdings" panose="05000000000000000000" pitchFamily="2" charset="2"/>
              </a:rPr>
              <a:t>idea</a:t>
            </a:r>
            <a:r>
              <a:rPr lang="nl-NL" sz="2000" dirty="0">
                <a:solidFill>
                  <a:srgbClr val="FFFFCC"/>
                </a:solidFill>
                <a:sym typeface="Wingdings" panose="05000000000000000000" pitchFamily="2" charset="2"/>
              </a:rPr>
              <a:t> </a:t>
            </a:r>
            <a:r>
              <a:rPr lang="nl-NL" sz="2000" dirty="0" err="1">
                <a:solidFill>
                  <a:srgbClr val="FFFFCC"/>
                </a:solidFill>
                <a:sym typeface="Wingdings" panose="05000000000000000000" pitchFamily="2" charset="2"/>
              </a:rPr>
              <a:t>that</a:t>
            </a:r>
            <a:r>
              <a:rPr lang="nl-NL" sz="2000" dirty="0">
                <a:solidFill>
                  <a:srgbClr val="FFFFCC"/>
                </a:solidFill>
                <a:sym typeface="Wingdings" panose="05000000000000000000" pitchFamily="2" charset="2"/>
              </a:rPr>
              <a:t> </a:t>
            </a:r>
            <a:r>
              <a:rPr lang="nl-NL" sz="2000" dirty="0" err="1">
                <a:solidFill>
                  <a:srgbClr val="FFFFCC"/>
                </a:solidFill>
                <a:sym typeface="Wingdings" panose="05000000000000000000" pitchFamily="2" charset="2"/>
              </a:rPr>
              <a:t>poor</a:t>
            </a:r>
            <a:r>
              <a:rPr lang="nl-NL" sz="2000" dirty="0">
                <a:solidFill>
                  <a:srgbClr val="FFFFCC"/>
                </a:solidFill>
                <a:sym typeface="Wingdings" panose="05000000000000000000" pitchFamily="2" charset="2"/>
              </a:rPr>
              <a:t> </a:t>
            </a:r>
            <a:r>
              <a:rPr lang="nl-NL" sz="2000" dirty="0" err="1">
                <a:solidFill>
                  <a:srgbClr val="FFFFCC"/>
                </a:solidFill>
                <a:sym typeface="Wingdings" panose="05000000000000000000" pitchFamily="2" charset="2"/>
              </a:rPr>
              <a:t>countries</a:t>
            </a:r>
            <a:r>
              <a:rPr lang="nl-NL" sz="2000" dirty="0">
                <a:solidFill>
                  <a:srgbClr val="FFFFCC"/>
                </a:solidFill>
                <a:sym typeface="Wingdings" panose="05000000000000000000" pitchFamily="2" charset="2"/>
              </a:rPr>
              <a:t> </a:t>
            </a:r>
            <a:r>
              <a:rPr lang="nl-NL" sz="2000" dirty="0" err="1">
                <a:solidFill>
                  <a:srgbClr val="FFFFCC"/>
                </a:solidFill>
                <a:sym typeface="Wingdings" panose="05000000000000000000" pitchFamily="2" charset="2"/>
              </a:rPr>
              <a:t>should</a:t>
            </a:r>
            <a:r>
              <a:rPr lang="nl-NL" sz="2000" dirty="0">
                <a:solidFill>
                  <a:srgbClr val="FFFFCC"/>
                </a:solidFill>
                <a:sym typeface="Wingdings" panose="05000000000000000000" pitchFamily="2" charset="2"/>
              </a:rPr>
              <a:t> </a:t>
            </a:r>
            <a:r>
              <a:rPr lang="nl-NL" sz="2000" dirty="0" err="1">
                <a:solidFill>
                  <a:srgbClr val="FFFFCC"/>
                </a:solidFill>
                <a:sym typeface="Wingdings" panose="05000000000000000000" pitchFamily="2" charset="2"/>
              </a:rPr>
              <a:t>forgo</a:t>
            </a:r>
            <a:r>
              <a:rPr lang="nl-NL" sz="2000" dirty="0">
                <a:solidFill>
                  <a:srgbClr val="FFFFCC"/>
                </a:solidFill>
                <a:sym typeface="Wingdings" panose="05000000000000000000" pitchFamily="2" charset="2"/>
              </a:rPr>
              <a:t> </a:t>
            </a:r>
            <a:r>
              <a:rPr lang="nl-NL" sz="2000" dirty="0" err="1">
                <a:solidFill>
                  <a:srgbClr val="FFFFCC"/>
                </a:solidFill>
                <a:sym typeface="Wingdings" panose="05000000000000000000" pitchFamily="2" charset="2"/>
              </a:rPr>
              <a:t>the</a:t>
            </a:r>
            <a:r>
              <a:rPr lang="nl-NL" sz="2000" dirty="0">
                <a:solidFill>
                  <a:srgbClr val="FFFFCC"/>
                </a:solidFill>
                <a:sym typeface="Wingdings" panose="05000000000000000000" pitchFamily="2" charset="2"/>
              </a:rPr>
              <a:t> </a:t>
            </a:r>
            <a:r>
              <a:rPr lang="nl-NL" sz="2000" dirty="0" err="1">
                <a:solidFill>
                  <a:srgbClr val="FFFFCC"/>
                </a:solidFill>
                <a:sym typeface="Wingdings" panose="05000000000000000000" pitchFamily="2" charset="2"/>
              </a:rPr>
              <a:t>agricultural</a:t>
            </a:r>
            <a:r>
              <a:rPr lang="nl-NL" sz="2000" dirty="0">
                <a:solidFill>
                  <a:srgbClr val="FFFFCC"/>
                </a:solidFill>
                <a:sym typeface="Wingdings" panose="05000000000000000000" pitchFamily="2" charset="2"/>
              </a:rPr>
              <a:t> Fossil </a:t>
            </a:r>
            <a:r>
              <a:rPr lang="nl-NL" sz="2000" dirty="0" err="1">
                <a:solidFill>
                  <a:srgbClr val="FFFFCC"/>
                </a:solidFill>
                <a:sym typeface="Wingdings" panose="05000000000000000000" pitchFamily="2" charset="2"/>
              </a:rPr>
              <a:t>Fuel</a:t>
            </a:r>
            <a:r>
              <a:rPr lang="nl-NL" sz="2000" dirty="0">
                <a:solidFill>
                  <a:srgbClr val="FFFFCC"/>
                </a:solidFill>
                <a:sym typeface="Wingdings" panose="05000000000000000000" pitchFamily="2" charset="2"/>
              </a:rPr>
              <a:t> </a:t>
            </a:r>
            <a:r>
              <a:rPr lang="nl-NL" sz="2000" dirty="0" err="1">
                <a:solidFill>
                  <a:srgbClr val="FFFFCC"/>
                </a:solidFill>
                <a:sym typeface="Wingdings" panose="05000000000000000000" pitchFamily="2" charset="2"/>
              </a:rPr>
              <a:t>Revolution</a:t>
            </a:r>
            <a:endParaRPr lang="nl-NL" sz="2000" dirty="0">
              <a:solidFill>
                <a:srgbClr val="FFFFCC"/>
              </a:solidFill>
              <a:sym typeface="Wingdings" panose="05000000000000000000" pitchFamily="2" charset="2"/>
            </a:endParaRPr>
          </a:p>
          <a:p>
            <a:pPr>
              <a:spcBef>
                <a:spcPts val="0"/>
              </a:spcBef>
              <a:spcAft>
                <a:spcPts val="600"/>
              </a:spcAft>
            </a:pPr>
            <a:endParaRPr lang="nl-NL" sz="1800" dirty="0">
              <a:solidFill>
                <a:srgbClr val="FFFFCC"/>
              </a:solidFill>
              <a:sym typeface="Wingdings" panose="05000000000000000000" pitchFamily="2" charset="2"/>
            </a:endParaRPr>
          </a:p>
        </p:txBody>
      </p:sp>
      <p:sp>
        <p:nvSpPr>
          <p:cNvPr id="6" name="Titel 1"/>
          <p:cNvSpPr>
            <a:spLocks noGrp="1"/>
          </p:cNvSpPr>
          <p:nvPr>
            <p:ph type="title"/>
          </p:nvPr>
        </p:nvSpPr>
        <p:spPr>
          <a:xfrm>
            <a:off x="385192" y="634678"/>
            <a:ext cx="8435280" cy="922114"/>
          </a:xfrm>
        </p:spPr>
        <p:txBody>
          <a:bodyPr/>
          <a:lstStyle/>
          <a:p>
            <a:pPr algn="l"/>
            <a:r>
              <a:rPr lang="nl-NL" sz="4200" b="1" dirty="0">
                <a:solidFill>
                  <a:srgbClr val="193264"/>
                </a:solidFill>
              </a:rPr>
              <a:t>How </a:t>
            </a:r>
            <a:r>
              <a:rPr lang="nl-NL" sz="4200" b="1" dirty="0" err="1">
                <a:solidFill>
                  <a:srgbClr val="193264"/>
                </a:solidFill>
              </a:rPr>
              <a:t>will</a:t>
            </a:r>
            <a:r>
              <a:rPr lang="nl-NL" sz="4200" b="1" dirty="0">
                <a:solidFill>
                  <a:srgbClr val="193264"/>
                </a:solidFill>
              </a:rPr>
              <a:t> Farm-</a:t>
            </a:r>
            <a:r>
              <a:rPr lang="nl-NL" sz="4200" b="1" dirty="0" err="1">
                <a:solidFill>
                  <a:srgbClr val="193264"/>
                </a:solidFill>
              </a:rPr>
              <a:t>to</a:t>
            </a:r>
            <a:r>
              <a:rPr lang="nl-NL" sz="4200" b="1" dirty="0">
                <a:solidFill>
                  <a:srgbClr val="193264"/>
                </a:solidFill>
              </a:rPr>
              <a:t>-</a:t>
            </a:r>
            <a:r>
              <a:rPr lang="nl-NL" sz="4200" b="1" dirty="0" err="1">
                <a:solidFill>
                  <a:srgbClr val="193264"/>
                </a:solidFill>
              </a:rPr>
              <a:t>Fork</a:t>
            </a:r>
            <a:r>
              <a:rPr lang="nl-NL" sz="4200" b="1" dirty="0">
                <a:solidFill>
                  <a:srgbClr val="193264"/>
                </a:solidFill>
              </a:rPr>
              <a:t>-type </a:t>
            </a:r>
            <a:r>
              <a:rPr lang="nl-NL" sz="4200" b="1" dirty="0" err="1">
                <a:solidFill>
                  <a:srgbClr val="193264"/>
                </a:solidFill>
              </a:rPr>
              <a:t>reforms</a:t>
            </a:r>
            <a:r>
              <a:rPr lang="nl-NL" sz="4200" b="1" dirty="0">
                <a:solidFill>
                  <a:srgbClr val="193264"/>
                </a:solidFill>
              </a:rPr>
              <a:t> impact on </a:t>
            </a:r>
            <a:r>
              <a:rPr lang="nl-NL" sz="4200" b="1" dirty="0" err="1">
                <a:solidFill>
                  <a:srgbClr val="193264"/>
                </a:solidFill>
              </a:rPr>
              <a:t>the</a:t>
            </a:r>
            <a:r>
              <a:rPr lang="nl-NL" sz="4200" b="1" dirty="0">
                <a:solidFill>
                  <a:srgbClr val="193264"/>
                </a:solidFill>
              </a:rPr>
              <a:t> </a:t>
            </a:r>
            <a:r>
              <a:rPr lang="nl-NL" sz="4200" b="1" dirty="0" err="1">
                <a:solidFill>
                  <a:srgbClr val="193264"/>
                </a:solidFill>
              </a:rPr>
              <a:t>global</a:t>
            </a:r>
            <a:r>
              <a:rPr lang="nl-NL" sz="4200" b="1" dirty="0">
                <a:solidFill>
                  <a:srgbClr val="193264"/>
                </a:solidFill>
              </a:rPr>
              <a:t> </a:t>
            </a:r>
            <a:r>
              <a:rPr lang="nl-NL" sz="4200" b="1" dirty="0" err="1">
                <a:solidFill>
                  <a:srgbClr val="193264"/>
                </a:solidFill>
              </a:rPr>
              <a:t>poor</a:t>
            </a:r>
            <a:r>
              <a:rPr lang="nl-NL" sz="4200" b="1" dirty="0">
                <a:solidFill>
                  <a:srgbClr val="193264"/>
                </a:solidFill>
              </a:rPr>
              <a:t>?</a:t>
            </a:r>
            <a:endParaRPr lang="en-GB" sz="4200" dirty="0">
              <a:solidFill>
                <a:srgbClr val="193264"/>
              </a:solidFill>
            </a:endParaRPr>
          </a:p>
        </p:txBody>
      </p:sp>
      <p:pic>
        <p:nvPicPr>
          <p:cNvPr id="5" name="Picture 5" descr="http://www.kaaterskillbooks.com/kaaterskill/images/items/29864.jpg">
            <a:extLst>
              <a:ext uri="{FF2B5EF4-FFF2-40B4-BE49-F238E27FC236}">
                <a16:creationId xmlns="" xmlns:a16="http://schemas.microsoft.com/office/drawing/2014/main" id="{F2047685-1DC9-469E-B803-518E2386CB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5397" y="634678"/>
            <a:ext cx="2617043" cy="414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http://www.indiana.edu/~wanthro/theory_pages/images/geertz-photo.jpg">
            <a:extLst>
              <a:ext uri="{FF2B5EF4-FFF2-40B4-BE49-F238E27FC236}">
                <a16:creationId xmlns="" xmlns:a16="http://schemas.microsoft.com/office/drawing/2014/main" id="{0F959EE0-EC53-4F4C-9233-D432903CEA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1960" y="1167803"/>
            <a:ext cx="1241850" cy="1707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kstvak 1">
            <a:extLst>
              <a:ext uri="{FF2B5EF4-FFF2-40B4-BE49-F238E27FC236}">
                <a16:creationId xmlns="" xmlns:a16="http://schemas.microsoft.com/office/drawing/2014/main" id="{4F134641-B2C9-40B3-AA60-F81EFDA913CB}"/>
              </a:ext>
            </a:extLst>
          </p:cNvPr>
          <p:cNvSpPr txBox="1"/>
          <p:nvPr/>
        </p:nvSpPr>
        <p:spPr>
          <a:xfrm>
            <a:off x="4211960" y="2863969"/>
            <a:ext cx="1440160" cy="276999"/>
          </a:xfrm>
          <a:prstGeom prst="rect">
            <a:avLst/>
          </a:prstGeom>
          <a:noFill/>
        </p:spPr>
        <p:txBody>
          <a:bodyPr wrap="square" rtlCol="0">
            <a:spAutoFit/>
          </a:bodyPr>
          <a:lstStyle/>
          <a:p>
            <a:r>
              <a:rPr lang="nl-NL" sz="1200" dirty="0" err="1">
                <a:solidFill>
                  <a:srgbClr val="FFFFCC"/>
                </a:solidFill>
              </a:rPr>
              <a:t>Clifford</a:t>
            </a:r>
            <a:r>
              <a:rPr lang="nl-NL" sz="1200" dirty="0">
                <a:solidFill>
                  <a:srgbClr val="FFFFCC"/>
                </a:solidFill>
              </a:rPr>
              <a:t> </a:t>
            </a:r>
            <a:r>
              <a:rPr lang="nl-NL" sz="1200" dirty="0" err="1">
                <a:solidFill>
                  <a:srgbClr val="FFFFCC"/>
                </a:solidFill>
              </a:rPr>
              <a:t>Geertz</a:t>
            </a:r>
            <a:endParaRPr lang="nl-NL" sz="1200" dirty="0">
              <a:solidFill>
                <a:srgbClr val="FFFFCC"/>
              </a:solidFill>
            </a:endParaRPr>
          </a:p>
        </p:txBody>
      </p:sp>
      <p:sp>
        <p:nvSpPr>
          <p:cNvPr id="8" name="Tekstvak 7">
            <a:extLst>
              <a:ext uri="{FF2B5EF4-FFF2-40B4-BE49-F238E27FC236}">
                <a16:creationId xmlns="" xmlns:a16="http://schemas.microsoft.com/office/drawing/2014/main" id="{BC114728-1B23-45B3-8008-30C6BBBE5BE5}"/>
              </a:ext>
            </a:extLst>
          </p:cNvPr>
          <p:cNvSpPr txBox="1"/>
          <p:nvPr/>
        </p:nvSpPr>
        <p:spPr>
          <a:xfrm>
            <a:off x="971600" y="404664"/>
            <a:ext cx="2664296" cy="1386085"/>
          </a:xfrm>
          <a:prstGeom prst="rect">
            <a:avLst/>
          </a:prstGeom>
          <a:noFill/>
        </p:spPr>
        <p:txBody>
          <a:bodyPr wrap="square" rtlCol="0">
            <a:spAutoFit/>
          </a:bodyPr>
          <a:lstStyle/>
          <a:p>
            <a:pPr>
              <a:lnSpc>
                <a:spcPct val="114000"/>
              </a:lnSpc>
            </a:pPr>
            <a:r>
              <a:rPr lang="nl-NL" sz="1500" i="1" dirty="0">
                <a:solidFill>
                  <a:srgbClr val="FFFFCC"/>
                </a:solidFill>
              </a:rPr>
              <a:t>In </a:t>
            </a:r>
            <a:r>
              <a:rPr lang="nl-NL" sz="1500" i="1" dirty="0" err="1">
                <a:solidFill>
                  <a:srgbClr val="FFFFCC"/>
                </a:solidFill>
              </a:rPr>
              <a:t>Asia</a:t>
            </a:r>
            <a:r>
              <a:rPr lang="nl-NL" sz="1500" i="1" dirty="0">
                <a:solidFill>
                  <a:srgbClr val="FFFFCC"/>
                </a:solidFill>
              </a:rPr>
              <a:t> </a:t>
            </a:r>
            <a:r>
              <a:rPr lang="nl-NL" sz="1500" i="1" dirty="0" err="1">
                <a:solidFill>
                  <a:srgbClr val="FFFFCC"/>
                </a:solidFill>
              </a:rPr>
              <a:t>before</a:t>
            </a:r>
            <a:r>
              <a:rPr lang="nl-NL" sz="1500" i="1" dirty="0">
                <a:solidFill>
                  <a:srgbClr val="FFFFCC"/>
                </a:solidFill>
              </a:rPr>
              <a:t> </a:t>
            </a:r>
            <a:r>
              <a:rPr lang="nl-NL" sz="1500" i="1" dirty="0" err="1">
                <a:solidFill>
                  <a:srgbClr val="FFFFCC"/>
                </a:solidFill>
              </a:rPr>
              <a:t>the</a:t>
            </a:r>
            <a:r>
              <a:rPr lang="nl-NL" sz="1500" i="1" dirty="0">
                <a:solidFill>
                  <a:srgbClr val="FFFFCC"/>
                </a:solidFill>
              </a:rPr>
              <a:t> Green </a:t>
            </a:r>
            <a:r>
              <a:rPr lang="nl-NL" sz="1500" i="1" dirty="0" err="1">
                <a:solidFill>
                  <a:srgbClr val="FFFFCC"/>
                </a:solidFill>
              </a:rPr>
              <a:t>Revolution</a:t>
            </a:r>
            <a:r>
              <a:rPr lang="nl-NL" sz="1500" i="1" dirty="0">
                <a:solidFill>
                  <a:srgbClr val="FFFFCC"/>
                </a:solidFill>
              </a:rPr>
              <a:t>, low-</a:t>
            </a:r>
            <a:r>
              <a:rPr lang="nl-NL" sz="1500" i="1" dirty="0" err="1">
                <a:solidFill>
                  <a:srgbClr val="FFFFCC"/>
                </a:solidFill>
              </a:rPr>
              <a:t>external</a:t>
            </a:r>
            <a:r>
              <a:rPr lang="nl-NL" sz="1500" i="1" dirty="0">
                <a:solidFill>
                  <a:srgbClr val="FFFFCC"/>
                </a:solidFill>
              </a:rPr>
              <a:t>-input coping </a:t>
            </a:r>
            <a:r>
              <a:rPr lang="nl-NL" sz="1500" i="1" dirty="0" err="1">
                <a:solidFill>
                  <a:srgbClr val="FFFFCC"/>
                </a:solidFill>
              </a:rPr>
              <a:t>strategies</a:t>
            </a:r>
            <a:r>
              <a:rPr lang="nl-NL" sz="1500" i="1" dirty="0">
                <a:solidFill>
                  <a:srgbClr val="FFFFCC"/>
                </a:solidFill>
              </a:rPr>
              <a:t> </a:t>
            </a:r>
            <a:r>
              <a:rPr lang="nl-NL" sz="1500" i="1" dirty="0" err="1">
                <a:solidFill>
                  <a:srgbClr val="FFFFCC"/>
                </a:solidFill>
              </a:rPr>
              <a:t>didn’t</a:t>
            </a:r>
            <a:r>
              <a:rPr lang="nl-NL" sz="1500" i="1" dirty="0">
                <a:solidFill>
                  <a:srgbClr val="FFFFCC"/>
                </a:solidFill>
              </a:rPr>
              <a:t> </a:t>
            </a:r>
            <a:r>
              <a:rPr lang="nl-NL" sz="1500" i="1" dirty="0" err="1">
                <a:solidFill>
                  <a:srgbClr val="FFFFCC"/>
                </a:solidFill>
              </a:rPr>
              <a:t>allow</a:t>
            </a:r>
            <a:r>
              <a:rPr lang="nl-NL" sz="1500" i="1" dirty="0">
                <a:solidFill>
                  <a:srgbClr val="FFFFCC"/>
                </a:solidFill>
              </a:rPr>
              <a:t> </a:t>
            </a:r>
            <a:r>
              <a:rPr lang="nl-NL" sz="1500" i="1" dirty="0" err="1">
                <a:solidFill>
                  <a:srgbClr val="FFFFCC"/>
                </a:solidFill>
              </a:rPr>
              <a:t>the</a:t>
            </a:r>
            <a:r>
              <a:rPr lang="nl-NL" sz="1500" i="1" dirty="0">
                <a:solidFill>
                  <a:srgbClr val="FFFFCC"/>
                </a:solidFill>
              </a:rPr>
              <a:t> </a:t>
            </a:r>
            <a:r>
              <a:rPr lang="nl-NL" sz="1500" i="1" dirty="0" err="1">
                <a:solidFill>
                  <a:srgbClr val="FFFFCC"/>
                </a:solidFill>
              </a:rPr>
              <a:t>rural</a:t>
            </a:r>
            <a:r>
              <a:rPr lang="nl-NL" sz="1500" i="1" dirty="0">
                <a:solidFill>
                  <a:srgbClr val="FFFFCC"/>
                </a:solidFill>
              </a:rPr>
              <a:t> </a:t>
            </a:r>
            <a:r>
              <a:rPr lang="nl-NL" sz="1500" i="1" dirty="0" err="1">
                <a:solidFill>
                  <a:srgbClr val="FFFFCC"/>
                </a:solidFill>
              </a:rPr>
              <a:t>poor</a:t>
            </a:r>
            <a:r>
              <a:rPr lang="nl-NL" sz="1500" i="1" dirty="0">
                <a:solidFill>
                  <a:srgbClr val="FFFFCC"/>
                </a:solidFill>
              </a:rPr>
              <a:t> </a:t>
            </a:r>
            <a:r>
              <a:rPr lang="nl-NL" sz="1500" i="1" dirty="0" err="1">
                <a:solidFill>
                  <a:srgbClr val="FFFFCC"/>
                </a:solidFill>
              </a:rPr>
              <a:t>to</a:t>
            </a:r>
            <a:r>
              <a:rPr lang="nl-NL" sz="1500" i="1" dirty="0">
                <a:solidFill>
                  <a:srgbClr val="FFFFCC"/>
                </a:solidFill>
              </a:rPr>
              <a:t> break out of </a:t>
            </a:r>
            <a:r>
              <a:rPr lang="nl-NL" sz="1500" i="1" dirty="0" err="1">
                <a:solidFill>
                  <a:srgbClr val="FFFFCC"/>
                </a:solidFill>
              </a:rPr>
              <a:t>the</a:t>
            </a:r>
            <a:r>
              <a:rPr lang="nl-NL" sz="1500" i="1" dirty="0">
                <a:solidFill>
                  <a:srgbClr val="FFFFCC"/>
                </a:solidFill>
              </a:rPr>
              <a:t> </a:t>
            </a:r>
            <a:r>
              <a:rPr lang="nl-NL" sz="1500" i="1" dirty="0" err="1">
                <a:solidFill>
                  <a:srgbClr val="FFFFCC"/>
                </a:solidFill>
              </a:rPr>
              <a:t>poverty</a:t>
            </a:r>
            <a:r>
              <a:rPr lang="nl-NL" sz="1500" i="1" dirty="0">
                <a:solidFill>
                  <a:srgbClr val="FFFFCC"/>
                </a:solidFill>
              </a:rPr>
              <a:t> trap</a:t>
            </a:r>
          </a:p>
        </p:txBody>
      </p:sp>
    </p:spTree>
    <p:extLst>
      <p:ext uri="{BB962C8B-B14F-4D97-AF65-F5344CB8AC3E}">
        <p14:creationId xmlns:p14="http://schemas.microsoft.com/office/powerpoint/2010/main" val="1904791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26926</TotalTime>
  <Words>1321</Words>
  <Application>Microsoft Office PowerPoint</Application>
  <PresentationFormat>On-screen Show (4:3)</PresentationFormat>
  <Paragraphs>121</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1_Office-thema</vt:lpstr>
      <vt:lpstr>‘Sustainability transition’ in rich country agriculture and the global poor</vt:lpstr>
      <vt:lpstr>From 19th century: Fossil fuel revolution (motor power, modern transport, artificial fertilizer, synthetic products, etcetera)</vt:lpstr>
      <vt:lpstr>Impact on agriculture</vt:lpstr>
      <vt:lpstr>Regional differences</vt:lpstr>
      <vt:lpstr>Meanwhile in rich countries: Growing uneasiness about the Fossil Fuel Revolution</vt:lpstr>
      <vt:lpstr>Arcadianism and the CAP  From greenwashing dumping to sacrificing productivity?</vt:lpstr>
      <vt:lpstr>How will Farm-to-Fork-type reforms in rich countries impact on the global poor?</vt:lpstr>
      <vt:lpstr>How will Farm-to-Fork-type reforms impact on the global poor?</vt:lpstr>
      <vt:lpstr>How will Farm-to-Fork-type reforms impact on the global poor?</vt:lpstr>
      <vt:lpstr>Why low fertilizer approaches won’t help Africa</vt:lpstr>
      <vt:lpstr>Is there an alternative?</vt:lpstr>
      <vt:lpstr>What can Wageningen academics do?</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Inequality, poverty, population</dc:title>
  <dc:creator>Niek</dc:creator>
  <cp:lastModifiedBy>henri bettelheim</cp:lastModifiedBy>
  <cp:revision>980</cp:revision>
  <cp:lastPrinted>2018-04-08T14:50:57Z</cp:lastPrinted>
  <dcterms:created xsi:type="dcterms:W3CDTF">2010-07-29T11:56:00Z</dcterms:created>
  <dcterms:modified xsi:type="dcterms:W3CDTF">2022-04-14T07:17:23Z</dcterms:modified>
</cp:coreProperties>
</file>