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07" r:id="rId2"/>
    <p:sldId id="333" r:id="rId3"/>
    <p:sldId id="409" r:id="rId4"/>
    <p:sldId id="408" r:id="rId5"/>
    <p:sldId id="413" r:id="rId6"/>
    <p:sldId id="415" r:id="rId7"/>
    <p:sldId id="416" r:id="rId8"/>
    <p:sldId id="410" r:id="rId9"/>
    <p:sldId id="414" r:id="rId10"/>
    <p:sldId id="411" r:id="rId11"/>
    <p:sldId id="412" r:id="rId12"/>
  </p:sldIdLst>
  <p:sldSz cx="9144000" cy="6858000" type="screen4x3"/>
  <p:notesSz cx="6797675" cy="9928225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  <a:srgbClr val="3F9C35"/>
    <a:srgbClr val="FFFFFF"/>
    <a:srgbClr val="34B233"/>
    <a:srgbClr val="000000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-768" y="-78"/>
      </p:cViewPr>
      <p:guideLst>
        <p:guide orient="horz" pos="1219"/>
        <p:guide orient="horz" pos="147"/>
        <p:guide orient="horz"/>
        <p:guide orient="horz" pos="3756"/>
        <p:guide pos="339"/>
        <p:guide pos="56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6830E-6BD3-45AB-B961-89E4E0B3A08D}" type="datetimeFigureOut">
              <a:rPr lang="en-GB" smtClean="0"/>
              <a:pPr/>
              <a:t>01/10/2013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D8926-E4EB-44C0-ABB4-B4D20B9CABD6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094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D10D9-B98A-4B21-9092-45F62076610B}" type="datetimeFigureOut">
              <a:rPr lang="en-GB" smtClean="0"/>
              <a:pPr/>
              <a:t>01/10/2013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55E83-69A4-4250-B64E-6CFC8BABD9FA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20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1DAAF-0112-4606-A781-D74E258CE091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30724" name="Date Placeholder 3"/>
          <p:cNvSpPr txBox="1">
            <a:spLocks noGrp="1"/>
          </p:cNvSpPr>
          <p:nvPr/>
        </p:nvSpPr>
        <p:spPr bwMode="auto">
          <a:xfrm>
            <a:off x="3398840" y="339727"/>
            <a:ext cx="2922587" cy="24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28" tIns="45964" rIns="91928" bIns="45964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3A8EA6E8-BDF4-4117-B573-D0D780D72445}" type="datetime1">
              <a:rPr lang="en-GB" sz="1000">
                <a:latin typeface="News Gothic" pitchFamily="34" charset="0"/>
              </a:rPr>
              <a:pPr algn="r"/>
              <a:t>01/10/2013</a:t>
            </a:fld>
            <a:endParaRPr lang="en-GB" sz="1000">
              <a:latin typeface="News Gothic" pitchFamily="34" charset="0"/>
            </a:endParaRPr>
          </a:p>
        </p:txBody>
      </p:sp>
      <p:sp>
        <p:nvSpPr>
          <p:cNvPr id="30725" name="Slide Number Placeholder 4"/>
          <p:cNvSpPr txBox="1">
            <a:spLocks noGrp="1"/>
          </p:cNvSpPr>
          <p:nvPr/>
        </p:nvSpPr>
        <p:spPr bwMode="auto">
          <a:xfrm>
            <a:off x="3398840" y="9319521"/>
            <a:ext cx="2922587" cy="24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28" tIns="45964" rIns="91928" bIns="45964" anchor="b">
            <a:spAutoFit/>
          </a:bodyPr>
          <a:lstStyle>
            <a:lvl1pPr defTabSz="920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B7048AD2-9C11-44CE-930E-3CE78FF9E209}" type="slidenum">
              <a:rPr lang="en-GB" sz="1000">
                <a:latin typeface="News Gothic" pitchFamily="34" charset="0"/>
              </a:rPr>
              <a:pPr algn="r"/>
              <a:t>6</a:t>
            </a:fld>
            <a:endParaRPr lang="en-GB" sz="1000">
              <a:latin typeface="News Gothic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537417" y="3236115"/>
            <a:ext cx="2145509" cy="2145509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943254" y="3236115"/>
            <a:ext cx="2145509" cy="2145509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349091" y="3236115"/>
            <a:ext cx="2145509" cy="2145509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117974" y="6573261"/>
            <a:ext cx="1866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MoolBoran" pitchFamily="34" charset="0"/>
              </a:rPr>
              <a:t>Environmental Technology </a:t>
            </a:r>
            <a:endParaRPr lang="en-GB" sz="1200" kern="1200" dirty="0">
              <a:solidFill>
                <a:schemeClr val="tx1"/>
              </a:solidFill>
              <a:latin typeface="Calibri" pitchFamily="34" charset="0"/>
              <a:ea typeface="+mn-ea"/>
              <a:cs typeface="MoolBor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435394" y="6401240"/>
            <a:ext cx="708606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fld id="{A425F242-CB61-4311-ADED-6289C52EE325}" type="slidenum">
              <a:rPr lang="en-GB" sz="1400" smtClean="0">
                <a:latin typeface="Verdana" pitchFamily="34" charset="0"/>
              </a:rPr>
              <a:pPr>
                <a:lnSpc>
                  <a:spcPts val="1800"/>
                </a:lnSpc>
              </a:pPr>
              <a:t>‹nr.›</a:t>
            </a:fld>
            <a:endParaRPr lang="en-GB" sz="1400" dirty="0" smtClean="0">
              <a:latin typeface="Verdan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17974" y="6573261"/>
            <a:ext cx="1866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MoolBoran" pitchFamily="34" charset="0"/>
              </a:rPr>
              <a:t>Environmental Technology </a:t>
            </a:r>
            <a:endParaRPr lang="en-GB" sz="1200" kern="1200" dirty="0">
              <a:solidFill>
                <a:schemeClr val="tx1"/>
              </a:solidFill>
              <a:latin typeface="Calibri" pitchFamily="34" charset="0"/>
              <a:ea typeface="+mn-ea"/>
              <a:cs typeface="MoolBor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5394" y="6401240"/>
            <a:ext cx="708606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fld id="{A425F242-CB61-4311-ADED-6289C52EE325}" type="slidenum">
              <a:rPr lang="en-GB" sz="1400" smtClean="0">
                <a:latin typeface="Verdana" pitchFamily="34" charset="0"/>
              </a:rPr>
              <a:pPr>
                <a:lnSpc>
                  <a:spcPts val="1800"/>
                </a:lnSpc>
              </a:pPr>
              <a:t>‹nr.›</a:t>
            </a:fld>
            <a:endParaRPr lang="en-GB" sz="1400" dirty="0" smtClean="0">
              <a:latin typeface="Verdana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117974" y="6573261"/>
            <a:ext cx="1866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MoolBoran" pitchFamily="34" charset="0"/>
              </a:rPr>
              <a:t>Environmental Technology </a:t>
            </a:r>
            <a:endParaRPr lang="en-GB" sz="1200" kern="1200" dirty="0">
              <a:solidFill>
                <a:schemeClr val="tx1"/>
              </a:solidFill>
              <a:latin typeface="Calibri" pitchFamily="34" charset="0"/>
              <a:ea typeface="+mn-ea"/>
              <a:cs typeface="MoolBor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435394" y="6401240"/>
            <a:ext cx="708606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fld id="{A425F242-CB61-4311-ADED-6289C52EE325}" type="slidenum">
              <a:rPr lang="en-GB" sz="1400" smtClean="0">
                <a:latin typeface="Verdana" pitchFamily="34" charset="0"/>
              </a:rPr>
              <a:pPr>
                <a:lnSpc>
                  <a:spcPts val="1800"/>
                </a:lnSpc>
              </a:pPr>
              <a:t>‹nr.›</a:t>
            </a:fld>
            <a:endParaRPr lang="en-GB" sz="1400" dirty="0" smtClean="0">
              <a:latin typeface="Verdana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17974" y="6573261"/>
            <a:ext cx="1866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MoolBoran" pitchFamily="34" charset="0"/>
              </a:rPr>
              <a:t>Environmental Technology </a:t>
            </a:r>
            <a:endParaRPr lang="en-GB" sz="1200" kern="1200" dirty="0">
              <a:solidFill>
                <a:schemeClr val="tx1"/>
              </a:solidFill>
              <a:latin typeface="Calibri" pitchFamily="34" charset="0"/>
              <a:ea typeface="+mn-ea"/>
              <a:cs typeface="MoolBor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435394" y="6401240"/>
            <a:ext cx="708606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fld id="{A425F242-CB61-4311-ADED-6289C52EE325}" type="slidenum">
              <a:rPr lang="en-GB" sz="1400" smtClean="0">
                <a:latin typeface="Verdana" pitchFamily="34" charset="0"/>
              </a:rPr>
              <a:pPr>
                <a:lnSpc>
                  <a:spcPts val="1800"/>
                </a:lnSpc>
              </a:pPr>
              <a:t>‹nr.›</a:t>
            </a:fld>
            <a:endParaRPr lang="en-GB" sz="1400" dirty="0" smtClean="0">
              <a:latin typeface="Verdana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17974" y="6573261"/>
            <a:ext cx="1866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MoolBoran" pitchFamily="34" charset="0"/>
              </a:rPr>
              <a:t>Environmental Technology </a:t>
            </a:r>
            <a:endParaRPr lang="en-GB" sz="1200" kern="1200" dirty="0">
              <a:solidFill>
                <a:schemeClr val="tx1"/>
              </a:solidFill>
              <a:latin typeface="Calibri" pitchFamily="34" charset="0"/>
              <a:ea typeface="+mn-ea"/>
              <a:cs typeface="MoolBor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435394" y="6401240"/>
            <a:ext cx="708606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fld id="{A425F242-CB61-4311-ADED-6289C52EE325}" type="slidenum">
              <a:rPr lang="en-GB" sz="1400" smtClean="0">
                <a:latin typeface="Verdana" pitchFamily="34" charset="0"/>
              </a:rPr>
              <a:pPr>
                <a:lnSpc>
                  <a:spcPts val="1800"/>
                </a:lnSpc>
              </a:pPr>
              <a:t>‹nr.›</a:t>
            </a:fld>
            <a:endParaRPr lang="en-GB" sz="1400" dirty="0" smtClean="0">
              <a:latin typeface="Verdan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9" t="9041" r="70097" b="9110"/>
          <a:stretch/>
        </p:blipFill>
        <p:spPr>
          <a:xfrm rot="5400000">
            <a:off x="4262415" y="5205377"/>
            <a:ext cx="666006" cy="248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9143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2" y="230188"/>
            <a:ext cx="8442796" cy="840125"/>
          </a:xfrm>
          <a:noFill/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435394" y="6401240"/>
            <a:ext cx="708606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fld id="{A425F242-CB61-4311-ADED-6289C52EE325}" type="slidenum">
              <a:rPr lang="en-GB" sz="1400" smtClean="0">
                <a:latin typeface="Verdana" pitchFamily="34" charset="0"/>
              </a:rPr>
              <a:pPr>
                <a:lnSpc>
                  <a:spcPts val="1800"/>
                </a:lnSpc>
              </a:pPr>
              <a:t>‹nr.›</a:t>
            </a:fld>
            <a:endParaRPr lang="en-GB" sz="1400" dirty="0" smtClean="0">
              <a:latin typeface="Verdana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117974" y="6573261"/>
            <a:ext cx="1866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MoolBoran" pitchFamily="34" charset="0"/>
              </a:rPr>
              <a:t>Environmental Technology </a:t>
            </a:r>
            <a:endParaRPr lang="en-GB" sz="1200" kern="1200" dirty="0">
              <a:solidFill>
                <a:schemeClr val="tx1"/>
              </a:solidFill>
              <a:latin typeface="Calibri" pitchFamily="34" charset="0"/>
              <a:ea typeface="+mn-ea"/>
              <a:cs typeface="MoolBor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435394" y="6401240"/>
            <a:ext cx="708606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fld id="{A425F242-CB61-4311-ADED-6289C52EE325}" type="slidenum">
              <a:rPr lang="en-GB" sz="1400" smtClean="0">
                <a:latin typeface="Verdana" pitchFamily="34" charset="0"/>
              </a:rPr>
              <a:pPr>
                <a:lnSpc>
                  <a:spcPts val="1800"/>
                </a:lnSpc>
              </a:pPr>
              <a:t>‹nr.›</a:t>
            </a:fld>
            <a:endParaRPr lang="en-GB" sz="1400" dirty="0" smtClean="0">
              <a:latin typeface="Verdana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17974" y="6573261"/>
            <a:ext cx="1866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MoolBoran" pitchFamily="34" charset="0"/>
              </a:rPr>
              <a:t>Environmental Technology </a:t>
            </a:r>
            <a:endParaRPr lang="en-GB" sz="1200" kern="1200" dirty="0">
              <a:solidFill>
                <a:schemeClr val="tx1"/>
              </a:solidFill>
              <a:latin typeface="Calibri" pitchFamily="34" charset="0"/>
              <a:ea typeface="+mn-ea"/>
              <a:cs typeface="MoolBor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435394" y="6401240"/>
            <a:ext cx="708606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fld id="{A425F242-CB61-4311-ADED-6289C52EE325}" type="slidenum">
              <a:rPr lang="en-GB" sz="1400" smtClean="0">
                <a:latin typeface="Verdana" pitchFamily="34" charset="0"/>
              </a:rPr>
              <a:pPr>
                <a:lnSpc>
                  <a:spcPts val="1800"/>
                </a:lnSpc>
              </a:pPr>
              <a:t>‹nr.›</a:t>
            </a:fld>
            <a:endParaRPr lang="en-GB" sz="1400" dirty="0" smtClean="0">
              <a:latin typeface="Verdana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17974" y="6573261"/>
            <a:ext cx="1866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MoolBoran" pitchFamily="34" charset="0"/>
              </a:rPr>
              <a:t>Environmental Technology </a:t>
            </a:r>
            <a:endParaRPr lang="en-GB" sz="1200" kern="1200" dirty="0">
              <a:solidFill>
                <a:schemeClr val="tx1"/>
              </a:solidFill>
              <a:latin typeface="Calibri" pitchFamily="34" charset="0"/>
              <a:ea typeface="+mn-ea"/>
              <a:cs typeface="MoolBor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1117974" y="6573261"/>
            <a:ext cx="1866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MoolBoran" pitchFamily="34" charset="0"/>
              </a:rPr>
              <a:t>Environmental Technology </a:t>
            </a:r>
            <a:endParaRPr lang="en-GB" sz="1200" kern="1200" dirty="0">
              <a:solidFill>
                <a:schemeClr val="tx1"/>
              </a:solidFill>
              <a:latin typeface="Calibri" pitchFamily="34" charset="0"/>
              <a:ea typeface="+mn-ea"/>
              <a:cs typeface="MoolBor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17974" y="6573261"/>
            <a:ext cx="1866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MoolBoran" pitchFamily="34" charset="0"/>
              </a:rPr>
              <a:t>Environmental Technology </a:t>
            </a:r>
            <a:endParaRPr lang="en-GB" sz="1200" kern="1200" dirty="0">
              <a:solidFill>
                <a:schemeClr val="tx1"/>
              </a:solidFill>
              <a:latin typeface="Calibri" pitchFamily="34" charset="0"/>
              <a:ea typeface="+mn-ea"/>
              <a:cs typeface="MoolBoran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435394" y="6401240"/>
            <a:ext cx="708606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fld id="{A425F242-CB61-4311-ADED-6289C52EE325}" type="slidenum">
              <a:rPr lang="en-GB" sz="1400" smtClean="0">
                <a:latin typeface="Verdana" pitchFamily="34" charset="0"/>
              </a:rPr>
              <a:pPr>
                <a:lnSpc>
                  <a:spcPts val="1800"/>
                </a:lnSpc>
              </a:pPr>
              <a:t>‹nr.›</a:t>
            </a:fld>
            <a:endParaRPr lang="en-GB" sz="14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800901" y="6127845"/>
            <a:ext cx="5141487" cy="61414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1000" smtClean="0">
                <a:solidFill>
                  <a:schemeClr val="accent3"/>
                </a:solidFill>
              </a:rPr>
              <a:t>Space</a:t>
            </a:r>
            <a:r>
              <a:rPr lang="en-GB" sz="1000" baseline="0" smtClean="0">
                <a:solidFill>
                  <a:schemeClr val="accent3"/>
                </a:solidFill>
              </a:rPr>
              <a:t> for partner logo’s </a:t>
            </a:r>
            <a:br>
              <a:rPr lang="en-GB" sz="1000" baseline="0" smtClean="0">
                <a:solidFill>
                  <a:schemeClr val="accent3"/>
                </a:solidFill>
              </a:rPr>
            </a:br>
            <a:r>
              <a:rPr lang="en-GB" sz="800" baseline="0" smtClean="0">
                <a:solidFill>
                  <a:schemeClr val="accent3"/>
                </a:solidFill>
              </a:rPr>
              <a:t>(place a white shape behind the logo’s to hide this text and border)</a:t>
            </a:r>
            <a:endParaRPr lang="en-GB" sz="800" dirty="0">
              <a:solidFill>
                <a:schemeClr val="accent3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17974" y="6573261"/>
            <a:ext cx="1866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MoolBoran" pitchFamily="34" charset="0"/>
              </a:rPr>
              <a:t>Environmental Technology </a:t>
            </a:r>
            <a:endParaRPr lang="en-GB" sz="1200" kern="1200" dirty="0">
              <a:solidFill>
                <a:schemeClr val="tx1"/>
              </a:solidFill>
              <a:latin typeface="Calibri" pitchFamily="34" charset="0"/>
              <a:ea typeface="+mn-ea"/>
              <a:cs typeface="MoolBor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264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19425" y="6132513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1579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47999-3215-4486-B143-0229DFB5D78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86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</a:p>
        </p:txBody>
      </p:sp>
    </p:spTree>
    <p:extLst>
      <p:ext uri="{BB962C8B-B14F-4D97-AF65-F5344CB8AC3E}">
        <p14:creationId xmlns:p14="http://schemas.microsoft.com/office/powerpoint/2010/main" val="391978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2B1E23-5533-4325-B6B6-E7ECB16AF7FF}" type="datetimeFigureOut">
              <a:rPr lang="en-GB" smtClean="0"/>
              <a:t>01/10/2013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CD1A09-04A4-40A4-B3AE-471E7022422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18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952804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435394" y="6401240"/>
            <a:ext cx="708606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fld id="{A425F242-CB61-4311-ADED-6289C52EE325}" type="slidenum">
              <a:rPr lang="en-GB" sz="1400" smtClean="0">
                <a:latin typeface="Verdana" pitchFamily="34" charset="0"/>
              </a:rPr>
              <a:pPr>
                <a:lnSpc>
                  <a:spcPts val="1800"/>
                </a:lnSpc>
              </a:pPr>
              <a:t>‹nr.›</a:t>
            </a:fld>
            <a:endParaRPr lang="en-GB" sz="1400" dirty="0" smtClean="0">
              <a:latin typeface="Verdana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17974" y="6573261"/>
            <a:ext cx="1866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MoolBoran" pitchFamily="34" charset="0"/>
              </a:rPr>
              <a:t>Environmental Technology </a:t>
            </a:r>
            <a:endParaRPr lang="en-GB" sz="1200" kern="1200" dirty="0">
              <a:solidFill>
                <a:schemeClr val="tx1"/>
              </a:solidFill>
              <a:latin typeface="Calibri" pitchFamily="34" charset="0"/>
              <a:ea typeface="+mn-ea"/>
              <a:cs typeface="MoolBor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435394" y="6401240"/>
            <a:ext cx="708606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fld id="{A425F242-CB61-4311-ADED-6289C52EE325}" type="slidenum">
              <a:rPr lang="en-GB" sz="1400" smtClean="0">
                <a:latin typeface="Verdana" pitchFamily="34" charset="0"/>
              </a:rPr>
              <a:pPr>
                <a:lnSpc>
                  <a:spcPts val="1800"/>
                </a:lnSpc>
              </a:pPr>
              <a:t>‹nr.›</a:t>
            </a:fld>
            <a:endParaRPr lang="en-GB" sz="1400" dirty="0" smtClean="0">
              <a:latin typeface="Verdana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17974" y="6573261"/>
            <a:ext cx="1866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MoolBoran" pitchFamily="34" charset="0"/>
              </a:rPr>
              <a:t>Environmental Technology </a:t>
            </a:r>
            <a:endParaRPr lang="en-GB" sz="1200" kern="1200" dirty="0">
              <a:solidFill>
                <a:schemeClr val="tx1"/>
              </a:solidFill>
              <a:latin typeface="Calibri" pitchFamily="34" charset="0"/>
              <a:ea typeface="+mn-ea"/>
              <a:cs typeface="MoolBor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435394" y="6401240"/>
            <a:ext cx="708606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fld id="{A425F242-CB61-4311-ADED-6289C52EE325}" type="slidenum">
              <a:rPr lang="en-GB" sz="1400" smtClean="0">
                <a:latin typeface="Verdana" pitchFamily="34" charset="0"/>
              </a:rPr>
              <a:pPr>
                <a:lnSpc>
                  <a:spcPts val="1800"/>
                </a:lnSpc>
              </a:pPr>
              <a:t>‹nr.›</a:t>
            </a:fld>
            <a:endParaRPr lang="en-GB" sz="1400" dirty="0" smtClean="0">
              <a:latin typeface="Verdana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17974" y="6573261"/>
            <a:ext cx="1866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MoolBoran" pitchFamily="34" charset="0"/>
              </a:rPr>
              <a:t>Environmental Technology </a:t>
            </a:r>
            <a:endParaRPr lang="en-GB" sz="1200" kern="1200" dirty="0">
              <a:solidFill>
                <a:schemeClr val="tx1"/>
              </a:solidFill>
              <a:latin typeface="Calibri" pitchFamily="34" charset="0"/>
              <a:ea typeface="+mn-ea"/>
              <a:cs typeface="MoolBor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435394" y="6401240"/>
            <a:ext cx="708606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fld id="{A425F242-CB61-4311-ADED-6289C52EE325}" type="slidenum">
              <a:rPr lang="en-GB" sz="1400" smtClean="0">
                <a:latin typeface="Verdana" pitchFamily="34" charset="0"/>
              </a:rPr>
              <a:pPr>
                <a:lnSpc>
                  <a:spcPts val="1800"/>
                </a:lnSpc>
              </a:pPr>
              <a:t>‹nr.›</a:t>
            </a:fld>
            <a:endParaRPr lang="en-GB" sz="1400" dirty="0" smtClean="0">
              <a:latin typeface="Verdana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17974" y="6573261"/>
            <a:ext cx="1866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MoolBoran" pitchFamily="34" charset="0"/>
              </a:rPr>
              <a:t>Environmental Technology </a:t>
            </a:r>
            <a:endParaRPr lang="en-GB" sz="1200" kern="1200" dirty="0">
              <a:solidFill>
                <a:schemeClr val="tx1"/>
              </a:solidFill>
              <a:latin typeface="Calibri" pitchFamily="34" charset="0"/>
              <a:ea typeface="+mn-ea"/>
              <a:cs typeface="MoolBor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435394" y="6401240"/>
            <a:ext cx="708606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fld id="{A425F242-CB61-4311-ADED-6289C52EE325}" type="slidenum">
              <a:rPr lang="en-GB" sz="1400" smtClean="0">
                <a:latin typeface="Verdana" pitchFamily="34" charset="0"/>
              </a:rPr>
              <a:pPr>
                <a:lnSpc>
                  <a:spcPts val="1800"/>
                </a:lnSpc>
              </a:pPr>
              <a:t>‹nr.›</a:t>
            </a:fld>
            <a:endParaRPr lang="en-GB" sz="1400" dirty="0" smtClean="0">
              <a:latin typeface="Verdana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17974" y="6573261"/>
            <a:ext cx="1866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MoolBoran" pitchFamily="34" charset="0"/>
              </a:rPr>
              <a:t>Environmental Technology </a:t>
            </a:r>
            <a:endParaRPr lang="en-GB" sz="1200" kern="1200" dirty="0">
              <a:solidFill>
                <a:schemeClr val="tx1"/>
              </a:solidFill>
              <a:latin typeface="Calibri" pitchFamily="34" charset="0"/>
              <a:ea typeface="+mn-ea"/>
              <a:cs typeface="MoolBor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435394" y="6401240"/>
            <a:ext cx="708606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fld id="{A425F242-CB61-4311-ADED-6289C52EE325}" type="slidenum">
              <a:rPr lang="en-GB" sz="1400" smtClean="0">
                <a:latin typeface="Verdana" pitchFamily="34" charset="0"/>
              </a:rPr>
              <a:pPr>
                <a:lnSpc>
                  <a:spcPts val="1800"/>
                </a:lnSpc>
              </a:pPr>
              <a:t>‹nr.›</a:t>
            </a:fld>
            <a:endParaRPr lang="en-GB" sz="1400" dirty="0" smtClean="0">
              <a:latin typeface="Verdana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17974" y="6573261"/>
            <a:ext cx="1866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MoolBoran" pitchFamily="34" charset="0"/>
              </a:rPr>
              <a:t>Environmental Technology </a:t>
            </a:r>
            <a:endParaRPr lang="en-GB" sz="1200" kern="1200" dirty="0">
              <a:solidFill>
                <a:schemeClr val="tx1"/>
              </a:solidFill>
              <a:latin typeface="Calibri" pitchFamily="34" charset="0"/>
              <a:ea typeface="+mn-ea"/>
              <a:cs typeface="MoolBor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76251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3" name="Rechthoek 12"/>
          <p:cNvSpPr/>
          <p:nvPr userDrawn="1"/>
        </p:nvSpPr>
        <p:spPr>
          <a:xfrm>
            <a:off x="3800901" y="6127845"/>
            <a:ext cx="5141487" cy="61414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1000" smtClean="0">
                <a:solidFill>
                  <a:schemeClr val="accent3"/>
                </a:solidFill>
              </a:rPr>
              <a:t>Space</a:t>
            </a:r>
            <a:r>
              <a:rPr lang="en-GB" sz="1000" baseline="0" smtClean="0">
                <a:solidFill>
                  <a:schemeClr val="accent3"/>
                </a:solidFill>
              </a:rPr>
              <a:t> for partner logo’s </a:t>
            </a:r>
            <a:br>
              <a:rPr lang="en-GB" sz="1000" baseline="0" smtClean="0">
                <a:solidFill>
                  <a:schemeClr val="accent3"/>
                </a:solidFill>
              </a:rPr>
            </a:br>
            <a:r>
              <a:rPr lang="en-GB" sz="800" baseline="0" smtClean="0">
                <a:solidFill>
                  <a:schemeClr val="accent3"/>
                </a:solidFill>
              </a:rPr>
              <a:t>(place a white shape behind the logo’s to hide this text and border)</a:t>
            </a:r>
            <a:endParaRPr lang="en-GB" sz="800" dirty="0">
              <a:solidFill>
                <a:schemeClr val="accent3"/>
              </a:solidFill>
            </a:endParaRPr>
          </a:p>
        </p:txBody>
      </p:sp>
      <p:sp>
        <p:nvSpPr>
          <p:cNvPr id="12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537417" y="3236115"/>
            <a:ext cx="2145509" cy="2145509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943254" y="3236115"/>
            <a:ext cx="2145509" cy="2145509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349091" y="3236115"/>
            <a:ext cx="2145509" cy="2145509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9" t="9041" r="16311" b="9110"/>
          <a:stretch/>
        </p:blipFill>
        <p:spPr>
          <a:xfrm>
            <a:off x="151643" y="3162300"/>
            <a:ext cx="2761420" cy="230505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17974" y="6573261"/>
            <a:ext cx="1866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MoolBoran" pitchFamily="34" charset="0"/>
              </a:rPr>
              <a:t>Environmental Technology </a:t>
            </a:r>
            <a:endParaRPr lang="en-GB" sz="1200" kern="1200" dirty="0">
              <a:solidFill>
                <a:schemeClr val="tx1"/>
              </a:solidFill>
              <a:latin typeface="Calibri" pitchFamily="34" charset="0"/>
              <a:ea typeface="+mn-ea"/>
              <a:cs typeface="MoolBor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6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88"/>
            <a:ext cx="8442796" cy="839787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Klik om de stijl te bewerken</a:t>
            </a:r>
            <a:endParaRPr lang="en-GB" dirty="0" smtClean="0"/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endParaRPr lang="en-GB" dirty="0" smtClean="0"/>
          </a:p>
        </p:txBody>
      </p:sp>
      <p:pic>
        <p:nvPicPr>
          <p:cNvPr id="2" name="Picture 1"/>
          <p:cNvPicPr>
            <a:picLocks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64" r:id="rId9"/>
    <p:sldLayoutId id="2147483653" r:id="rId10"/>
    <p:sldLayoutId id="2147483655" r:id="rId11"/>
    <p:sldLayoutId id="2147483656" r:id="rId12"/>
    <p:sldLayoutId id="2147483657" r:id="rId13"/>
    <p:sldLayoutId id="2147483659" r:id="rId14"/>
    <p:sldLayoutId id="2147483660" r:id="rId15"/>
    <p:sldLayoutId id="2147483661" r:id="rId16"/>
    <p:sldLayoutId id="2147483663" r:id="rId17"/>
    <p:sldLayoutId id="2147483665" r:id="rId18"/>
    <p:sldLayoutId id="2147483654" r:id="rId19"/>
    <p:sldLayoutId id="2147483666" r:id="rId20"/>
    <p:sldLayoutId id="2147483690" r:id="rId21"/>
    <p:sldLayoutId id="2147483692" r:id="rId22"/>
    <p:sldLayoutId id="2147483693" r:id="rId23"/>
    <p:sldLayoutId id="2147483694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.jpeg"/><Relationship Id="rId4" Type="http://schemas.openxmlformats.org/officeDocument/2006/relationships/hyperlink" Target="http://www.ete.wur.nl/NR/rdonlyres/BAD12439-E5EA-41BA-B153-B30500105BC6/90452/HuubRijnaartskopie1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tv.nl/beeldbank/clip/20060913_water_zuivering" TargetMode="Externa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15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	</a:t>
            </a:r>
            <a:r>
              <a:rPr lang="en-GB" sz="2800" dirty="0" err="1" smtClean="0"/>
              <a:t>Duurzaamheid</a:t>
            </a:r>
            <a:r>
              <a:rPr lang="en-GB" sz="2800" dirty="0" smtClean="0"/>
              <a:t>  en </a:t>
            </a:r>
            <a:r>
              <a:rPr lang="en-GB" sz="2800" dirty="0" err="1" smtClean="0"/>
              <a:t>Watertechnologie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b="1" dirty="0" smtClean="0">
                <a:latin typeface="Comic Sans MS" pitchFamily="66" charset="0"/>
              </a:rPr>
              <a:t>	</a:t>
            </a:r>
          </a:p>
          <a:p>
            <a:r>
              <a:rPr lang="en-GB" sz="2800" b="1" dirty="0">
                <a:latin typeface="Comic Sans MS" pitchFamily="66" charset="0"/>
              </a:rPr>
              <a:t>	</a:t>
            </a:r>
            <a:r>
              <a:rPr lang="en-GB" sz="2800" b="1" dirty="0" err="1" smtClean="0">
                <a:latin typeface="Comic Sans MS" pitchFamily="66" charset="0"/>
              </a:rPr>
              <a:t>Wat</a:t>
            </a:r>
            <a:r>
              <a:rPr lang="en-GB" sz="2800" b="1" dirty="0" smtClean="0">
                <a:latin typeface="Comic Sans MS" pitchFamily="66" charset="0"/>
              </a:rPr>
              <a:t> </a:t>
            </a:r>
            <a:r>
              <a:rPr lang="en-GB" sz="2800" b="1" dirty="0" err="1" smtClean="0">
                <a:latin typeface="Comic Sans MS" pitchFamily="66" charset="0"/>
              </a:rPr>
              <a:t>gaan</a:t>
            </a:r>
            <a:r>
              <a:rPr lang="en-GB" sz="2800" b="1" dirty="0" smtClean="0">
                <a:latin typeface="Comic Sans MS" pitchFamily="66" charset="0"/>
              </a:rPr>
              <a:t> we </a:t>
            </a:r>
            <a:r>
              <a:rPr lang="en-GB" sz="2800" b="1" dirty="0" err="1" smtClean="0">
                <a:latin typeface="Comic Sans MS" pitchFamily="66" charset="0"/>
              </a:rPr>
              <a:t>vandaag</a:t>
            </a:r>
            <a:r>
              <a:rPr lang="en-GB" sz="2800" b="1" dirty="0" smtClean="0">
                <a:latin typeface="Comic Sans MS" pitchFamily="66" charset="0"/>
              </a:rPr>
              <a:t> </a:t>
            </a:r>
            <a:r>
              <a:rPr lang="en-GB" sz="2800" b="1" dirty="0" err="1" smtClean="0">
                <a:latin typeface="Comic Sans MS" pitchFamily="66" charset="0"/>
              </a:rPr>
              <a:t>doen</a:t>
            </a:r>
            <a:r>
              <a:rPr lang="en-GB" sz="2800" b="1" dirty="0" smtClean="0">
                <a:latin typeface="Comic Sans MS" pitchFamily="66" charset="0"/>
              </a:rPr>
              <a:t>?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9094" y="1436392"/>
            <a:ext cx="823174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GB" sz="2400" dirty="0" smtClean="0">
                <a:latin typeface="Comic Sans MS" pitchFamily="66" charset="0"/>
              </a:rPr>
              <a:t>College over water </a:t>
            </a:r>
          </a:p>
          <a:p>
            <a:pPr marL="342900" indent="-342900">
              <a:buBlip>
                <a:blip r:embed="rId2"/>
              </a:buBlip>
            </a:pPr>
            <a:endParaRPr lang="en-GB" sz="2400" dirty="0">
              <a:latin typeface="Comic Sans MS" pitchFamily="66" charset="0"/>
            </a:endParaRPr>
          </a:p>
          <a:p>
            <a:pPr marL="800100" lvl="1" indent="-342900">
              <a:buBlip>
                <a:blip r:embed="rId2"/>
              </a:buBlip>
            </a:pPr>
            <a:r>
              <a:rPr lang="en-GB" sz="2400" dirty="0" err="1" smtClean="0">
                <a:latin typeface="Comic Sans MS" pitchFamily="66" charset="0"/>
              </a:rPr>
              <a:t>Vragen</a:t>
            </a:r>
            <a:r>
              <a:rPr lang="en-GB" sz="2400" dirty="0" smtClean="0">
                <a:latin typeface="Comic Sans MS" pitchFamily="66" charset="0"/>
              </a:rPr>
              <a:t> en </a:t>
            </a:r>
            <a:r>
              <a:rPr lang="en-GB" sz="2400" dirty="0" err="1" smtClean="0">
                <a:latin typeface="Comic Sans MS" pitchFamily="66" charset="0"/>
              </a:rPr>
              <a:t>antwoorden</a:t>
            </a:r>
            <a:endParaRPr lang="en-GB" sz="2400" dirty="0" smtClean="0">
              <a:latin typeface="Comic Sans MS" pitchFamily="66" charset="0"/>
            </a:endParaRPr>
          </a:p>
          <a:p>
            <a:pPr marL="342900" indent="-342900">
              <a:buBlip>
                <a:blip r:embed="rId2"/>
              </a:buBlip>
            </a:pPr>
            <a:endParaRPr lang="en-GB" sz="2400" dirty="0">
              <a:latin typeface="Comic Sans MS" pitchFamily="66" charset="0"/>
            </a:endParaRPr>
          </a:p>
          <a:p>
            <a:pPr marL="800100" lvl="1" indent="-342900">
              <a:buBlip>
                <a:blip r:embed="rId2"/>
              </a:buBlip>
            </a:pPr>
            <a:r>
              <a:rPr lang="en-GB" sz="2400" dirty="0" err="1" smtClean="0">
                <a:latin typeface="Comic Sans MS" pitchFamily="66" charset="0"/>
              </a:rPr>
              <a:t>Filmpje</a:t>
            </a:r>
            <a:r>
              <a:rPr lang="en-GB" sz="2400" dirty="0" smtClean="0">
                <a:latin typeface="Comic Sans MS" pitchFamily="66" charset="0"/>
              </a:rPr>
              <a:t> over </a:t>
            </a:r>
            <a:r>
              <a:rPr lang="en-GB" sz="2400" dirty="0" err="1" smtClean="0">
                <a:latin typeface="Comic Sans MS" pitchFamily="66" charset="0"/>
              </a:rPr>
              <a:t>waterzuivering</a:t>
            </a:r>
            <a:endParaRPr lang="en-GB" sz="2400" dirty="0" smtClean="0">
              <a:latin typeface="Comic Sans MS" pitchFamily="66" charset="0"/>
            </a:endParaRPr>
          </a:p>
          <a:p>
            <a:pPr lvl="1"/>
            <a:endParaRPr lang="en-GB" sz="2400" dirty="0" smtClean="0">
              <a:latin typeface="Comic Sans MS" pitchFamily="66" charset="0"/>
            </a:endParaRPr>
          </a:p>
          <a:p>
            <a:pPr marL="342900" indent="-342900">
              <a:buBlip>
                <a:blip r:embed="rId2"/>
              </a:buBlip>
            </a:pPr>
            <a:endParaRPr lang="en-GB" sz="2400" dirty="0">
              <a:latin typeface="Comic Sans MS" pitchFamily="66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GB" sz="2400" dirty="0" err="1" smtClean="0">
                <a:latin typeface="Comic Sans MS" pitchFamily="66" charset="0"/>
              </a:rPr>
              <a:t>Praktikum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watertechnologie</a:t>
            </a:r>
            <a:endParaRPr lang="en-GB" sz="2400" dirty="0" smtClean="0">
              <a:latin typeface="Comic Sans MS" pitchFamily="66" charset="0"/>
            </a:endParaRPr>
          </a:p>
          <a:p>
            <a:endParaRPr lang="en-GB" sz="2400" dirty="0" smtClean="0">
              <a:latin typeface="Comic Sans MS" pitchFamily="66" charset="0"/>
            </a:endParaRPr>
          </a:p>
          <a:p>
            <a:pPr marL="800100" lvl="1" indent="-342900">
              <a:buBlip>
                <a:blip r:embed="rId2"/>
              </a:buBlip>
            </a:pPr>
            <a:r>
              <a:rPr lang="en-GB" sz="2400" dirty="0" err="1" smtClean="0">
                <a:latin typeface="Comic Sans MS" pitchFamily="66" charset="0"/>
              </a:rPr>
              <a:t>Proefje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waarin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jullie</a:t>
            </a:r>
            <a:r>
              <a:rPr lang="en-GB" sz="2400" dirty="0" smtClean="0">
                <a:latin typeface="Comic Sans MS" pitchFamily="66" charset="0"/>
              </a:rPr>
              <a:t> vies water </a:t>
            </a:r>
            <a:r>
              <a:rPr lang="en-GB" sz="2400" dirty="0" err="1" smtClean="0">
                <a:latin typeface="Comic Sans MS" pitchFamily="66" charset="0"/>
              </a:rPr>
              <a:t>schoon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gaan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maken</a:t>
            </a:r>
            <a:endParaRPr lang="en-GB" sz="2400" dirty="0" smtClean="0">
              <a:latin typeface="Comic Sans MS" pitchFamily="66" charset="0"/>
            </a:endParaRPr>
          </a:p>
          <a:p>
            <a:pPr marL="800100" lvl="1" indent="-342900">
              <a:buBlip>
                <a:blip r:embed="rId2"/>
              </a:buBlip>
            </a:pPr>
            <a:endParaRPr lang="en-GB" sz="2400" dirty="0">
              <a:latin typeface="Comic Sans MS" pitchFamily="66" charset="0"/>
            </a:endParaRPr>
          </a:p>
          <a:p>
            <a:pPr marL="800100" lvl="1" indent="-342900">
              <a:buBlip>
                <a:blip r:embed="rId2"/>
              </a:buBlip>
            </a:pPr>
            <a:r>
              <a:rPr lang="en-GB" sz="2400" dirty="0" smtClean="0">
                <a:latin typeface="Comic Sans MS" pitchFamily="66" charset="0"/>
              </a:rPr>
              <a:t>En.......!!??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00035" y="6346368"/>
            <a:ext cx="326403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2800" dirty="0"/>
              <a:t>	Huub </a:t>
            </a:r>
            <a:r>
              <a:rPr lang="en-GB" sz="2800" dirty="0" smtClean="0"/>
              <a:t>Rijnaarts</a:t>
            </a:r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6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03" y="5145856"/>
            <a:ext cx="1905025" cy="1080774"/>
          </a:xfrm>
          <a:prstGeom prst="rect">
            <a:avLst/>
          </a:prstGeom>
        </p:spPr>
      </p:pic>
      <p:pic>
        <p:nvPicPr>
          <p:cNvPr id="7" name="Picture 2" descr="HuubRijnaartskopie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861" y="-1588"/>
            <a:ext cx="1462088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07318" y="6305885"/>
            <a:ext cx="3424014" cy="3300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2000" dirty="0" err="1" smtClean="0"/>
              <a:t>Wageningen</a:t>
            </a:r>
            <a:r>
              <a:rPr lang="en-GB" sz="2000" dirty="0" smtClean="0"/>
              <a:t> </a:t>
            </a:r>
            <a:r>
              <a:rPr lang="en-GB" sz="2000" dirty="0" err="1" smtClean="0"/>
              <a:t>KinderUniversiteit</a:t>
            </a:r>
            <a:endParaRPr lang="en-GB" sz="20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28704"/>
            <a:ext cx="544091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En nu </a:t>
            </a:r>
            <a:r>
              <a:rPr lang="en-GB" sz="2400" dirty="0" err="1" smtClean="0">
                <a:latin typeface="Comic Sans MS" pitchFamily="66" charset="0"/>
              </a:rPr>
              <a:t>gaan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jullie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zelf</a:t>
            </a:r>
            <a:r>
              <a:rPr lang="en-GB" sz="2400" dirty="0" smtClean="0">
                <a:latin typeface="Comic Sans MS" pitchFamily="66" charset="0"/>
              </a:rPr>
              <a:t> water </a:t>
            </a:r>
            <a:r>
              <a:rPr lang="en-GB" sz="2400" dirty="0" err="1" smtClean="0">
                <a:latin typeface="Comic Sans MS" pitchFamily="66" charset="0"/>
              </a:rPr>
              <a:t>zuiveren</a:t>
            </a:r>
            <a:r>
              <a:rPr lang="en-GB" sz="2400" dirty="0" smtClean="0">
                <a:latin typeface="Comic Sans MS" pitchFamily="66" charset="0"/>
              </a:rPr>
              <a:t>!</a:t>
            </a:r>
          </a:p>
          <a:p>
            <a:endParaRPr lang="en-GB" sz="2400" dirty="0" smtClean="0">
              <a:latin typeface="Comic Sans MS" pitchFamily="66" charset="0"/>
            </a:endParaRPr>
          </a:p>
          <a:p>
            <a:endParaRPr lang="en-GB" sz="2400" dirty="0">
              <a:latin typeface="Comic Sans MS" pitchFamily="66" charset="0"/>
            </a:endParaRPr>
          </a:p>
          <a:p>
            <a:endParaRPr lang="en-GB" sz="2400" dirty="0" smtClean="0">
              <a:latin typeface="Comic Sans MS" pitchFamily="66" charset="0"/>
            </a:endParaRPr>
          </a:p>
          <a:p>
            <a:endParaRPr lang="en-GB" sz="2400" dirty="0" smtClean="0">
              <a:latin typeface="Comic Sans MS" pitchFamily="66" charset="0"/>
            </a:endParaRPr>
          </a:p>
          <a:p>
            <a:endParaRPr lang="en-GB" sz="2400" dirty="0" smtClean="0">
              <a:latin typeface="Comic Sans MS" pitchFamily="66" charset="0"/>
            </a:endParaRPr>
          </a:p>
          <a:p>
            <a:endParaRPr lang="en-GB" sz="2400" dirty="0">
              <a:latin typeface="Comic Sans MS" pitchFamily="66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GB" sz="2400" dirty="0" err="1" smtClean="0">
                <a:latin typeface="Comic Sans MS" pitchFamily="66" charset="0"/>
              </a:rPr>
              <a:t>Groepjes</a:t>
            </a:r>
            <a:r>
              <a:rPr lang="en-GB" sz="2400" dirty="0" smtClean="0">
                <a:latin typeface="Comic Sans MS" pitchFamily="66" charset="0"/>
              </a:rPr>
              <a:t> van 5 </a:t>
            </a:r>
            <a:r>
              <a:rPr lang="en-GB" sz="2400" dirty="0" err="1" smtClean="0">
                <a:latin typeface="Comic Sans MS" pitchFamily="66" charset="0"/>
              </a:rPr>
              <a:t>kinderen</a:t>
            </a:r>
            <a:endParaRPr lang="en-GB" sz="2400" dirty="0" smtClean="0">
              <a:latin typeface="Comic Sans MS" pitchFamily="66" charset="0"/>
            </a:endParaRPr>
          </a:p>
          <a:p>
            <a:pPr marL="342900" indent="-342900">
              <a:buBlip>
                <a:blip r:embed="rId2"/>
              </a:buBlip>
            </a:pPr>
            <a:endParaRPr lang="en-GB" sz="2400" dirty="0" smtClean="0">
              <a:latin typeface="Comic Sans MS" pitchFamily="66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GB" sz="2400" dirty="0" err="1" smtClean="0">
                <a:latin typeface="Comic Sans MS" pitchFamily="66" charset="0"/>
              </a:rPr>
              <a:t>Iedereen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een</a:t>
            </a:r>
            <a:r>
              <a:rPr lang="en-GB" sz="2400" dirty="0" smtClean="0">
                <a:latin typeface="Comic Sans MS" pitchFamily="66" charset="0"/>
              </a:rPr>
              <a:t> filter, met </a:t>
            </a:r>
            <a:r>
              <a:rPr lang="en-GB" sz="2400" dirty="0" err="1" smtClean="0">
                <a:latin typeface="Comic Sans MS" pitchFamily="66" charset="0"/>
              </a:rPr>
              <a:t>een</a:t>
            </a:r>
            <a:r>
              <a:rPr lang="en-GB" sz="2400" dirty="0" smtClean="0">
                <a:latin typeface="Comic Sans MS" pitchFamily="66" charset="0"/>
              </a:rPr>
              <a:t> </a:t>
            </a:r>
          </a:p>
          <a:p>
            <a:r>
              <a:rPr lang="en-GB" sz="2400" dirty="0">
                <a:latin typeface="Comic Sans MS" pitchFamily="66" charset="0"/>
              </a:rPr>
              <a:t>	</a:t>
            </a:r>
            <a:r>
              <a:rPr lang="en-GB" sz="2400" dirty="0" err="1" smtClean="0">
                <a:latin typeface="Comic Sans MS" pitchFamily="66" charset="0"/>
              </a:rPr>
              <a:t>eigen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zuivering</a:t>
            </a:r>
            <a:endParaRPr lang="en-GB" sz="2400" dirty="0" smtClean="0">
              <a:latin typeface="Comic Sans MS" pitchFamily="66" charset="0"/>
            </a:endParaRPr>
          </a:p>
          <a:p>
            <a:pPr marL="342900" indent="-342900">
              <a:buBlip>
                <a:blip r:embed="rId2"/>
              </a:buBlip>
            </a:pPr>
            <a:endParaRPr lang="en-GB" sz="2400" dirty="0">
              <a:latin typeface="Comic Sans MS" pitchFamily="66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GB" sz="2400" dirty="0" err="1" smtClean="0">
                <a:latin typeface="Comic Sans MS" pitchFamily="66" charset="0"/>
              </a:rPr>
              <a:t>Niet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te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veel</a:t>
            </a:r>
            <a:r>
              <a:rPr lang="en-GB" sz="2400" dirty="0" smtClean="0">
                <a:latin typeface="Comic Sans MS" pitchFamily="66" charset="0"/>
              </a:rPr>
              <a:t> met water </a:t>
            </a:r>
            <a:r>
              <a:rPr lang="en-GB" sz="2400" dirty="0" err="1" smtClean="0">
                <a:latin typeface="Comic Sans MS" pitchFamily="66" charset="0"/>
              </a:rPr>
              <a:t>knoeien</a:t>
            </a:r>
            <a:r>
              <a:rPr lang="en-GB" sz="2400" dirty="0" smtClean="0">
                <a:latin typeface="Comic Sans MS" pitchFamily="66" charset="0"/>
              </a:rPr>
              <a:t>!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sz="2400" dirty="0"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814" y="404664"/>
            <a:ext cx="5375753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2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364594"/>
            <a:ext cx="6245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Comic Sans MS" pitchFamily="66" charset="0"/>
              </a:rPr>
              <a:t>Hoe </a:t>
            </a:r>
            <a:r>
              <a:rPr lang="en-GB" sz="2000" b="1" dirty="0" err="1" smtClean="0">
                <a:latin typeface="Comic Sans MS" pitchFamily="66" charset="0"/>
              </a:rPr>
              <a:t>ziet</a:t>
            </a:r>
            <a:r>
              <a:rPr lang="en-GB" sz="2000" b="1" dirty="0" smtClean="0">
                <a:latin typeface="Comic Sans MS" pitchFamily="66" charset="0"/>
              </a:rPr>
              <a:t> het filter </a:t>
            </a:r>
            <a:r>
              <a:rPr lang="en-GB" sz="2000" b="1" dirty="0" err="1" smtClean="0">
                <a:latin typeface="Comic Sans MS" pitchFamily="66" charset="0"/>
              </a:rPr>
              <a:t>om</a:t>
            </a:r>
            <a:r>
              <a:rPr lang="en-GB" sz="2000" b="1" dirty="0" smtClean="0">
                <a:latin typeface="Comic Sans MS" pitchFamily="66" charset="0"/>
              </a:rPr>
              <a:t> water </a:t>
            </a:r>
            <a:r>
              <a:rPr lang="en-GB" sz="2000" b="1" dirty="0" err="1" smtClean="0">
                <a:latin typeface="Comic Sans MS" pitchFamily="66" charset="0"/>
              </a:rPr>
              <a:t>te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zuiveren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er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uit</a:t>
            </a:r>
            <a:r>
              <a:rPr lang="en-GB" sz="2000" b="1" dirty="0" smtClean="0">
                <a:latin typeface="Comic Sans MS" pitchFamily="66" charset="0"/>
              </a:rPr>
              <a:t>?</a:t>
            </a:r>
            <a:endParaRPr lang="en-GB" sz="2000" b="1" dirty="0">
              <a:latin typeface="Comic Sans MS" pitchFamily="66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23528" y="980728"/>
            <a:ext cx="7747054" cy="4752622"/>
            <a:chOff x="899592" y="1095022"/>
            <a:chExt cx="7747054" cy="475262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12" r="12312"/>
            <a:stretch/>
          </p:blipFill>
          <p:spPr>
            <a:xfrm>
              <a:off x="899592" y="1095022"/>
              <a:ext cx="2686756" cy="4752622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2987824" y="2564904"/>
              <a:ext cx="1656184" cy="7200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88024" y="2380238"/>
              <a:ext cx="1330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Comic Sans MS" pitchFamily="66" charset="0"/>
                </a:rPr>
                <a:t>Vies water</a:t>
              </a:r>
              <a:endParaRPr lang="en-GB" dirty="0">
                <a:latin typeface="Comic Sans MS" pitchFamily="66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88024" y="2708920"/>
              <a:ext cx="1699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latin typeface="Comic Sans MS" pitchFamily="66" charset="0"/>
                </a:rPr>
                <a:t>Laagje</a:t>
              </a:r>
              <a:r>
                <a:rPr lang="en-GB" dirty="0" smtClean="0">
                  <a:latin typeface="Comic Sans MS" pitchFamily="66" charset="0"/>
                </a:rPr>
                <a:t> </a:t>
              </a:r>
              <a:r>
                <a:rPr lang="en-GB" dirty="0" err="1" smtClean="0">
                  <a:latin typeface="Comic Sans MS" pitchFamily="66" charset="0"/>
                </a:rPr>
                <a:t>kiezels</a:t>
              </a:r>
              <a:endParaRPr lang="en-GB" dirty="0">
                <a:latin typeface="Comic Sans MS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88024" y="3059668"/>
              <a:ext cx="1457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latin typeface="Comic Sans MS" pitchFamily="66" charset="0"/>
                </a:rPr>
                <a:t>Laagje</a:t>
              </a:r>
              <a:r>
                <a:rPr lang="en-GB" dirty="0" smtClean="0">
                  <a:latin typeface="Comic Sans MS" pitchFamily="66" charset="0"/>
                </a:rPr>
                <a:t> </a:t>
              </a:r>
              <a:r>
                <a:rPr lang="en-GB" dirty="0" err="1" smtClean="0">
                  <a:latin typeface="Comic Sans MS" pitchFamily="66" charset="0"/>
                </a:rPr>
                <a:t>zand</a:t>
              </a:r>
              <a:endParaRPr lang="en-GB" dirty="0">
                <a:latin typeface="Comic Sans MS" pitchFamily="66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88024" y="3491716"/>
              <a:ext cx="10086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latin typeface="Comic Sans MS" pitchFamily="66" charset="0"/>
                </a:rPr>
                <a:t>Watten</a:t>
              </a:r>
              <a:endParaRPr lang="en-GB" dirty="0">
                <a:latin typeface="Comic Sans MS" pitchFamily="66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60032" y="4643844"/>
              <a:ext cx="3786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latin typeface="Comic Sans MS" pitchFamily="66" charset="0"/>
                </a:rPr>
                <a:t>Schoon</a:t>
              </a:r>
              <a:r>
                <a:rPr lang="en-GB" dirty="0" smtClean="0">
                  <a:latin typeface="Comic Sans MS" pitchFamily="66" charset="0"/>
                </a:rPr>
                <a:t> water – </a:t>
              </a:r>
              <a:r>
                <a:rPr lang="en-GB" dirty="0" smtClean="0">
                  <a:solidFill>
                    <a:srgbClr val="FF0000"/>
                  </a:solidFill>
                  <a:latin typeface="Comic Sans MS" pitchFamily="66" charset="0"/>
                </a:rPr>
                <a:t>NIET </a:t>
              </a:r>
              <a:r>
                <a:rPr lang="en-GB" dirty="0" err="1" smtClean="0">
                  <a:solidFill>
                    <a:srgbClr val="FF0000"/>
                  </a:solidFill>
                  <a:latin typeface="Comic Sans MS" pitchFamily="66" charset="0"/>
                </a:rPr>
                <a:t>opdrinken</a:t>
              </a:r>
              <a:r>
                <a:rPr lang="en-GB" dirty="0" smtClean="0">
                  <a:solidFill>
                    <a:srgbClr val="FF0000"/>
                  </a:solidFill>
                  <a:latin typeface="Comic Sans MS" pitchFamily="66" charset="0"/>
                </a:rPr>
                <a:t>!!!</a:t>
              </a:r>
              <a:endParaRPr lang="en-GB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2987824" y="2852936"/>
              <a:ext cx="1656184" cy="72008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2987824" y="3212976"/>
              <a:ext cx="1656184" cy="72008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2987824" y="3676382"/>
              <a:ext cx="1656184" cy="72008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2987824" y="4797152"/>
              <a:ext cx="1656184" cy="72008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967748" y="4870956"/>
            <a:ext cx="6362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Dit</a:t>
            </a:r>
            <a:r>
              <a:rPr lang="en-GB" dirty="0" smtClean="0"/>
              <a:t> water is </a:t>
            </a:r>
            <a:r>
              <a:rPr lang="en-GB" dirty="0" err="1" smtClean="0"/>
              <a:t>schoon</a:t>
            </a:r>
            <a:r>
              <a:rPr lang="en-GB" dirty="0" smtClean="0"/>
              <a:t> </a:t>
            </a:r>
            <a:r>
              <a:rPr lang="en-GB" dirty="0" err="1" smtClean="0"/>
              <a:t>genoeg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weer</a:t>
            </a:r>
            <a:r>
              <a:rPr lang="en-GB" dirty="0" smtClean="0"/>
              <a:t> in de </a:t>
            </a:r>
            <a:r>
              <a:rPr lang="en-GB" dirty="0" err="1" smtClean="0"/>
              <a:t>rivier</a:t>
            </a:r>
            <a:r>
              <a:rPr lang="en-GB" dirty="0" smtClean="0"/>
              <a:t> of </a:t>
            </a:r>
            <a:r>
              <a:rPr lang="en-GB" dirty="0" err="1" smtClean="0"/>
              <a:t>sloot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gieten</a:t>
            </a:r>
            <a:r>
              <a:rPr lang="en-GB" dirty="0" smtClean="0"/>
              <a:t>.</a:t>
            </a:r>
          </a:p>
          <a:p>
            <a:r>
              <a:rPr lang="en-GB" dirty="0" smtClean="0"/>
              <a:t>In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drinkwaterfabriek</a:t>
            </a:r>
            <a:r>
              <a:rPr lang="en-GB" dirty="0" smtClean="0"/>
              <a:t> </a:t>
            </a:r>
            <a:r>
              <a:rPr lang="en-GB" dirty="0" err="1" smtClean="0"/>
              <a:t>wordt</a:t>
            </a:r>
            <a:r>
              <a:rPr lang="en-GB" dirty="0" smtClean="0"/>
              <a:t> het water </a:t>
            </a:r>
            <a:r>
              <a:rPr lang="en-GB" dirty="0" err="1" smtClean="0"/>
              <a:t>nog</a:t>
            </a:r>
            <a:r>
              <a:rPr lang="en-GB" dirty="0" smtClean="0"/>
              <a:t> </a:t>
            </a:r>
            <a:r>
              <a:rPr lang="en-GB" dirty="0" err="1" smtClean="0"/>
              <a:t>schoner</a:t>
            </a:r>
            <a:r>
              <a:rPr lang="en-GB" dirty="0" smtClean="0"/>
              <a:t> </a:t>
            </a:r>
            <a:r>
              <a:rPr lang="en-GB" dirty="0" err="1" smtClean="0"/>
              <a:t>gemaakt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Daarna</a:t>
            </a:r>
            <a:r>
              <a:rPr lang="en-GB" dirty="0" smtClean="0"/>
              <a:t> </a:t>
            </a:r>
            <a:r>
              <a:rPr lang="en-GB" dirty="0" err="1" smtClean="0"/>
              <a:t>kan</a:t>
            </a:r>
            <a:r>
              <a:rPr lang="en-GB" dirty="0" smtClean="0"/>
              <a:t> je het </a:t>
            </a:r>
            <a:r>
              <a:rPr lang="en-GB" dirty="0" err="1" smtClean="0"/>
              <a:t>wel</a:t>
            </a:r>
            <a:r>
              <a:rPr lang="en-GB" dirty="0" smtClean="0"/>
              <a:t> </a:t>
            </a:r>
            <a:r>
              <a:rPr lang="en-GB" dirty="0" err="1" smtClean="0"/>
              <a:t>drinken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8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hoek 44"/>
          <p:cNvSpPr/>
          <p:nvPr/>
        </p:nvSpPr>
        <p:spPr>
          <a:xfrm>
            <a:off x="7260" y="1574803"/>
            <a:ext cx="2410632" cy="5304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pic>
        <p:nvPicPr>
          <p:cNvPr id="4" name="Tijdelijke aanduiding voor afbeelding 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-3626" y="2102326"/>
            <a:ext cx="2647950" cy="2647950"/>
          </a:xfrm>
        </p:spPr>
      </p:pic>
      <p:pic>
        <p:nvPicPr>
          <p:cNvPr id="10" name="Picture Placeholder 9"/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1361" y="2142797"/>
            <a:ext cx="2647950" cy="2647950"/>
          </a:xfrm>
        </p:spPr>
      </p:pic>
      <p:pic>
        <p:nvPicPr>
          <p:cNvPr id="14" name="Picture Placeholder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xfrm>
            <a:off x="4252965" y="2109083"/>
            <a:ext cx="2624542" cy="2624542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Tijdelijke aanduiding voor afbeelding 17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4153" y="2065539"/>
            <a:ext cx="2688280" cy="2688280"/>
          </a:xfrm>
        </p:spPr>
      </p:pic>
      <p:sp>
        <p:nvSpPr>
          <p:cNvPr id="12" name="TextBox 11"/>
          <p:cNvSpPr txBox="1"/>
          <p:nvPr/>
        </p:nvSpPr>
        <p:spPr>
          <a:xfrm>
            <a:off x="499724" y="163291"/>
            <a:ext cx="8208843" cy="170816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2000" b="1" dirty="0" smtClean="0"/>
              <a:t>Vraag 1:  </a:t>
            </a:r>
          </a:p>
          <a:p>
            <a:pPr>
              <a:lnSpc>
                <a:spcPts val="1800"/>
              </a:lnSpc>
            </a:pPr>
            <a:endParaRPr lang="nl-NL" sz="2000" b="1" dirty="0"/>
          </a:p>
          <a:p>
            <a:pPr>
              <a:lnSpc>
                <a:spcPts val="1800"/>
              </a:lnSpc>
            </a:pPr>
            <a:r>
              <a:rPr lang="nl-NL" sz="2000" b="1" dirty="0" smtClean="0"/>
              <a:t>Hoeveel aardbollen zijn er op dit moment nodig om voor iedereen </a:t>
            </a:r>
            <a:r>
              <a:rPr lang="nl-NL" sz="2000" b="1" dirty="0"/>
              <a:t>voldoende voedsel te </a:t>
            </a:r>
            <a:r>
              <a:rPr lang="nl-NL" sz="2000" b="1" dirty="0" smtClean="0"/>
              <a:t>verbouwen?</a:t>
            </a:r>
          </a:p>
          <a:p>
            <a:pPr>
              <a:lnSpc>
                <a:spcPts val="1800"/>
              </a:lnSpc>
            </a:pPr>
            <a:endParaRPr lang="nl-NL" sz="2000" b="1" dirty="0" smtClean="0"/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nl-NL" sz="2000" b="1" dirty="0"/>
              <a:t>M</a:t>
            </a:r>
            <a:r>
              <a:rPr lang="nl-NL" sz="2000" b="1" dirty="0" smtClean="0"/>
              <a:t>eer als 1 aarde?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nl-NL" sz="2000" b="1" dirty="0" smtClean="0"/>
              <a:t>Minder als 1 aarde?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964" y="5330804"/>
            <a:ext cx="3695242" cy="32316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b="1" dirty="0" smtClean="0">
                <a:latin typeface="Verdana" pitchFamily="34" charset="0"/>
              </a:rPr>
              <a:t>We eten weinig vlees: 1 ½ x Aarde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46723" y="5354857"/>
            <a:ext cx="3167855" cy="30271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b="1" dirty="0" smtClean="0">
                <a:latin typeface="Verdana" pitchFamily="34" charset="0"/>
              </a:rPr>
              <a:t>We eten veel vlees: 2 x Aarde</a:t>
            </a:r>
          </a:p>
        </p:txBody>
      </p:sp>
    </p:spTree>
    <p:extLst>
      <p:ext uri="{BB962C8B-B14F-4D97-AF65-F5344CB8AC3E}">
        <p14:creationId xmlns:p14="http://schemas.microsoft.com/office/powerpoint/2010/main" val="143180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oogle.nl/url?source=imgres&amp;ct=img&amp;q=http://www.strolenberg.nl/nl/plons/imagelibrary/02-waterkringloop.gif&amp;sa=X&amp;ei=ZKF8Tf7DHMOEOt-H0OoG&amp;ved=0CAQQ8wc4EA&amp;usg=AFQjCNEOrx_6GpFjsmMWHO2b4d3rLyPe0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873185"/>
            <a:ext cx="7931224" cy="519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364594"/>
            <a:ext cx="2856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Comic Sans MS" pitchFamily="66" charset="0"/>
              </a:rPr>
              <a:t>De </a:t>
            </a:r>
            <a:r>
              <a:rPr lang="en-GB" sz="2400" b="1" dirty="0" err="1" smtClean="0">
                <a:latin typeface="Comic Sans MS" pitchFamily="66" charset="0"/>
              </a:rPr>
              <a:t>waterkringloop</a:t>
            </a:r>
            <a:endParaRPr lang="en-GB" sz="2400" b="1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31835" y="5921831"/>
            <a:ext cx="4528804" cy="553998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b="1" dirty="0" err="1" smtClean="0">
                <a:latin typeface="Verdana" pitchFamily="34" charset="0"/>
              </a:rPr>
              <a:t>Vraag</a:t>
            </a:r>
            <a:r>
              <a:rPr lang="en-GB" sz="1400" b="1" dirty="0" smtClean="0">
                <a:latin typeface="Verdana" pitchFamily="34" charset="0"/>
              </a:rPr>
              <a:t> 2: </a:t>
            </a:r>
          </a:p>
          <a:p>
            <a:pPr>
              <a:lnSpc>
                <a:spcPts val="1800"/>
              </a:lnSpc>
            </a:pPr>
            <a:r>
              <a:rPr lang="en-GB" sz="1400" b="1" dirty="0" smtClean="0">
                <a:latin typeface="Verdana" pitchFamily="34" charset="0"/>
              </a:rPr>
              <a:t>Is het </a:t>
            </a:r>
            <a:r>
              <a:rPr lang="en-GB" sz="1400" b="1" dirty="0" err="1" smtClean="0">
                <a:latin typeface="Verdana" pitchFamily="34" charset="0"/>
              </a:rPr>
              <a:t>meeste</a:t>
            </a:r>
            <a:r>
              <a:rPr lang="en-GB" sz="1400" b="1" dirty="0" smtClean="0">
                <a:latin typeface="Verdana" pitchFamily="34" charset="0"/>
              </a:rPr>
              <a:t> water op </a:t>
            </a:r>
            <a:r>
              <a:rPr lang="en-GB" sz="1400" b="1" dirty="0" err="1" smtClean="0">
                <a:latin typeface="Verdana" pitchFamily="34" charset="0"/>
              </a:rPr>
              <a:t>aarde</a:t>
            </a:r>
            <a:r>
              <a:rPr lang="en-GB" sz="1400" b="1" dirty="0" smtClean="0">
                <a:latin typeface="Verdana" pitchFamily="34" charset="0"/>
              </a:rPr>
              <a:t> </a:t>
            </a:r>
            <a:r>
              <a:rPr lang="en-GB" sz="1400" b="1" dirty="0" err="1" smtClean="0">
                <a:latin typeface="Verdana" pitchFamily="34" charset="0"/>
              </a:rPr>
              <a:t>zoet</a:t>
            </a:r>
            <a:r>
              <a:rPr lang="en-GB" sz="1400" b="1" dirty="0" smtClean="0">
                <a:latin typeface="Verdana" pitchFamily="34" charset="0"/>
              </a:rPr>
              <a:t> of </a:t>
            </a:r>
            <a:r>
              <a:rPr lang="en-GB" sz="1400" b="1" dirty="0" err="1" smtClean="0">
                <a:latin typeface="Verdana" pitchFamily="34" charset="0"/>
              </a:rPr>
              <a:t>zout</a:t>
            </a:r>
            <a:r>
              <a:rPr lang="en-GB" sz="1400" b="1" dirty="0">
                <a:latin typeface="Verdana" pitchFamily="34" charset="0"/>
              </a:rPr>
              <a:t>?</a:t>
            </a:r>
            <a:endParaRPr lang="en-GB" sz="1400" b="1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4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51893"/>
            <a:ext cx="9040959" cy="548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364594"/>
            <a:ext cx="898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Comic Sans MS" pitchFamily="66" charset="0"/>
              </a:rPr>
              <a:t>Het </a:t>
            </a:r>
            <a:r>
              <a:rPr lang="en-GB" sz="2000" b="1" dirty="0" err="1" smtClean="0">
                <a:latin typeface="Comic Sans MS" pitchFamily="66" charset="0"/>
              </a:rPr>
              <a:t>meeste</a:t>
            </a:r>
            <a:r>
              <a:rPr lang="en-GB" sz="2000" b="1" dirty="0" smtClean="0">
                <a:latin typeface="Comic Sans MS" pitchFamily="66" charset="0"/>
              </a:rPr>
              <a:t> water op de </a:t>
            </a:r>
            <a:r>
              <a:rPr lang="en-GB" sz="2000" b="1" dirty="0" err="1" smtClean="0">
                <a:latin typeface="Comic Sans MS" pitchFamily="66" charset="0"/>
              </a:rPr>
              <a:t>aarde</a:t>
            </a:r>
            <a:r>
              <a:rPr lang="en-GB" sz="2000" b="1" dirty="0" smtClean="0">
                <a:latin typeface="Comic Sans MS" pitchFamily="66" charset="0"/>
              </a:rPr>
              <a:t> is </a:t>
            </a:r>
            <a:r>
              <a:rPr lang="en-GB" sz="2000" b="1" dirty="0" err="1" smtClean="0">
                <a:latin typeface="Comic Sans MS" pitchFamily="66" charset="0"/>
              </a:rPr>
              <a:t>zout</a:t>
            </a:r>
            <a:r>
              <a:rPr lang="en-GB" sz="2000" b="1" dirty="0" smtClean="0">
                <a:latin typeface="Comic Sans MS" pitchFamily="66" charset="0"/>
              </a:rPr>
              <a:t> en </a:t>
            </a:r>
            <a:r>
              <a:rPr lang="en-GB" sz="2000" b="1" dirty="0" err="1" smtClean="0">
                <a:latin typeface="Comic Sans MS" pitchFamily="66" charset="0"/>
              </a:rPr>
              <a:t>dat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kunnen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wij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niet</a:t>
            </a:r>
            <a:r>
              <a:rPr lang="en-GB" sz="2000" b="1" dirty="0" smtClean="0">
                <a:latin typeface="Comic Sans MS" pitchFamily="66" charset="0"/>
              </a:rPr>
              <a:t> </a:t>
            </a:r>
            <a:r>
              <a:rPr lang="en-GB" sz="2000" b="1" dirty="0" err="1" smtClean="0">
                <a:latin typeface="Comic Sans MS" pitchFamily="66" charset="0"/>
              </a:rPr>
              <a:t>drinken</a:t>
            </a:r>
            <a:r>
              <a:rPr lang="en-GB" sz="2000" b="1" dirty="0" smtClean="0">
                <a:latin typeface="Comic Sans MS" pitchFamily="66" charset="0"/>
              </a:rPr>
              <a:t>.</a:t>
            </a:r>
            <a:endParaRPr lang="en-GB" sz="20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3625860"/>
            <a:ext cx="1234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ZOUT</a:t>
            </a:r>
            <a:endParaRPr lang="en-GB" sz="2800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847999-3215-4486-B143-0229DFB5D788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754369"/>
              </p:ext>
            </p:extLst>
          </p:nvPr>
        </p:nvGraphicFramePr>
        <p:xfrm>
          <a:off x="605192" y="1681175"/>
          <a:ext cx="7774885" cy="4088252"/>
        </p:xfrm>
        <a:graphic>
          <a:graphicData uri="http://schemas.openxmlformats.org/drawingml/2006/table">
            <a:tbl>
              <a:tblPr/>
              <a:tblGrid>
                <a:gridCol w="6278951"/>
                <a:gridCol w="1495934"/>
              </a:tblGrid>
              <a:tr h="351491"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  <a:latin typeface="Comic Sans MS"/>
                        </a:rPr>
                        <a:t>Bad: </a:t>
                      </a:r>
                      <a:endParaRPr lang="en-GB" sz="2000" dirty="0">
                        <a:effectLst/>
                      </a:endParaRPr>
                    </a:p>
                  </a:txBody>
                  <a:tcPr marL="3978" marR="3978" marT="3978" marB="39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  <a:latin typeface="Comic Sans MS"/>
                        </a:rPr>
                        <a:t>9 liter </a:t>
                      </a:r>
                      <a:endParaRPr lang="fr-FR" sz="2000">
                        <a:effectLst/>
                      </a:endParaRPr>
                    </a:p>
                  </a:txBody>
                  <a:tcPr marL="3978" marR="3978" marT="3978" marB="39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FF"/>
                    </a:solidFill>
                  </a:tcPr>
                </a:tc>
              </a:tr>
              <a:tr h="466159"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  <a:latin typeface="Comic Sans MS"/>
                        </a:rPr>
                        <a:t>Douche: </a:t>
                      </a:r>
                      <a:endParaRPr lang="fr-FR" sz="2000" dirty="0">
                        <a:effectLst/>
                      </a:endParaRPr>
                    </a:p>
                  </a:txBody>
                  <a:tcPr marL="3978" marR="3978" marT="3978" marB="39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  <a:latin typeface="Comic Sans MS"/>
                        </a:rPr>
                        <a:t>38 liter </a:t>
                      </a:r>
                      <a:endParaRPr lang="fr-FR" sz="2000" dirty="0">
                        <a:effectLst/>
                      </a:endParaRPr>
                    </a:p>
                  </a:txBody>
                  <a:tcPr marL="3978" marR="3978" marT="3978" marB="39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FF"/>
                    </a:solidFill>
                  </a:tcPr>
                </a:tc>
              </a:tr>
              <a:tr h="351491">
                <a:tc>
                  <a:txBody>
                    <a:bodyPr/>
                    <a:lstStyle/>
                    <a:p>
                      <a:r>
                        <a:rPr lang="en-GB" sz="2000" dirty="0" err="1">
                          <a:effectLst/>
                          <a:latin typeface="Comic Sans MS"/>
                        </a:rPr>
                        <a:t>Wastafel</a:t>
                      </a:r>
                      <a:r>
                        <a:rPr lang="en-GB" sz="2000" dirty="0">
                          <a:effectLst/>
                          <a:latin typeface="Comic Sans MS"/>
                        </a:rPr>
                        <a:t>: </a:t>
                      </a:r>
                      <a:endParaRPr lang="en-GB" sz="2000" dirty="0">
                        <a:effectLst/>
                      </a:endParaRPr>
                    </a:p>
                  </a:txBody>
                  <a:tcPr marL="3978" marR="3978" marT="3978" marB="39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Comic Sans MS"/>
                        </a:rPr>
                        <a:t>4 liter </a:t>
                      </a:r>
                      <a:endParaRPr lang="en-GB" sz="2000">
                        <a:effectLst/>
                      </a:endParaRPr>
                    </a:p>
                  </a:txBody>
                  <a:tcPr marL="3978" marR="3978" marT="3978" marB="39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FF"/>
                    </a:solidFill>
                  </a:tcPr>
                </a:tc>
              </a:tr>
              <a:tr h="466159"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  <a:latin typeface="Comic Sans MS"/>
                        </a:rPr>
                        <a:t>toilet: </a:t>
                      </a:r>
                      <a:endParaRPr lang="en-GB" sz="2000" i="1" dirty="0">
                        <a:effectLst/>
                      </a:endParaRPr>
                    </a:p>
                  </a:txBody>
                  <a:tcPr marL="3978" marR="3978" marT="3978" marB="39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omic Sans MS"/>
                        </a:rPr>
                        <a:t>39 </a:t>
                      </a:r>
                      <a:r>
                        <a:rPr lang="en-GB" sz="20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omic Sans MS"/>
                        </a:rPr>
                        <a:t>liter</a:t>
                      </a: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  <a:latin typeface="Comic Sans MS"/>
                        </a:rPr>
                        <a:t> 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978" marR="3978" marT="3978" marB="39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FF"/>
                    </a:solidFill>
                  </a:tcPr>
                </a:tc>
              </a:tr>
              <a:tr h="351491">
                <a:tc>
                  <a:txBody>
                    <a:bodyPr/>
                    <a:lstStyle/>
                    <a:p>
                      <a:r>
                        <a:rPr lang="en-GB" sz="2000" dirty="0" err="1">
                          <a:effectLst/>
                          <a:latin typeface="Comic Sans MS"/>
                        </a:rPr>
                        <a:t>Wassen</a:t>
                      </a:r>
                      <a:r>
                        <a:rPr lang="en-GB" sz="2000" dirty="0">
                          <a:effectLst/>
                          <a:latin typeface="Comic Sans MS"/>
                        </a:rPr>
                        <a:t>: </a:t>
                      </a:r>
                      <a:endParaRPr lang="en-GB" sz="2000" dirty="0">
                        <a:effectLst/>
                      </a:endParaRPr>
                    </a:p>
                  </a:txBody>
                  <a:tcPr marL="3978" marR="3978" marT="3978" marB="39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Comic Sans MS"/>
                        </a:rPr>
                        <a:t>2 liter </a:t>
                      </a:r>
                      <a:endParaRPr lang="en-GB" sz="2000">
                        <a:effectLst/>
                      </a:endParaRPr>
                    </a:p>
                  </a:txBody>
                  <a:tcPr marL="3978" marR="3978" marT="3978" marB="39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FF"/>
                    </a:solidFill>
                  </a:tcPr>
                </a:tc>
              </a:tr>
              <a:tr h="466159">
                <a:tc>
                  <a:txBody>
                    <a:bodyPr/>
                    <a:lstStyle/>
                    <a:p>
                      <a:r>
                        <a:rPr lang="en-GB" sz="2000" dirty="0" err="1">
                          <a:effectLst/>
                          <a:latin typeface="Comic Sans MS"/>
                        </a:rPr>
                        <a:t>wasmachine</a:t>
                      </a:r>
                      <a:r>
                        <a:rPr lang="en-GB" sz="2000" dirty="0">
                          <a:effectLst/>
                          <a:latin typeface="Comic Sans MS"/>
                        </a:rPr>
                        <a:t>: </a:t>
                      </a:r>
                      <a:endParaRPr lang="en-GB" sz="2000" dirty="0">
                        <a:effectLst/>
                      </a:endParaRPr>
                    </a:p>
                  </a:txBody>
                  <a:tcPr marL="3978" marR="3978" marT="3978" marB="39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  <a:latin typeface="Comic Sans MS"/>
                        </a:rPr>
                        <a:t>26 </a:t>
                      </a:r>
                      <a:r>
                        <a:rPr lang="en-GB" sz="2000" dirty="0" err="1">
                          <a:effectLst/>
                          <a:latin typeface="Comic Sans MS"/>
                        </a:rPr>
                        <a:t>liter</a:t>
                      </a:r>
                      <a:r>
                        <a:rPr lang="en-GB" sz="2000" dirty="0">
                          <a:effectLst/>
                          <a:latin typeface="Comic Sans MS"/>
                        </a:rPr>
                        <a:t> </a:t>
                      </a:r>
                      <a:endParaRPr lang="en-GB" sz="2000" dirty="0">
                        <a:effectLst/>
                      </a:endParaRPr>
                    </a:p>
                  </a:txBody>
                  <a:tcPr marL="3978" marR="3978" marT="3978" marB="39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FF"/>
                    </a:solidFill>
                  </a:tcPr>
                </a:tc>
              </a:tr>
              <a:tr h="351491">
                <a:tc>
                  <a:txBody>
                    <a:bodyPr/>
                    <a:lstStyle/>
                    <a:p>
                      <a:r>
                        <a:rPr lang="en-GB" sz="2000" dirty="0" err="1">
                          <a:effectLst/>
                          <a:latin typeface="Comic Sans MS"/>
                        </a:rPr>
                        <a:t>Afwassen</a:t>
                      </a:r>
                      <a:r>
                        <a:rPr lang="en-GB" sz="2000" dirty="0">
                          <a:effectLst/>
                          <a:latin typeface="Comic Sans MS"/>
                        </a:rPr>
                        <a:t>: </a:t>
                      </a:r>
                      <a:endParaRPr lang="en-GB" sz="2000" dirty="0">
                        <a:effectLst/>
                      </a:endParaRPr>
                    </a:p>
                  </a:txBody>
                  <a:tcPr marL="3978" marR="3978" marT="3978" marB="39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Comic Sans MS"/>
                        </a:rPr>
                        <a:t>6 liter </a:t>
                      </a:r>
                      <a:endParaRPr lang="en-GB" sz="2000">
                        <a:effectLst/>
                      </a:endParaRPr>
                    </a:p>
                  </a:txBody>
                  <a:tcPr marL="3978" marR="3978" marT="3978" marB="39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FF"/>
                    </a:solidFill>
                  </a:tcPr>
                </a:tc>
              </a:tr>
              <a:tr h="351491">
                <a:tc>
                  <a:txBody>
                    <a:bodyPr/>
                    <a:lstStyle/>
                    <a:p>
                      <a:r>
                        <a:rPr lang="en-GB" sz="2000" dirty="0" err="1" smtClean="0">
                          <a:effectLst/>
                          <a:latin typeface="Comic Sans MS"/>
                        </a:rPr>
                        <a:t>Voedselbereiding</a:t>
                      </a:r>
                      <a:r>
                        <a:rPr lang="en-GB" sz="2000" dirty="0" smtClean="0">
                          <a:effectLst/>
                          <a:latin typeface="Comic Sans MS"/>
                        </a:rPr>
                        <a:t> en </a:t>
                      </a:r>
                      <a:r>
                        <a:rPr lang="en-GB" sz="2000" dirty="0" err="1" smtClean="0">
                          <a:effectLst/>
                          <a:latin typeface="Comic Sans MS"/>
                        </a:rPr>
                        <a:t>drinken</a:t>
                      </a:r>
                      <a:r>
                        <a:rPr lang="en-GB" sz="2000" dirty="0" smtClean="0">
                          <a:effectLst/>
                          <a:latin typeface="Comic Sans MS"/>
                        </a:rPr>
                        <a:t>: </a:t>
                      </a:r>
                      <a:endParaRPr lang="en-GB" sz="2000" dirty="0">
                        <a:effectLst/>
                      </a:endParaRPr>
                    </a:p>
                  </a:txBody>
                  <a:tcPr marL="3978" marR="3978" marT="3978" marB="39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Comic Sans MS"/>
                        </a:rPr>
                        <a:t>2 liter </a:t>
                      </a:r>
                      <a:endParaRPr lang="en-GB" sz="2000">
                        <a:effectLst/>
                      </a:endParaRPr>
                    </a:p>
                  </a:txBody>
                  <a:tcPr marL="3978" marR="3978" marT="3978" marB="39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FF"/>
                    </a:solidFill>
                  </a:tcPr>
                </a:tc>
              </a:tr>
              <a:tr h="351491">
                <a:tc>
                  <a:txBody>
                    <a:bodyPr/>
                    <a:lstStyle/>
                    <a:p>
                      <a:r>
                        <a:rPr lang="en-GB" sz="2000" baseline="0" dirty="0" err="1" smtClean="0">
                          <a:effectLst/>
                          <a:latin typeface="Comic Sans MS"/>
                        </a:rPr>
                        <a:t>Andere</a:t>
                      </a:r>
                      <a:r>
                        <a:rPr lang="en-GB" sz="2000" baseline="0" dirty="0" smtClean="0">
                          <a:effectLst/>
                          <a:latin typeface="Comic Sans MS"/>
                        </a:rPr>
                        <a:t> </a:t>
                      </a:r>
                      <a:r>
                        <a:rPr lang="en-GB" sz="2000" baseline="0" dirty="0" err="1" smtClean="0">
                          <a:effectLst/>
                          <a:latin typeface="Comic Sans MS"/>
                        </a:rPr>
                        <a:t>zaken</a:t>
                      </a:r>
                      <a:r>
                        <a:rPr lang="en-GB" sz="2000" dirty="0" smtClean="0">
                          <a:effectLst/>
                          <a:latin typeface="Comic Sans MS"/>
                        </a:rPr>
                        <a:t>: </a:t>
                      </a:r>
                      <a:endParaRPr lang="en-GB" sz="2000" dirty="0">
                        <a:effectLst/>
                      </a:endParaRPr>
                    </a:p>
                  </a:txBody>
                  <a:tcPr marL="3978" marR="3978" marT="3978" marB="39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  <a:latin typeface="Comic Sans MS"/>
                        </a:rPr>
                        <a:t>8 </a:t>
                      </a:r>
                      <a:r>
                        <a:rPr lang="en-GB" sz="2000" dirty="0" err="1">
                          <a:effectLst/>
                          <a:latin typeface="Comic Sans MS"/>
                        </a:rPr>
                        <a:t>liter</a:t>
                      </a:r>
                      <a:r>
                        <a:rPr lang="en-GB" sz="2000" dirty="0">
                          <a:effectLst/>
                          <a:latin typeface="Comic Sans MS"/>
                        </a:rPr>
                        <a:t> </a:t>
                      </a:r>
                      <a:endParaRPr lang="en-GB" sz="2000" dirty="0">
                        <a:effectLst/>
                      </a:endParaRPr>
                    </a:p>
                  </a:txBody>
                  <a:tcPr marL="3978" marR="3978" marT="3978" marB="39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FF"/>
                    </a:solidFill>
                  </a:tcPr>
                </a:tc>
              </a:tr>
              <a:tr h="580829">
                <a:tc>
                  <a:txBody>
                    <a:bodyPr/>
                    <a:lstStyle/>
                    <a:p>
                      <a:r>
                        <a:rPr lang="en-GB" sz="2000" b="1" dirty="0">
                          <a:effectLst/>
                          <a:latin typeface="Comic Sans MS"/>
                        </a:rPr>
                        <a:t>TOTAAL: </a:t>
                      </a:r>
                      <a:endParaRPr lang="en-GB" sz="2000" dirty="0">
                        <a:effectLst/>
                      </a:endParaRPr>
                    </a:p>
                  </a:txBody>
                  <a:tcPr marL="3978" marR="3978" marT="3978" marB="39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effectLst/>
                          <a:latin typeface="Comic Sans MS"/>
                        </a:rPr>
                        <a:t>134 </a:t>
                      </a:r>
                      <a:r>
                        <a:rPr lang="en-GB" sz="2000" b="1" dirty="0" err="1">
                          <a:effectLst/>
                          <a:latin typeface="Comic Sans MS"/>
                        </a:rPr>
                        <a:t>liter</a:t>
                      </a:r>
                      <a:r>
                        <a:rPr lang="en-GB" sz="2000" dirty="0">
                          <a:effectLst/>
                          <a:latin typeface="Comic Sans MS"/>
                        </a:rPr>
                        <a:t> </a:t>
                      </a:r>
                      <a:endParaRPr lang="en-GB" sz="2000" dirty="0">
                        <a:effectLst/>
                      </a:endParaRPr>
                    </a:p>
                  </a:txBody>
                  <a:tcPr marL="3978" marR="3978" marT="3978" marB="39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FF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5193" y="116580"/>
            <a:ext cx="7774885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Vraag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3, over water in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huis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Hoeveel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water </a:t>
            </a:r>
            <a:r>
              <a:rPr kumimoji="0" lang="en-US" alt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gebruikt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latin typeface="Comic Sans MS" pitchFamily="66" charset="0"/>
                <a:cs typeface="Arial" pitchFamily="34" charset="0"/>
              </a:rPr>
              <a:t>iemand</a:t>
            </a:r>
            <a:r>
              <a:rPr lang="en-US" altLang="en-US" sz="2000" dirty="0" smtClean="0">
                <a:latin typeface="Comic Sans MS" pitchFamily="66" charset="0"/>
                <a:cs typeface="Arial" pitchFamily="34" charset="0"/>
              </a:rPr>
              <a:t> in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Nederland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ongeveer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per dag?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000" dirty="0" smtClean="0">
                <a:latin typeface="Comic Sans MS" pitchFamily="66" charset="0"/>
                <a:cs typeface="Arial" pitchFamily="34" charset="0"/>
              </a:rPr>
              <a:t>Meer </a:t>
            </a:r>
            <a:r>
              <a:rPr lang="en-US" altLang="en-US" sz="2000" dirty="0" err="1" smtClean="0">
                <a:latin typeface="Comic Sans MS" pitchFamily="66" charset="0"/>
                <a:cs typeface="Arial" pitchFamily="34" charset="0"/>
              </a:rPr>
              <a:t>als</a:t>
            </a:r>
            <a:r>
              <a:rPr lang="en-US" altLang="en-US" sz="2000" dirty="0" smtClean="0">
                <a:latin typeface="Comic Sans MS" pitchFamily="66" charset="0"/>
                <a:cs typeface="Arial" pitchFamily="34" charset="0"/>
              </a:rPr>
              <a:t> 100 liter per dag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Minder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als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100 liter per dag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90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/>
              <a:t>  </a:t>
            </a:r>
          </a:p>
        </p:txBody>
      </p:sp>
      <p:pic>
        <p:nvPicPr>
          <p:cNvPr id="8195" name="Content Placeholder 3" descr="atl_anntotprecip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" y="0"/>
            <a:ext cx="9134475" cy="6096000"/>
          </a:xfrm>
        </p:spPr>
      </p:pic>
      <p:sp>
        <p:nvSpPr>
          <p:cNvPr id="2" name="TextBox 1"/>
          <p:cNvSpPr txBox="1"/>
          <p:nvPr/>
        </p:nvSpPr>
        <p:spPr>
          <a:xfrm>
            <a:off x="76200" y="304797"/>
            <a:ext cx="9067800" cy="8015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endParaRPr lang="en-GB" sz="2800" dirty="0" smtClean="0">
              <a:latin typeface="Verdana" pitchFamily="34" charset="0"/>
            </a:endParaRPr>
          </a:p>
          <a:p>
            <a:pPr algn="ctr">
              <a:lnSpc>
                <a:spcPts val="1800"/>
              </a:lnSpc>
            </a:pPr>
            <a:r>
              <a:rPr lang="en-GB" sz="2800" dirty="0" smtClean="0">
                <a:latin typeface="Verdana" pitchFamily="34" charset="0"/>
              </a:rPr>
              <a:t>Maar op </a:t>
            </a:r>
            <a:r>
              <a:rPr lang="en-GB" sz="2800" dirty="0" err="1" smtClean="0">
                <a:latin typeface="Verdana" pitchFamily="34" charset="0"/>
              </a:rPr>
              <a:t>aarde</a:t>
            </a:r>
            <a:r>
              <a:rPr lang="en-GB" sz="2800" dirty="0" smtClean="0">
                <a:latin typeface="Verdana" pitchFamily="34" charset="0"/>
              </a:rPr>
              <a:t> is </a:t>
            </a:r>
            <a:r>
              <a:rPr lang="en-GB" sz="2800" dirty="0" err="1" smtClean="0">
                <a:latin typeface="Verdana" pitchFamily="34" charset="0"/>
              </a:rPr>
              <a:t>niet</a:t>
            </a:r>
            <a:r>
              <a:rPr lang="en-GB" sz="2800" dirty="0" smtClean="0">
                <a:latin typeface="Verdana" pitchFamily="34" charset="0"/>
              </a:rPr>
              <a:t> </a:t>
            </a:r>
            <a:r>
              <a:rPr lang="en-GB" sz="2800" dirty="0" err="1" smtClean="0">
                <a:latin typeface="Verdana" pitchFamily="34" charset="0"/>
              </a:rPr>
              <a:t>overal</a:t>
            </a:r>
            <a:r>
              <a:rPr lang="en-GB" sz="2800" dirty="0" smtClean="0">
                <a:latin typeface="Verdana" pitchFamily="34" charset="0"/>
              </a:rPr>
              <a:t> </a:t>
            </a:r>
            <a:r>
              <a:rPr lang="en-GB" sz="2800" dirty="0" err="1" smtClean="0">
                <a:latin typeface="Verdana" pitchFamily="34" charset="0"/>
              </a:rPr>
              <a:t>genoeg</a:t>
            </a:r>
            <a:r>
              <a:rPr lang="en-GB" sz="2800" dirty="0" smtClean="0">
                <a:latin typeface="Verdana" pitchFamily="34" charset="0"/>
              </a:rPr>
              <a:t> water</a:t>
            </a:r>
          </a:p>
          <a:p>
            <a:pPr algn="ctr">
              <a:lnSpc>
                <a:spcPts val="1800"/>
              </a:lnSpc>
            </a:pPr>
            <a:endParaRPr lang="en-GB" sz="28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723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401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World Water Exploitation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21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157913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9966AA5-DA4D-46ED-B50F-51D418C516A0}" type="slidenum">
              <a:rPr lang="en-GB" sz="1000" smtClean="0">
                <a:latin typeface="News Gothic" pitchFamily="34" charset="0"/>
              </a:rPr>
              <a:pPr/>
              <a:t>7</a:t>
            </a:fld>
            <a:endParaRPr lang="en-GB" sz="1000" dirty="0" smtClean="0">
              <a:latin typeface="News Gothic" pitchFamily="34" charset="0"/>
            </a:endParaRPr>
          </a:p>
        </p:txBody>
      </p:sp>
      <p:pic>
        <p:nvPicPr>
          <p:cNvPr id="9220" name="Picture 135" descr="water-scarcity-inde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7571"/>
            <a:ext cx="9144000" cy="449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023" y="19411"/>
            <a:ext cx="9126977" cy="170816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2000" dirty="0" err="1" smtClean="0">
                <a:latin typeface="Verdana" pitchFamily="34" charset="0"/>
              </a:rPr>
              <a:t>Vraag</a:t>
            </a:r>
            <a:r>
              <a:rPr lang="en-GB" sz="2000" dirty="0" smtClean="0">
                <a:latin typeface="Verdana" pitchFamily="34" charset="0"/>
              </a:rPr>
              <a:t> 4: </a:t>
            </a:r>
            <a:r>
              <a:rPr lang="en-GB" sz="2000" dirty="0" err="1" smtClean="0">
                <a:latin typeface="Verdana" pitchFamily="34" charset="0"/>
              </a:rPr>
              <a:t>Wat</a:t>
            </a:r>
            <a:r>
              <a:rPr lang="en-GB" sz="2000" dirty="0" smtClean="0">
                <a:latin typeface="Verdana" pitchFamily="34" charset="0"/>
              </a:rPr>
              <a:t> </a:t>
            </a:r>
            <a:r>
              <a:rPr lang="en-GB" sz="2000" dirty="0" err="1" smtClean="0">
                <a:latin typeface="Verdana" pitchFamily="34" charset="0"/>
              </a:rPr>
              <a:t>moet</a:t>
            </a:r>
            <a:r>
              <a:rPr lang="en-GB" sz="2000" dirty="0" smtClean="0">
                <a:latin typeface="Verdana" pitchFamily="34" charset="0"/>
              </a:rPr>
              <a:t> je </a:t>
            </a:r>
            <a:r>
              <a:rPr lang="en-GB" sz="2000" dirty="0" err="1" smtClean="0">
                <a:latin typeface="Verdana" pitchFamily="34" charset="0"/>
              </a:rPr>
              <a:t>doen</a:t>
            </a:r>
            <a:r>
              <a:rPr lang="en-GB" sz="2000" dirty="0" smtClean="0">
                <a:latin typeface="Verdana" pitchFamily="34" charset="0"/>
              </a:rPr>
              <a:t> </a:t>
            </a:r>
            <a:r>
              <a:rPr lang="en-GB" sz="2000" dirty="0" err="1" smtClean="0">
                <a:latin typeface="Verdana" pitchFamily="34" charset="0"/>
              </a:rPr>
              <a:t>om</a:t>
            </a:r>
            <a:r>
              <a:rPr lang="en-GB" sz="2000" dirty="0" smtClean="0">
                <a:latin typeface="Verdana" pitchFamily="34" charset="0"/>
              </a:rPr>
              <a:t> </a:t>
            </a:r>
            <a:r>
              <a:rPr lang="en-GB" sz="2000" dirty="0" err="1" smtClean="0">
                <a:latin typeface="Verdana" pitchFamily="34" charset="0"/>
              </a:rPr>
              <a:t>tekort</a:t>
            </a:r>
            <a:r>
              <a:rPr lang="en-GB" sz="2000" dirty="0" smtClean="0">
                <a:latin typeface="Verdana" pitchFamily="34" charset="0"/>
              </a:rPr>
              <a:t> </a:t>
            </a:r>
            <a:r>
              <a:rPr lang="en-GB" sz="2000" dirty="0" err="1" smtClean="0">
                <a:latin typeface="Verdana" pitchFamily="34" charset="0"/>
              </a:rPr>
              <a:t>aan</a:t>
            </a:r>
            <a:r>
              <a:rPr lang="en-GB" sz="2000" dirty="0" smtClean="0">
                <a:latin typeface="Verdana" pitchFamily="34" charset="0"/>
              </a:rPr>
              <a:t> water </a:t>
            </a:r>
            <a:r>
              <a:rPr lang="en-GB" sz="2000" dirty="0" err="1" smtClean="0">
                <a:latin typeface="Verdana" pitchFamily="34" charset="0"/>
              </a:rPr>
              <a:t>te</a:t>
            </a:r>
            <a:r>
              <a:rPr lang="en-GB" sz="2000" dirty="0" smtClean="0">
                <a:latin typeface="Verdana" pitchFamily="34" charset="0"/>
              </a:rPr>
              <a:t> </a:t>
            </a:r>
            <a:r>
              <a:rPr lang="en-GB" sz="2000" dirty="0" err="1" smtClean="0">
                <a:latin typeface="Verdana" pitchFamily="34" charset="0"/>
              </a:rPr>
              <a:t>voorkomen</a:t>
            </a:r>
            <a:r>
              <a:rPr lang="en-GB" sz="2000" dirty="0" smtClean="0">
                <a:latin typeface="Verdana" pitchFamily="34" charset="0"/>
              </a:rPr>
              <a:t>?</a:t>
            </a:r>
          </a:p>
          <a:p>
            <a:pPr>
              <a:lnSpc>
                <a:spcPts val="1800"/>
              </a:lnSpc>
            </a:pPr>
            <a:endParaRPr lang="en-GB" sz="2000" dirty="0">
              <a:latin typeface="Verdana" pitchFamily="34" charset="0"/>
            </a:endParaRP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GB" sz="2000" dirty="0">
              <a:latin typeface="Verdana" pitchFamily="34" charset="0"/>
            </a:endParaRP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sz="2000" dirty="0" err="1">
                <a:latin typeface="Verdana" pitchFamily="34" charset="0"/>
              </a:rPr>
              <a:t>V</a:t>
            </a:r>
            <a:r>
              <a:rPr lang="en-GB" sz="2000" dirty="0" err="1" smtClean="0">
                <a:latin typeface="Verdana" pitchFamily="34" charset="0"/>
              </a:rPr>
              <a:t>eel</a:t>
            </a:r>
            <a:r>
              <a:rPr lang="en-GB" sz="2000" dirty="0" smtClean="0">
                <a:latin typeface="Verdana" pitchFamily="34" charset="0"/>
              </a:rPr>
              <a:t> minder water </a:t>
            </a:r>
            <a:r>
              <a:rPr lang="en-GB" sz="2000" dirty="0" err="1" smtClean="0">
                <a:latin typeface="Verdana" pitchFamily="34" charset="0"/>
              </a:rPr>
              <a:t>gebruiken</a:t>
            </a:r>
            <a:r>
              <a:rPr lang="en-GB" sz="2000" dirty="0" smtClean="0">
                <a:latin typeface="Verdana" pitchFamily="34" charset="0"/>
              </a:rPr>
              <a:t> </a:t>
            </a:r>
            <a:r>
              <a:rPr lang="en-GB" sz="2000" dirty="0" err="1" smtClean="0">
                <a:latin typeface="Verdana" pitchFamily="34" charset="0"/>
              </a:rPr>
              <a:t>dan</a:t>
            </a:r>
            <a:r>
              <a:rPr lang="en-GB" sz="2000" dirty="0" smtClean="0">
                <a:latin typeface="Verdana" pitchFamily="34" charset="0"/>
              </a:rPr>
              <a:t> </a:t>
            </a:r>
            <a:r>
              <a:rPr lang="en-GB" sz="2000" dirty="0" err="1" smtClean="0">
                <a:latin typeface="Verdana" pitchFamily="34" charset="0"/>
              </a:rPr>
              <a:t>er</a:t>
            </a:r>
            <a:r>
              <a:rPr lang="en-GB" sz="2000" dirty="0" smtClean="0">
                <a:latin typeface="Verdana" pitchFamily="34" charset="0"/>
              </a:rPr>
              <a:t> </a:t>
            </a:r>
            <a:r>
              <a:rPr lang="en-GB" sz="2000" dirty="0" err="1" smtClean="0">
                <a:latin typeface="Verdana" pitchFamily="34" charset="0"/>
              </a:rPr>
              <a:t>regen</a:t>
            </a:r>
            <a:r>
              <a:rPr lang="en-GB" sz="2000" dirty="0" smtClean="0">
                <a:latin typeface="Verdana" pitchFamily="34" charset="0"/>
              </a:rPr>
              <a:t> </a:t>
            </a:r>
            <a:r>
              <a:rPr lang="en-GB" sz="2000" dirty="0" err="1" smtClean="0">
                <a:latin typeface="Verdana" pitchFamily="34" charset="0"/>
              </a:rPr>
              <a:t>valt</a:t>
            </a:r>
            <a:r>
              <a:rPr lang="en-GB" sz="2000" dirty="0" smtClean="0">
                <a:latin typeface="Verdana" pitchFamily="34" charset="0"/>
              </a:rPr>
              <a:t>.</a:t>
            </a:r>
            <a:endParaRPr lang="en-GB" sz="2000" dirty="0">
              <a:latin typeface="Verdana" pitchFamily="34" charset="0"/>
            </a:endParaRP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GB" sz="2000" dirty="0" smtClean="0">
              <a:latin typeface="Verdana" pitchFamily="34" charset="0"/>
            </a:endParaRP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Verdana" pitchFamily="34" charset="0"/>
              </a:rPr>
              <a:t>Al het water </a:t>
            </a:r>
            <a:r>
              <a:rPr lang="en-GB" sz="2000" dirty="0" err="1">
                <a:latin typeface="Verdana" pitchFamily="34" charset="0"/>
              </a:rPr>
              <a:t>wat</a:t>
            </a:r>
            <a:r>
              <a:rPr lang="en-GB" sz="2000" dirty="0">
                <a:latin typeface="Verdana" pitchFamily="34" charset="0"/>
              </a:rPr>
              <a:t> </a:t>
            </a:r>
            <a:r>
              <a:rPr lang="en-GB" sz="2000" dirty="0" err="1">
                <a:latin typeface="Verdana" pitchFamily="34" charset="0"/>
              </a:rPr>
              <a:t>wordt</a:t>
            </a:r>
            <a:r>
              <a:rPr lang="en-GB" sz="2000" dirty="0">
                <a:latin typeface="Verdana" pitchFamily="34" charset="0"/>
              </a:rPr>
              <a:t> </a:t>
            </a:r>
            <a:r>
              <a:rPr lang="en-GB" sz="2000" dirty="0" err="1">
                <a:latin typeface="Verdana" pitchFamily="34" charset="0"/>
              </a:rPr>
              <a:t>gebruikt</a:t>
            </a:r>
            <a:r>
              <a:rPr lang="en-GB" sz="2000" dirty="0">
                <a:latin typeface="Verdana" pitchFamily="34" charset="0"/>
              </a:rPr>
              <a:t> </a:t>
            </a:r>
            <a:r>
              <a:rPr lang="en-GB" sz="2000" dirty="0" err="1">
                <a:latin typeface="Verdana" pitchFamily="34" charset="0"/>
              </a:rPr>
              <a:t>schoonmaken</a:t>
            </a:r>
            <a:r>
              <a:rPr lang="en-GB" sz="2000" dirty="0">
                <a:latin typeface="Verdana" pitchFamily="34" charset="0"/>
              </a:rPr>
              <a:t> en </a:t>
            </a:r>
            <a:r>
              <a:rPr lang="en-GB" sz="2000" dirty="0" err="1">
                <a:latin typeface="Verdana" pitchFamily="34" charset="0"/>
              </a:rPr>
              <a:t>opnieuw</a:t>
            </a:r>
            <a:r>
              <a:rPr lang="en-GB" sz="2000" dirty="0">
                <a:latin typeface="Verdana" pitchFamily="34" charset="0"/>
              </a:rPr>
              <a:t> </a:t>
            </a:r>
            <a:r>
              <a:rPr lang="en-GB" sz="2000" dirty="0" err="1">
                <a:latin typeface="Verdana" pitchFamily="34" charset="0"/>
              </a:rPr>
              <a:t>gebruiken</a:t>
            </a:r>
            <a:r>
              <a:rPr lang="en-GB" sz="2000" dirty="0">
                <a:latin typeface="Verdana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65597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9416" y="3183359"/>
            <a:ext cx="1460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latin typeface="Comic Sans MS" pitchFamily="66" charset="0"/>
                <a:hlinkClick r:id="rId2"/>
              </a:rPr>
              <a:t>Filmpje</a:t>
            </a:r>
            <a:r>
              <a:rPr lang="en-GB" sz="2400" dirty="0" smtClean="0">
                <a:latin typeface="Comic Sans MS" pitchFamily="66" charset="0"/>
                <a:hlinkClick r:id="rId2"/>
              </a:rPr>
              <a:t>!!!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1670" y="1589709"/>
            <a:ext cx="6457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latin typeface="Comic Sans MS" pitchFamily="66" charset="0"/>
              </a:rPr>
              <a:t>Vies water </a:t>
            </a:r>
            <a:r>
              <a:rPr lang="en-GB" sz="2400" b="1" dirty="0" err="1" smtClean="0">
                <a:latin typeface="Comic Sans MS" pitchFamily="66" charset="0"/>
              </a:rPr>
              <a:t>moeten</a:t>
            </a:r>
            <a:r>
              <a:rPr lang="en-GB" sz="2400" b="1" dirty="0" smtClean="0">
                <a:latin typeface="Comic Sans MS" pitchFamily="66" charset="0"/>
              </a:rPr>
              <a:t> we </a:t>
            </a:r>
            <a:r>
              <a:rPr lang="en-GB" sz="2400" b="1" dirty="0" err="1" smtClean="0">
                <a:latin typeface="Comic Sans MS" pitchFamily="66" charset="0"/>
              </a:rPr>
              <a:t>weer</a:t>
            </a:r>
            <a:r>
              <a:rPr lang="en-GB" sz="2400" b="1" dirty="0" smtClean="0">
                <a:latin typeface="Comic Sans MS" pitchFamily="66" charset="0"/>
              </a:rPr>
              <a:t> </a:t>
            </a:r>
            <a:r>
              <a:rPr lang="en-GB" sz="2400" b="1" dirty="0" err="1" smtClean="0">
                <a:latin typeface="Comic Sans MS" pitchFamily="66" charset="0"/>
              </a:rPr>
              <a:t>schoonmaken</a:t>
            </a:r>
            <a:r>
              <a:rPr lang="en-GB" sz="2400" b="1" dirty="0" smtClean="0">
                <a:latin typeface="Comic Sans MS" pitchFamily="66" charset="0"/>
              </a:rPr>
              <a:t>.</a:t>
            </a:r>
          </a:p>
          <a:p>
            <a:pPr algn="ctr"/>
            <a:r>
              <a:rPr lang="en-GB" sz="2400" b="1" dirty="0" smtClean="0">
                <a:latin typeface="Comic Sans MS" pitchFamily="66" charset="0"/>
              </a:rPr>
              <a:t>Hoe </a:t>
            </a:r>
            <a:r>
              <a:rPr lang="en-GB" sz="2400" b="1" dirty="0" err="1" smtClean="0">
                <a:latin typeface="Comic Sans MS" pitchFamily="66" charset="0"/>
              </a:rPr>
              <a:t>kan</a:t>
            </a:r>
            <a:r>
              <a:rPr lang="en-GB" sz="2400" b="1" dirty="0" smtClean="0">
                <a:latin typeface="Comic Sans MS" pitchFamily="66" charset="0"/>
              </a:rPr>
              <a:t>  je </a:t>
            </a:r>
            <a:r>
              <a:rPr lang="en-GB" sz="2400" b="1" dirty="0" err="1" smtClean="0">
                <a:latin typeface="Comic Sans MS" pitchFamily="66" charset="0"/>
              </a:rPr>
              <a:t>dat</a:t>
            </a:r>
            <a:r>
              <a:rPr lang="en-GB" sz="2400" b="1" dirty="0" smtClean="0">
                <a:latin typeface="Comic Sans MS" pitchFamily="66" charset="0"/>
              </a:rPr>
              <a:t> </a:t>
            </a:r>
            <a:r>
              <a:rPr lang="en-GB" sz="2400" b="1" dirty="0" err="1" smtClean="0">
                <a:latin typeface="Comic Sans MS" pitchFamily="66" charset="0"/>
              </a:rPr>
              <a:t>doen</a:t>
            </a:r>
            <a:r>
              <a:rPr lang="en-GB" sz="2400" b="1" dirty="0" smtClean="0">
                <a:latin typeface="Comic Sans MS" pitchFamily="66" charset="0"/>
              </a:rPr>
              <a:t>?</a:t>
            </a:r>
            <a:endParaRPr lang="en-GB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73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3657" y="1628411"/>
            <a:ext cx="4158343" cy="40896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657" y="230188"/>
            <a:ext cx="8520781" cy="135308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l-NL" dirty="0" smtClean="0"/>
              <a:t>Vraag 5. Wat is de weg van het water voor dat het op de rivier wordt geloosd?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1200" y="1639301"/>
            <a:ext cx="4140000" cy="4089600"/>
          </a:xfrm>
          <a:ln>
            <a:solidFill>
              <a:srgbClr val="292929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A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4819029" y="1628411"/>
            <a:ext cx="4140000" cy="4089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413" indent="-252413" algn="l" rtl="0" fontAlgn="base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smtClean="0"/>
              <a:t>B</a:t>
            </a:r>
          </a:p>
          <a:p>
            <a:r>
              <a:rPr lang="en-GB" dirty="0" err="1" smtClean="0"/>
              <a:t>Huis</a:t>
            </a:r>
            <a:endParaRPr lang="en-GB" dirty="0" smtClean="0"/>
          </a:p>
          <a:p>
            <a:r>
              <a:rPr lang="en-GB" dirty="0" err="1" smtClean="0"/>
              <a:t>Buizen</a:t>
            </a:r>
            <a:endParaRPr lang="en-GB" b="1" dirty="0" smtClean="0"/>
          </a:p>
          <a:p>
            <a:r>
              <a:rPr lang="en-GB" dirty="0" smtClean="0"/>
              <a:t>De </a:t>
            </a:r>
            <a:r>
              <a:rPr lang="en-GB" dirty="0" err="1" smtClean="0"/>
              <a:t>waterzuivering</a:t>
            </a:r>
            <a:endParaRPr lang="en-GB" dirty="0" smtClean="0"/>
          </a:p>
          <a:p>
            <a:pPr lvl="1"/>
            <a:r>
              <a:rPr lang="en-GB" dirty="0" err="1" smtClean="0"/>
              <a:t>Zeef</a:t>
            </a:r>
            <a:endParaRPr lang="en-GB" dirty="0" smtClean="0"/>
          </a:p>
          <a:p>
            <a:pPr lvl="1"/>
            <a:r>
              <a:rPr lang="en-GB" dirty="0" err="1" smtClean="0"/>
              <a:t>Bezinkbak</a:t>
            </a:r>
            <a:endParaRPr lang="en-GB" dirty="0" smtClean="0"/>
          </a:p>
          <a:p>
            <a:pPr lvl="1"/>
            <a:r>
              <a:rPr lang="en-GB" dirty="0" smtClean="0"/>
              <a:t>Filter met </a:t>
            </a:r>
            <a:r>
              <a:rPr lang="en-GB" dirty="0" err="1" smtClean="0"/>
              <a:t>steentjes</a:t>
            </a:r>
            <a:endParaRPr lang="en-GB" dirty="0" smtClean="0"/>
          </a:p>
          <a:p>
            <a:r>
              <a:rPr lang="en-GB" dirty="0" err="1" smtClean="0"/>
              <a:t>Riool</a:t>
            </a:r>
            <a:endParaRPr lang="en-GB" dirty="0"/>
          </a:p>
          <a:p>
            <a:r>
              <a:rPr lang="en-GB" dirty="0" err="1" smtClean="0"/>
              <a:t>Rivier</a:t>
            </a:r>
            <a:endParaRPr lang="en-GB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421949" y="1628411"/>
            <a:ext cx="4140000" cy="4089600"/>
          </a:xfrm>
          <a:prstGeom prst="rect">
            <a:avLst/>
          </a:prstGeom>
          <a:noFill/>
          <a:ln>
            <a:solidFill>
              <a:srgbClr val="29292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413" indent="-252413" algn="l" rtl="0" fontAlgn="base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GB" dirty="0" smtClean="0"/>
              <a:t>A</a:t>
            </a:r>
          </a:p>
          <a:p>
            <a:r>
              <a:rPr lang="en-GB" dirty="0" err="1" smtClean="0"/>
              <a:t>Huis</a:t>
            </a:r>
            <a:endParaRPr lang="en-GB" dirty="0" smtClean="0"/>
          </a:p>
          <a:p>
            <a:r>
              <a:rPr lang="en-GB" dirty="0" err="1" smtClean="0"/>
              <a:t>Buizen</a:t>
            </a:r>
            <a:endParaRPr lang="en-GB" dirty="0" smtClean="0"/>
          </a:p>
          <a:p>
            <a:r>
              <a:rPr lang="en-GB" dirty="0" err="1" smtClean="0"/>
              <a:t>Riool</a:t>
            </a:r>
            <a:endParaRPr lang="en-GB" dirty="0" smtClean="0"/>
          </a:p>
          <a:p>
            <a:r>
              <a:rPr lang="en-GB" dirty="0" smtClean="0"/>
              <a:t>De </a:t>
            </a:r>
            <a:r>
              <a:rPr lang="en-GB" dirty="0" err="1" smtClean="0"/>
              <a:t>waterzuivering</a:t>
            </a:r>
            <a:endParaRPr lang="en-GB" dirty="0" smtClean="0"/>
          </a:p>
          <a:p>
            <a:pPr lvl="1"/>
            <a:r>
              <a:rPr lang="en-GB" dirty="0" err="1" smtClean="0"/>
              <a:t>Zeef</a:t>
            </a:r>
            <a:endParaRPr lang="en-GB" dirty="0" smtClean="0"/>
          </a:p>
          <a:p>
            <a:pPr lvl="1"/>
            <a:r>
              <a:rPr lang="en-GB" dirty="0" err="1" smtClean="0"/>
              <a:t>Bezinkbak</a:t>
            </a:r>
            <a:endParaRPr lang="en-GB" dirty="0" smtClean="0"/>
          </a:p>
          <a:p>
            <a:pPr lvl="1"/>
            <a:r>
              <a:rPr lang="en-GB" dirty="0" smtClean="0"/>
              <a:t>Filter met </a:t>
            </a:r>
            <a:r>
              <a:rPr lang="en-GB" dirty="0" err="1" smtClean="0"/>
              <a:t>steentjes</a:t>
            </a:r>
            <a:endParaRPr lang="en-GB" dirty="0" smtClean="0"/>
          </a:p>
          <a:p>
            <a:r>
              <a:rPr lang="en-GB" dirty="0" err="1" smtClean="0"/>
              <a:t>Rivier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61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Wageningen UR">
  <a:themeElements>
    <a:clrScheme name="WHUK - 010412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948A8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/>
        </a:solidFill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1902</TotalTime>
  <Words>357</Words>
  <Application>Microsoft Office PowerPoint</Application>
  <PresentationFormat>Diavoorstelling (4:3)</PresentationFormat>
  <Paragraphs>113</Paragraphs>
  <Slides>11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Wageningen UR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</vt:lpstr>
      <vt:lpstr>World Water Exploitation</vt:lpstr>
      <vt:lpstr>PowerPoint-presentatie</vt:lpstr>
      <vt:lpstr>Vraag 5. Wat is de weg van het water voor dat het op de rivier wordt geloosd?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Bos, Hilde</cp:lastModifiedBy>
  <cp:revision>383</cp:revision>
  <cp:lastPrinted>2012-10-30T13:45:29Z</cp:lastPrinted>
  <dcterms:created xsi:type="dcterms:W3CDTF">2011-09-29T08:30:03Z</dcterms:created>
  <dcterms:modified xsi:type="dcterms:W3CDTF">2013-10-01T16:48:40Z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WHUK.pptx</vt:lpwstr>
  </property>
</Properties>
</file>