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4" r:id="rId9"/>
    <p:sldId id="265" r:id="rId10"/>
    <p:sldId id="266" r:id="rId11"/>
    <p:sldId id="275" r:id="rId12"/>
    <p:sldId id="276" r:id="rId13"/>
    <p:sldId id="277" r:id="rId14"/>
    <p:sldId id="279" r:id="rId15"/>
    <p:sldId id="278" r:id="rId16"/>
    <p:sldId id="274" r:id="rId17"/>
    <p:sldId id="268" r:id="rId18"/>
    <p:sldId id="269" r:id="rId19"/>
    <p:sldId id="270" r:id="rId20"/>
    <p:sldId id="272" r:id="rId21"/>
    <p:sldId id="271" r:id="rId22"/>
    <p:sldId id="280" r:id="rId23"/>
    <p:sldId id="295" r:id="rId24"/>
    <p:sldId id="289" r:id="rId25"/>
    <p:sldId id="290" r:id="rId26"/>
    <p:sldId id="291" r:id="rId27"/>
    <p:sldId id="282" r:id="rId28"/>
    <p:sldId id="292" r:id="rId29"/>
    <p:sldId id="294" r:id="rId30"/>
    <p:sldId id="283" r:id="rId31"/>
    <p:sldId id="284" r:id="rId32"/>
    <p:sldId id="285" r:id="rId33"/>
    <p:sldId id="287" r:id="rId34"/>
    <p:sldId id="286" r:id="rId35"/>
    <p:sldId id="288" r:id="rId36"/>
    <p:sldId id="296" r:id="rId37"/>
    <p:sldId id="29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E79B4-F383-5D47-8D11-EE0B52C39945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478818C5-9094-0E4A-AD5E-D9B309C209A5}">
      <dgm:prSet phldrT="[Text]"/>
      <dgm:spPr/>
      <dgm:t>
        <a:bodyPr/>
        <a:lstStyle/>
        <a:p>
          <a:r>
            <a:rPr lang="en-US" dirty="0"/>
            <a:t>Megalomania oppressed the peasants </a:t>
          </a:r>
        </a:p>
      </dgm:t>
    </dgm:pt>
    <dgm:pt modelId="{8DBF401E-A445-E445-8F66-5F58F57B5333}" type="parTrans" cxnId="{9B0F4E1C-EA50-4347-85EB-ACFF5BD6910C}">
      <dgm:prSet/>
      <dgm:spPr/>
      <dgm:t>
        <a:bodyPr/>
        <a:lstStyle/>
        <a:p>
          <a:endParaRPr lang="en-US"/>
        </a:p>
      </dgm:t>
    </dgm:pt>
    <dgm:pt modelId="{2AA7B380-47EB-CB49-83CE-00D6F8861255}" type="sibTrans" cxnId="{9B0F4E1C-EA50-4347-85EB-ACFF5BD6910C}">
      <dgm:prSet/>
      <dgm:spPr/>
      <dgm:t>
        <a:bodyPr/>
        <a:lstStyle/>
        <a:p>
          <a:endParaRPr lang="en-US"/>
        </a:p>
      </dgm:t>
    </dgm:pt>
    <dgm:pt modelId="{58A48BD2-8C0A-1A46-8B69-1A679AA00664}">
      <dgm:prSet phldrT="[Text]"/>
      <dgm:spPr/>
      <dgm:t>
        <a:bodyPr/>
        <a:lstStyle/>
        <a:p>
          <a:r>
            <a:rPr lang="en-US" dirty="0"/>
            <a:t>- Peasant grievances against hard social and economic conditions recorded in lament songs in Ruritania;</a:t>
          </a:r>
        </a:p>
        <a:p>
          <a:r>
            <a:rPr lang="en-US" dirty="0"/>
            <a:t>- Guerilla resistance led by a bandit;</a:t>
          </a:r>
        </a:p>
      </dgm:t>
    </dgm:pt>
    <dgm:pt modelId="{07270B49-C96E-F548-8562-56E025F3A234}" type="parTrans" cxnId="{D28F0FFC-0E73-4F40-9798-E62A349901C8}">
      <dgm:prSet/>
      <dgm:spPr/>
      <dgm:t>
        <a:bodyPr/>
        <a:lstStyle/>
        <a:p>
          <a:endParaRPr lang="en-US"/>
        </a:p>
      </dgm:t>
    </dgm:pt>
    <dgm:pt modelId="{1F928139-C470-F242-8A2C-6B73493C44E4}" type="sibTrans" cxnId="{D28F0FFC-0E73-4F40-9798-E62A349901C8}">
      <dgm:prSet/>
      <dgm:spPr/>
      <dgm:t>
        <a:bodyPr/>
        <a:lstStyle/>
        <a:p>
          <a:endParaRPr lang="en-US"/>
        </a:p>
      </dgm:t>
    </dgm:pt>
    <dgm:pt modelId="{BB1873E8-51C1-A140-9D16-E864FD116A74}">
      <dgm:prSet phldrT="[Text]"/>
      <dgm:spPr/>
      <dgm:t>
        <a:bodyPr/>
        <a:lstStyle/>
        <a:p>
          <a:r>
            <a:rPr lang="en-US" dirty="0"/>
            <a:t>- 19</a:t>
          </a:r>
          <a:r>
            <a:rPr lang="en-US" baseline="30000" dirty="0"/>
            <a:t>th</a:t>
          </a:r>
          <a:r>
            <a:rPr lang="en-US" dirty="0"/>
            <a:t>-century intellectuals collect these songs;</a:t>
          </a:r>
        </a:p>
        <a:p>
          <a:r>
            <a:rPr lang="en-US" dirty="0"/>
            <a:t>- Bandit celebrated as hero of Ruritania; </a:t>
          </a:r>
        </a:p>
        <a:p>
          <a:r>
            <a:rPr lang="en-US" dirty="0"/>
            <a:t>- his deeds preserved in folk traditions &amp; in high-brow literature and art;</a:t>
          </a:r>
        </a:p>
      </dgm:t>
    </dgm:pt>
    <dgm:pt modelId="{2CD0E524-D537-F74C-A3F8-64C29BFE46A7}" type="parTrans" cxnId="{E569164C-B727-8A4E-9579-92DC1EED2B35}">
      <dgm:prSet/>
      <dgm:spPr/>
      <dgm:t>
        <a:bodyPr/>
        <a:lstStyle/>
        <a:p>
          <a:endParaRPr lang="en-US"/>
        </a:p>
      </dgm:t>
    </dgm:pt>
    <dgm:pt modelId="{503D3AF7-03DC-E94F-A3F4-DA29DC0DF472}" type="sibTrans" cxnId="{E569164C-B727-8A4E-9579-92DC1EED2B35}">
      <dgm:prSet/>
      <dgm:spPr/>
      <dgm:t>
        <a:bodyPr/>
        <a:lstStyle/>
        <a:p>
          <a:endParaRPr lang="en-US"/>
        </a:p>
      </dgm:t>
    </dgm:pt>
    <dgm:pt modelId="{EC993A89-5469-6248-95F6-5E89BA3F7587}" type="pres">
      <dgm:prSet presAssocID="{E9BE79B4-F383-5D47-8D11-EE0B52C39945}" presName="Name0" presStyleCnt="0">
        <dgm:presLayoutVars>
          <dgm:dir/>
          <dgm:resizeHandles val="exact"/>
        </dgm:presLayoutVars>
      </dgm:prSet>
      <dgm:spPr/>
    </dgm:pt>
    <dgm:pt modelId="{D34BA920-6DB5-9148-9EDA-5937C440C9F5}" type="pres">
      <dgm:prSet presAssocID="{478818C5-9094-0E4A-AD5E-D9B309C209A5}" presName="node" presStyleLbl="node1" presStyleIdx="0" presStyleCnt="3">
        <dgm:presLayoutVars>
          <dgm:bulletEnabled val="1"/>
        </dgm:presLayoutVars>
      </dgm:prSet>
      <dgm:spPr/>
    </dgm:pt>
    <dgm:pt modelId="{1BAD3E84-6780-5A4F-AE2B-7E9EB2DB38AE}" type="pres">
      <dgm:prSet presAssocID="{2AA7B380-47EB-CB49-83CE-00D6F8861255}" presName="sibTrans" presStyleLbl="sibTrans2D1" presStyleIdx="0" presStyleCnt="2"/>
      <dgm:spPr/>
    </dgm:pt>
    <dgm:pt modelId="{3CE9F83B-3D13-7E4E-A32C-DD067C09B0E5}" type="pres">
      <dgm:prSet presAssocID="{2AA7B380-47EB-CB49-83CE-00D6F8861255}" presName="connectorText" presStyleLbl="sibTrans2D1" presStyleIdx="0" presStyleCnt="2"/>
      <dgm:spPr/>
    </dgm:pt>
    <dgm:pt modelId="{F259BD7C-8332-1D41-80DD-24A1F75B5E22}" type="pres">
      <dgm:prSet presAssocID="{58A48BD2-8C0A-1A46-8B69-1A679AA00664}" presName="node" presStyleLbl="node1" presStyleIdx="1" presStyleCnt="3">
        <dgm:presLayoutVars>
          <dgm:bulletEnabled val="1"/>
        </dgm:presLayoutVars>
      </dgm:prSet>
      <dgm:spPr/>
    </dgm:pt>
    <dgm:pt modelId="{F5E64407-DA8D-8F4F-A3C3-7D46DEE82EBB}" type="pres">
      <dgm:prSet presAssocID="{1F928139-C470-F242-8A2C-6B73493C44E4}" presName="sibTrans" presStyleLbl="sibTrans2D1" presStyleIdx="1" presStyleCnt="2"/>
      <dgm:spPr/>
    </dgm:pt>
    <dgm:pt modelId="{A3A2F5B0-052E-2747-86D0-4FD14B599197}" type="pres">
      <dgm:prSet presAssocID="{1F928139-C470-F242-8A2C-6B73493C44E4}" presName="connectorText" presStyleLbl="sibTrans2D1" presStyleIdx="1" presStyleCnt="2"/>
      <dgm:spPr/>
    </dgm:pt>
    <dgm:pt modelId="{E60D87E4-5B01-F840-BE4B-9F2D7FA26492}" type="pres">
      <dgm:prSet presAssocID="{BB1873E8-51C1-A140-9D16-E864FD116A74}" presName="node" presStyleLbl="node1" presStyleIdx="2" presStyleCnt="3">
        <dgm:presLayoutVars>
          <dgm:bulletEnabled val="1"/>
        </dgm:presLayoutVars>
      </dgm:prSet>
      <dgm:spPr/>
    </dgm:pt>
  </dgm:ptLst>
  <dgm:cxnLst>
    <dgm:cxn modelId="{9B0F4E1C-EA50-4347-85EB-ACFF5BD6910C}" srcId="{E9BE79B4-F383-5D47-8D11-EE0B52C39945}" destId="{478818C5-9094-0E4A-AD5E-D9B309C209A5}" srcOrd="0" destOrd="0" parTransId="{8DBF401E-A445-E445-8F66-5F58F57B5333}" sibTransId="{2AA7B380-47EB-CB49-83CE-00D6F8861255}"/>
    <dgm:cxn modelId="{59F95A37-AF53-6246-BE8D-B23DC684DE4D}" type="presOf" srcId="{2AA7B380-47EB-CB49-83CE-00D6F8861255}" destId="{1BAD3E84-6780-5A4F-AE2B-7E9EB2DB38AE}" srcOrd="0" destOrd="0" presId="urn:microsoft.com/office/officeart/2005/8/layout/process1"/>
    <dgm:cxn modelId="{E569164C-B727-8A4E-9579-92DC1EED2B35}" srcId="{E9BE79B4-F383-5D47-8D11-EE0B52C39945}" destId="{BB1873E8-51C1-A140-9D16-E864FD116A74}" srcOrd="2" destOrd="0" parTransId="{2CD0E524-D537-F74C-A3F8-64C29BFE46A7}" sibTransId="{503D3AF7-03DC-E94F-A3F4-DA29DC0DF472}"/>
    <dgm:cxn modelId="{F17F3B56-15E0-704A-A0B8-AA44A8DE0442}" type="presOf" srcId="{2AA7B380-47EB-CB49-83CE-00D6F8861255}" destId="{3CE9F83B-3D13-7E4E-A32C-DD067C09B0E5}" srcOrd="1" destOrd="0" presId="urn:microsoft.com/office/officeart/2005/8/layout/process1"/>
    <dgm:cxn modelId="{33F7A98C-2DFD-9A4D-AAFD-4CE75B876504}" type="presOf" srcId="{478818C5-9094-0E4A-AD5E-D9B309C209A5}" destId="{D34BA920-6DB5-9148-9EDA-5937C440C9F5}" srcOrd="0" destOrd="0" presId="urn:microsoft.com/office/officeart/2005/8/layout/process1"/>
    <dgm:cxn modelId="{CAF2B5CD-20EA-4547-A6F6-361F40E2491B}" type="presOf" srcId="{E9BE79B4-F383-5D47-8D11-EE0B52C39945}" destId="{EC993A89-5469-6248-95F6-5E89BA3F7587}" srcOrd="0" destOrd="0" presId="urn:microsoft.com/office/officeart/2005/8/layout/process1"/>
    <dgm:cxn modelId="{814B36CE-083C-4347-86C6-DDB1E097CD04}" type="presOf" srcId="{58A48BD2-8C0A-1A46-8B69-1A679AA00664}" destId="{F259BD7C-8332-1D41-80DD-24A1F75B5E22}" srcOrd="0" destOrd="0" presId="urn:microsoft.com/office/officeart/2005/8/layout/process1"/>
    <dgm:cxn modelId="{2AD991DF-3F25-C044-BFEC-B512BAB72496}" type="presOf" srcId="{1F928139-C470-F242-8A2C-6B73493C44E4}" destId="{F5E64407-DA8D-8F4F-A3C3-7D46DEE82EBB}" srcOrd="0" destOrd="0" presId="urn:microsoft.com/office/officeart/2005/8/layout/process1"/>
    <dgm:cxn modelId="{7D1861EA-CD86-B940-A901-6780EF81E24E}" type="presOf" srcId="{1F928139-C470-F242-8A2C-6B73493C44E4}" destId="{A3A2F5B0-052E-2747-86D0-4FD14B599197}" srcOrd="1" destOrd="0" presId="urn:microsoft.com/office/officeart/2005/8/layout/process1"/>
    <dgm:cxn modelId="{640CF3F6-3986-6046-92B1-0ABB30C410F8}" type="presOf" srcId="{BB1873E8-51C1-A140-9D16-E864FD116A74}" destId="{E60D87E4-5B01-F840-BE4B-9F2D7FA26492}" srcOrd="0" destOrd="0" presId="urn:microsoft.com/office/officeart/2005/8/layout/process1"/>
    <dgm:cxn modelId="{D28F0FFC-0E73-4F40-9798-E62A349901C8}" srcId="{E9BE79B4-F383-5D47-8D11-EE0B52C39945}" destId="{58A48BD2-8C0A-1A46-8B69-1A679AA00664}" srcOrd="1" destOrd="0" parTransId="{07270B49-C96E-F548-8562-56E025F3A234}" sibTransId="{1F928139-C470-F242-8A2C-6B73493C44E4}"/>
    <dgm:cxn modelId="{6A005361-03AC-8348-9A3E-DBE312CE03D7}" type="presParOf" srcId="{EC993A89-5469-6248-95F6-5E89BA3F7587}" destId="{D34BA920-6DB5-9148-9EDA-5937C440C9F5}" srcOrd="0" destOrd="0" presId="urn:microsoft.com/office/officeart/2005/8/layout/process1"/>
    <dgm:cxn modelId="{7A072389-41BB-4F42-990B-C51C7D7E991F}" type="presParOf" srcId="{EC993A89-5469-6248-95F6-5E89BA3F7587}" destId="{1BAD3E84-6780-5A4F-AE2B-7E9EB2DB38AE}" srcOrd="1" destOrd="0" presId="urn:microsoft.com/office/officeart/2005/8/layout/process1"/>
    <dgm:cxn modelId="{2D0952BA-3053-A447-BCEF-214034767E2C}" type="presParOf" srcId="{1BAD3E84-6780-5A4F-AE2B-7E9EB2DB38AE}" destId="{3CE9F83B-3D13-7E4E-A32C-DD067C09B0E5}" srcOrd="0" destOrd="0" presId="urn:microsoft.com/office/officeart/2005/8/layout/process1"/>
    <dgm:cxn modelId="{8F76EAD6-273F-6D40-AE20-45D2AF3DC19C}" type="presParOf" srcId="{EC993A89-5469-6248-95F6-5E89BA3F7587}" destId="{F259BD7C-8332-1D41-80DD-24A1F75B5E22}" srcOrd="2" destOrd="0" presId="urn:microsoft.com/office/officeart/2005/8/layout/process1"/>
    <dgm:cxn modelId="{3B1BBA29-9A17-724A-B674-D1820C75E550}" type="presParOf" srcId="{EC993A89-5469-6248-95F6-5E89BA3F7587}" destId="{F5E64407-DA8D-8F4F-A3C3-7D46DEE82EBB}" srcOrd="3" destOrd="0" presId="urn:microsoft.com/office/officeart/2005/8/layout/process1"/>
    <dgm:cxn modelId="{52263BA6-8647-2B4C-9EC9-4C313F98BB16}" type="presParOf" srcId="{F5E64407-DA8D-8F4F-A3C3-7D46DEE82EBB}" destId="{A3A2F5B0-052E-2747-86D0-4FD14B599197}" srcOrd="0" destOrd="0" presId="urn:microsoft.com/office/officeart/2005/8/layout/process1"/>
    <dgm:cxn modelId="{08C389E9-AE44-FC4E-B6BD-082344560A29}" type="presParOf" srcId="{EC993A89-5469-6248-95F6-5E89BA3F7587}" destId="{E60D87E4-5B01-F840-BE4B-9F2D7FA2649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D478F8-00E1-224E-8A08-7B56E7D9158B}" type="doc">
      <dgm:prSet loTypeId="urn:microsoft.com/office/officeart/2005/8/layout/equation2" loCatId="" qsTypeId="urn:microsoft.com/office/officeart/2005/8/quickstyle/simple1" qsCatId="simple" csTypeId="urn:microsoft.com/office/officeart/2005/8/colors/accent1_2" csCatId="accent1" phldr="1"/>
      <dgm:spPr/>
    </dgm:pt>
    <dgm:pt modelId="{E20DE579-4737-2A4A-BF80-31B56541F51B}">
      <dgm:prSet phldrT="[Text]" custT="1"/>
      <dgm:spPr/>
      <dgm:t>
        <a:bodyPr/>
        <a:lstStyle/>
        <a:p>
          <a:r>
            <a:rPr lang="en-US" sz="2400" i="1" dirty="0"/>
            <a:t>Typical</a:t>
          </a:r>
          <a:r>
            <a:rPr lang="en-US" sz="2400" dirty="0"/>
            <a:t> national feature</a:t>
          </a:r>
        </a:p>
      </dgm:t>
    </dgm:pt>
    <dgm:pt modelId="{B16BC8B7-7E72-D341-B851-0D8CB8C229A3}" type="parTrans" cxnId="{8F11A11D-87FD-8845-AB6D-DB555628E20C}">
      <dgm:prSet/>
      <dgm:spPr/>
      <dgm:t>
        <a:bodyPr/>
        <a:lstStyle/>
        <a:p>
          <a:endParaRPr lang="en-US"/>
        </a:p>
      </dgm:t>
    </dgm:pt>
    <dgm:pt modelId="{45B9B826-9D93-E746-948E-730D1032F394}" type="sibTrans" cxnId="{8F11A11D-87FD-8845-AB6D-DB555628E20C}">
      <dgm:prSet/>
      <dgm:spPr/>
      <dgm:t>
        <a:bodyPr/>
        <a:lstStyle/>
        <a:p>
          <a:endParaRPr lang="en-US"/>
        </a:p>
      </dgm:t>
    </dgm:pt>
    <dgm:pt modelId="{AC104692-0682-5849-AB23-CB2536DE0CDC}">
      <dgm:prSet phldrT="[Text]" custT="1"/>
      <dgm:spPr/>
      <dgm:t>
        <a:bodyPr/>
        <a:lstStyle/>
        <a:p>
          <a:r>
            <a:rPr lang="en-US" sz="2400" dirty="0"/>
            <a:t>Moral, </a:t>
          </a:r>
        </a:p>
        <a:p>
          <a:r>
            <a:rPr lang="en-US" sz="2400" dirty="0"/>
            <a:t>collective-psychological motivation</a:t>
          </a:r>
        </a:p>
      </dgm:t>
    </dgm:pt>
    <dgm:pt modelId="{9E539D23-79C2-2147-9C89-B2984A6594AD}" type="parTrans" cxnId="{2FF96538-14BF-3B40-B75A-E6CD1EE89723}">
      <dgm:prSet/>
      <dgm:spPr/>
      <dgm:t>
        <a:bodyPr/>
        <a:lstStyle/>
        <a:p>
          <a:endParaRPr lang="en-US"/>
        </a:p>
      </dgm:t>
    </dgm:pt>
    <dgm:pt modelId="{8A5DCDC9-6D69-CB40-8ED6-05DBA878A1E0}" type="sibTrans" cxnId="{2FF96538-14BF-3B40-B75A-E6CD1EE89723}">
      <dgm:prSet/>
      <dgm:spPr/>
      <dgm:t>
        <a:bodyPr/>
        <a:lstStyle/>
        <a:p>
          <a:endParaRPr lang="en-US"/>
        </a:p>
      </dgm:t>
    </dgm:pt>
    <dgm:pt modelId="{2EF72965-26F8-A74F-9479-D7DCEF07DE6F}">
      <dgm:prSet phldrT="[Text]"/>
      <dgm:spPr/>
      <dgm:t>
        <a:bodyPr/>
        <a:lstStyle/>
        <a:p>
          <a:r>
            <a:rPr lang="en-US" i="1" dirty="0" err="1"/>
            <a:t>Imaginated</a:t>
          </a:r>
          <a:r>
            <a:rPr lang="en-US" dirty="0"/>
            <a:t> discourse</a:t>
          </a:r>
        </a:p>
      </dgm:t>
    </dgm:pt>
    <dgm:pt modelId="{ABFD0464-98C2-0345-AA5B-B53E39895112}" type="parTrans" cxnId="{F821FDB3-52A2-B44F-BD31-2E2BA5926AD2}">
      <dgm:prSet/>
      <dgm:spPr/>
      <dgm:t>
        <a:bodyPr/>
        <a:lstStyle/>
        <a:p>
          <a:endParaRPr lang="en-US"/>
        </a:p>
      </dgm:t>
    </dgm:pt>
    <dgm:pt modelId="{354ECE07-4663-5D42-9210-A0BD76FEEC88}" type="sibTrans" cxnId="{F821FDB3-52A2-B44F-BD31-2E2BA5926AD2}">
      <dgm:prSet/>
      <dgm:spPr/>
      <dgm:t>
        <a:bodyPr/>
        <a:lstStyle/>
        <a:p>
          <a:endParaRPr lang="en-US"/>
        </a:p>
      </dgm:t>
    </dgm:pt>
    <dgm:pt modelId="{8C06826D-0CF6-2240-84D2-A4006AF51E79}" type="pres">
      <dgm:prSet presAssocID="{A2D478F8-00E1-224E-8A08-7B56E7D9158B}" presName="Name0" presStyleCnt="0">
        <dgm:presLayoutVars>
          <dgm:dir/>
          <dgm:resizeHandles val="exact"/>
        </dgm:presLayoutVars>
      </dgm:prSet>
      <dgm:spPr/>
    </dgm:pt>
    <dgm:pt modelId="{4BA94EFC-96BF-BB4A-ACD9-8EE28D4B18A1}" type="pres">
      <dgm:prSet presAssocID="{A2D478F8-00E1-224E-8A08-7B56E7D9158B}" presName="vNodes" presStyleCnt="0"/>
      <dgm:spPr/>
    </dgm:pt>
    <dgm:pt modelId="{14F16794-B2D9-7D4E-AE8D-54AABF410669}" type="pres">
      <dgm:prSet presAssocID="{E20DE579-4737-2A4A-BF80-31B56541F51B}" presName="node" presStyleLbl="node1" presStyleIdx="0" presStyleCnt="3" custScaleX="346177" custScaleY="246414">
        <dgm:presLayoutVars>
          <dgm:bulletEnabled val="1"/>
        </dgm:presLayoutVars>
      </dgm:prSet>
      <dgm:spPr/>
    </dgm:pt>
    <dgm:pt modelId="{A2A09DA1-0E00-AD48-975B-1696952C1106}" type="pres">
      <dgm:prSet presAssocID="{45B9B826-9D93-E746-948E-730D1032F394}" presName="spacerT" presStyleCnt="0"/>
      <dgm:spPr/>
    </dgm:pt>
    <dgm:pt modelId="{CA047881-F3F5-7345-A8AA-15D914DF6E43}" type="pres">
      <dgm:prSet presAssocID="{45B9B826-9D93-E746-948E-730D1032F394}" presName="sibTrans" presStyleLbl="sibTrans2D1" presStyleIdx="0" presStyleCnt="2"/>
      <dgm:spPr/>
    </dgm:pt>
    <dgm:pt modelId="{3A0F4FD1-2944-754D-92CC-6A41112DB841}" type="pres">
      <dgm:prSet presAssocID="{45B9B826-9D93-E746-948E-730D1032F394}" presName="spacerB" presStyleCnt="0"/>
      <dgm:spPr/>
    </dgm:pt>
    <dgm:pt modelId="{56DE41B4-1F30-F349-A65D-5AEFAD38E760}" type="pres">
      <dgm:prSet presAssocID="{AC104692-0682-5849-AB23-CB2536DE0CDC}" presName="node" presStyleLbl="node1" presStyleIdx="1" presStyleCnt="3" custScaleX="332158" custScaleY="228040">
        <dgm:presLayoutVars>
          <dgm:bulletEnabled val="1"/>
        </dgm:presLayoutVars>
      </dgm:prSet>
      <dgm:spPr/>
    </dgm:pt>
    <dgm:pt modelId="{5E2323FB-3B72-6B4C-923C-477BDC7C384C}" type="pres">
      <dgm:prSet presAssocID="{A2D478F8-00E1-224E-8A08-7B56E7D9158B}" presName="sibTransLast" presStyleLbl="sibTrans2D1" presStyleIdx="1" presStyleCnt="2"/>
      <dgm:spPr/>
    </dgm:pt>
    <dgm:pt modelId="{A0A6F76B-EC69-4646-B3BD-C00673C03227}" type="pres">
      <dgm:prSet presAssocID="{A2D478F8-00E1-224E-8A08-7B56E7D9158B}" presName="connectorText" presStyleLbl="sibTrans2D1" presStyleIdx="1" presStyleCnt="2"/>
      <dgm:spPr/>
    </dgm:pt>
    <dgm:pt modelId="{1B481E51-EA94-5A44-ADFE-BAE5E017E272}" type="pres">
      <dgm:prSet presAssocID="{A2D478F8-00E1-224E-8A08-7B56E7D9158B}" presName="lastNode" presStyleLbl="node1" presStyleIdx="2" presStyleCnt="3" custScaleX="152833" custScaleY="137627" custLinFactX="1122" custLinFactNeighborX="100000">
        <dgm:presLayoutVars>
          <dgm:bulletEnabled val="1"/>
        </dgm:presLayoutVars>
      </dgm:prSet>
      <dgm:spPr/>
    </dgm:pt>
  </dgm:ptLst>
  <dgm:cxnLst>
    <dgm:cxn modelId="{DBF08715-9B9A-0D42-B30A-36E5E981325A}" type="presOf" srcId="{2EF72965-26F8-A74F-9479-D7DCEF07DE6F}" destId="{1B481E51-EA94-5A44-ADFE-BAE5E017E272}" srcOrd="0" destOrd="0" presId="urn:microsoft.com/office/officeart/2005/8/layout/equation2"/>
    <dgm:cxn modelId="{8F11A11D-87FD-8845-AB6D-DB555628E20C}" srcId="{A2D478F8-00E1-224E-8A08-7B56E7D9158B}" destId="{E20DE579-4737-2A4A-BF80-31B56541F51B}" srcOrd="0" destOrd="0" parTransId="{B16BC8B7-7E72-D341-B851-0D8CB8C229A3}" sibTransId="{45B9B826-9D93-E746-948E-730D1032F394}"/>
    <dgm:cxn modelId="{72E35B29-DCC2-454D-9CF8-BA248B82B411}" type="presOf" srcId="{8A5DCDC9-6D69-CB40-8ED6-05DBA878A1E0}" destId="{5E2323FB-3B72-6B4C-923C-477BDC7C384C}" srcOrd="0" destOrd="0" presId="urn:microsoft.com/office/officeart/2005/8/layout/equation2"/>
    <dgm:cxn modelId="{2FF96538-14BF-3B40-B75A-E6CD1EE89723}" srcId="{A2D478F8-00E1-224E-8A08-7B56E7D9158B}" destId="{AC104692-0682-5849-AB23-CB2536DE0CDC}" srcOrd="1" destOrd="0" parTransId="{9E539D23-79C2-2147-9C89-B2984A6594AD}" sibTransId="{8A5DCDC9-6D69-CB40-8ED6-05DBA878A1E0}"/>
    <dgm:cxn modelId="{09A42090-E4E8-FC45-95F8-6B5C9028FD89}" type="presOf" srcId="{AC104692-0682-5849-AB23-CB2536DE0CDC}" destId="{56DE41B4-1F30-F349-A65D-5AEFAD38E760}" srcOrd="0" destOrd="0" presId="urn:microsoft.com/office/officeart/2005/8/layout/equation2"/>
    <dgm:cxn modelId="{F821FDB3-52A2-B44F-BD31-2E2BA5926AD2}" srcId="{A2D478F8-00E1-224E-8A08-7B56E7D9158B}" destId="{2EF72965-26F8-A74F-9479-D7DCEF07DE6F}" srcOrd="2" destOrd="0" parTransId="{ABFD0464-98C2-0345-AA5B-B53E39895112}" sibTransId="{354ECE07-4663-5D42-9210-A0BD76FEEC88}"/>
    <dgm:cxn modelId="{B6DAEBB8-9357-6A42-B186-37B019D5AD6D}" type="presOf" srcId="{8A5DCDC9-6D69-CB40-8ED6-05DBA878A1E0}" destId="{A0A6F76B-EC69-4646-B3BD-C00673C03227}" srcOrd="1" destOrd="0" presId="urn:microsoft.com/office/officeart/2005/8/layout/equation2"/>
    <dgm:cxn modelId="{F4F3F8DA-3E19-2846-B9D4-A0F600794DC8}" type="presOf" srcId="{E20DE579-4737-2A4A-BF80-31B56541F51B}" destId="{14F16794-B2D9-7D4E-AE8D-54AABF410669}" srcOrd="0" destOrd="0" presId="urn:microsoft.com/office/officeart/2005/8/layout/equation2"/>
    <dgm:cxn modelId="{DA3C88DE-50C4-7F41-863B-01FEC4E8A9A5}" type="presOf" srcId="{A2D478F8-00E1-224E-8A08-7B56E7D9158B}" destId="{8C06826D-0CF6-2240-84D2-A4006AF51E79}" srcOrd="0" destOrd="0" presId="urn:microsoft.com/office/officeart/2005/8/layout/equation2"/>
    <dgm:cxn modelId="{EE7282FD-E188-C248-9AED-5487C1871EF6}" type="presOf" srcId="{45B9B826-9D93-E746-948E-730D1032F394}" destId="{CA047881-F3F5-7345-A8AA-15D914DF6E43}" srcOrd="0" destOrd="0" presId="urn:microsoft.com/office/officeart/2005/8/layout/equation2"/>
    <dgm:cxn modelId="{E4CB26CF-8DA9-A943-85C1-DEBC5D616FAD}" type="presParOf" srcId="{8C06826D-0CF6-2240-84D2-A4006AF51E79}" destId="{4BA94EFC-96BF-BB4A-ACD9-8EE28D4B18A1}" srcOrd="0" destOrd="0" presId="urn:microsoft.com/office/officeart/2005/8/layout/equation2"/>
    <dgm:cxn modelId="{5EE8CADF-E283-0F44-AD0C-97679B8557FD}" type="presParOf" srcId="{4BA94EFC-96BF-BB4A-ACD9-8EE28D4B18A1}" destId="{14F16794-B2D9-7D4E-AE8D-54AABF410669}" srcOrd="0" destOrd="0" presId="urn:microsoft.com/office/officeart/2005/8/layout/equation2"/>
    <dgm:cxn modelId="{D3AF4042-6096-F74D-971E-F0D75BCC2EF4}" type="presParOf" srcId="{4BA94EFC-96BF-BB4A-ACD9-8EE28D4B18A1}" destId="{A2A09DA1-0E00-AD48-975B-1696952C1106}" srcOrd="1" destOrd="0" presId="urn:microsoft.com/office/officeart/2005/8/layout/equation2"/>
    <dgm:cxn modelId="{153F2338-7456-894C-9140-A43B12B12FA5}" type="presParOf" srcId="{4BA94EFC-96BF-BB4A-ACD9-8EE28D4B18A1}" destId="{CA047881-F3F5-7345-A8AA-15D914DF6E43}" srcOrd="2" destOrd="0" presId="urn:microsoft.com/office/officeart/2005/8/layout/equation2"/>
    <dgm:cxn modelId="{5C620398-8846-F347-A3AE-EB34C064898E}" type="presParOf" srcId="{4BA94EFC-96BF-BB4A-ACD9-8EE28D4B18A1}" destId="{3A0F4FD1-2944-754D-92CC-6A41112DB841}" srcOrd="3" destOrd="0" presId="urn:microsoft.com/office/officeart/2005/8/layout/equation2"/>
    <dgm:cxn modelId="{F3E5E0D2-A7E3-904F-BB86-40499B05E382}" type="presParOf" srcId="{4BA94EFC-96BF-BB4A-ACD9-8EE28D4B18A1}" destId="{56DE41B4-1F30-F349-A65D-5AEFAD38E760}" srcOrd="4" destOrd="0" presId="urn:microsoft.com/office/officeart/2005/8/layout/equation2"/>
    <dgm:cxn modelId="{8A99FB44-78EA-4E44-9EE1-2C56660DB782}" type="presParOf" srcId="{8C06826D-0CF6-2240-84D2-A4006AF51E79}" destId="{5E2323FB-3B72-6B4C-923C-477BDC7C384C}" srcOrd="1" destOrd="0" presId="urn:microsoft.com/office/officeart/2005/8/layout/equation2"/>
    <dgm:cxn modelId="{C08481E0-9AAF-A44C-B1BB-D64077226C3F}" type="presParOf" srcId="{5E2323FB-3B72-6B4C-923C-477BDC7C384C}" destId="{A0A6F76B-EC69-4646-B3BD-C00673C03227}" srcOrd="0" destOrd="0" presId="urn:microsoft.com/office/officeart/2005/8/layout/equation2"/>
    <dgm:cxn modelId="{EA21DF2F-7B3B-5949-B7B4-7E788EE15A46}" type="presParOf" srcId="{8C06826D-0CF6-2240-84D2-A4006AF51E79}" destId="{1B481E51-EA94-5A44-ADFE-BAE5E017E27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DBC3F6-1C5C-174C-A5A9-12FAD0ADB0B3}" type="doc">
      <dgm:prSet loTypeId="urn:microsoft.com/office/officeart/2005/8/layout/arrow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424C81-3D0E-CC4B-AC86-46AE7BC3DF05}">
      <dgm:prSet phldrT="[Text]"/>
      <dgm:spPr/>
      <dgm:t>
        <a:bodyPr/>
        <a:lstStyle/>
        <a:p>
          <a:r>
            <a:rPr lang="en-US" dirty="0"/>
            <a:t>Collective identity  </a:t>
          </a:r>
        </a:p>
      </dgm:t>
    </dgm:pt>
    <dgm:pt modelId="{CA764083-6901-DE44-A1EB-69EDB32F52F5}" type="parTrans" cxnId="{202790F1-5A22-C64F-B913-7752C97B004C}">
      <dgm:prSet/>
      <dgm:spPr/>
      <dgm:t>
        <a:bodyPr/>
        <a:lstStyle/>
        <a:p>
          <a:endParaRPr lang="en-US"/>
        </a:p>
      </dgm:t>
    </dgm:pt>
    <dgm:pt modelId="{4AD301E9-E2F1-1E43-A2A9-65B33A15B48B}" type="sibTrans" cxnId="{202790F1-5A22-C64F-B913-7752C97B004C}">
      <dgm:prSet/>
      <dgm:spPr/>
      <dgm:t>
        <a:bodyPr/>
        <a:lstStyle/>
        <a:p>
          <a:endParaRPr lang="en-US"/>
        </a:p>
      </dgm:t>
    </dgm:pt>
    <dgm:pt modelId="{286CAC88-C964-8D49-B23F-E1B16F64EA34}">
      <dgm:prSet phldrT="[Text]"/>
      <dgm:spPr/>
      <dgm:t>
        <a:bodyPr/>
        <a:lstStyle/>
        <a:p>
          <a:r>
            <a:rPr lang="en-US" dirty="0"/>
            <a:t>Identity politics</a:t>
          </a:r>
        </a:p>
      </dgm:t>
    </dgm:pt>
    <dgm:pt modelId="{9160DC33-09AD-B64D-B52E-25B45FC97BD9}" type="parTrans" cxnId="{F30BB0D3-1B8B-F040-AD6F-46179308F9FB}">
      <dgm:prSet/>
      <dgm:spPr/>
      <dgm:t>
        <a:bodyPr/>
        <a:lstStyle/>
        <a:p>
          <a:endParaRPr lang="en-US"/>
        </a:p>
      </dgm:t>
    </dgm:pt>
    <dgm:pt modelId="{032B01C8-A929-6444-9C8B-D2CE54301BA6}" type="sibTrans" cxnId="{F30BB0D3-1B8B-F040-AD6F-46179308F9FB}">
      <dgm:prSet/>
      <dgm:spPr/>
      <dgm:t>
        <a:bodyPr/>
        <a:lstStyle/>
        <a:p>
          <a:endParaRPr lang="en-US"/>
        </a:p>
      </dgm:t>
    </dgm:pt>
    <dgm:pt modelId="{41C9C3BF-5142-BE48-A580-B8D1DDAB5D94}" type="pres">
      <dgm:prSet presAssocID="{F0DBC3F6-1C5C-174C-A5A9-12FAD0ADB0B3}" presName="compositeShape" presStyleCnt="0">
        <dgm:presLayoutVars>
          <dgm:chMax val="2"/>
          <dgm:dir/>
          <dgm:resizeHandles val="exact"/>
        </dgm:presLayoutVars>
      </dgm:prSet>
      <dgm:spPr/>
    </dgm:pt>
    <dgm:pt modelId="{A0AD86F5-B450-B544-89B2-1C8F85BA73C5}" type="pres">
      <dgm:prSet presAssocID="{F0DBC3F6-1C5C-174C-A5A9-12FAD0ADB0B3}" presName="ribbon" presStyleLbl="node1" presStyleIdx="0" presStyleCnt="1"/>
      <dgm:spPr/>
    </dgm:pt>
    <dgm:pt modelId="{F70459A6-BB20-194A-B16D-8AC30B47E0E9}" type="pres">
      <dgm:prSet presAssocID="{F0DBC3F6-1C5C-174C-A5A9-12FAD0ADB0B3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5B6A062B-E1BD-8345-B17D-F5D25217D04F}" type="pres">
      <dgm:prSet presAssocID="{F0DBC3F6-1C5C-174C-A5A9-12FAD0ADB0B3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D135404-CD64-B64E-8507-C224A2F8EAEB}" type="presOf" srcId="{286CAC88-C964-8D49-B23F-E1B16F64EA34}" destId="{5B6A062B-E1BD-8345-B17D-F5D25217D04F}" srcOrd="0" destOrd="0" presId="urn:microsoft.com/office/officeart/2005/8/layout/arrow6"/>
    <dgm:cxn modelId="{1F17E238-8B03-354A-A09D-FDC3E6A58A93}" type="presOf" srcId="{F0DBC3F6-1C5C-174C-A5A9-12FAD0ADB0B3}" destId="{41C9C3BF-5142-BE48-A580-B8D1DDAB5D94}" srcOrd="0" destOrd="0" presId="urn:microsoft.com/office/officeart/2005/8/layout/arrow6"/>
    <dgm:cxn modelId="{461D9893-CA38-FD4B-A944-D486C0013614}" type="presOf" srcId="{A1424C81-3D0E-CC4B-AC86-46AE7BC3DF05}" destId="{F70459A6-BB20-194A-B16D-8AC30B47E0E9}" srcOrd="0" destOrd="0" presId="urn:microsoft.com/office/officeart/2005/8/layout/arrow6"/>
    <dgm:cxn modelId="{F30BB0D3-1B8B-F040-AD6F-46179308F9FB}" srcId="{F0DBC3F6-1C5C-174C-A5A9-12FAD0ADB0B3}" destId="{286CAC88-C964-8D49-B23F-E1B16F64EA34}" srcOrd="1" destOrd="0" parTransId="{9160DC33-09AD-B64D-B52E-25B45FC97BD9}" sibTransId="{032B01C8-A929-6444-9C8B-D2CE54301BA6}"/>
    <dgm:cxn modelId="{202790F1-5A22-C64F-B913-7752C97B004C}" srcId="{F0DBC3F6-1C5C-174C-A5A9-12FAD0ADB0B3}" destId="{A1424C81-3D0E-CC4B-AC86-46AE7BC3DF05}" srcOrd="0" destOrd="0" parTransId="{CA764083-6901-DE44-A1EB-69EDB32F52F5}" sibTransId="{4AD301E9-E2F1-1E43-A2A9-65B33A15B48B}"/>
    <dgm:cxn modelId="{C9AAFF12-7AB4-1F4F-9900-ECAF1FFCEB7F}" type="presParOf" srcId="{41C9C3BF-5142-BE48-A580-B8D1DDAB5D94}" destId="{A0AD86F5-B450-B544-89B2-1C8F85BA73C5}" srcOrd="0" destOrd="0" presId="urn:microsoft.com/office/officeart/2005/8/layout/arrow6"/>
    <dgm:cxn modelId="{170B352A-EE2F-2F42-8347-BFC6FE3910B1}" type="presParOf" srcId="{41C9C3BF-5142-BE48-A580-B8D1DDAB5D94}" destId="{F70459A6-BB20-194A-B16D-8AC30B47E0E9}" srcOrd="1" destOrd="0" presId="urn:microsoft.com/office/officeart/2005/8/layout/arrow6"/>
    <dgm:cxn modelId="{F9ECCB42-3EC9-D544-A0E1-8981EEC27009}" type="presParOf" srcId="{41C9C3BF-5142-BE48-A580-B8D1DDAB5D94}" destId="{5B6A062B-E1BD-8345-B17D-F5D25217D04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8027EF-04D7-894A-A207-5718FF7A347E}" type="doc">
      <dgm:prSet loTypeId="urn:microsoft.com/office/officeart/2009/3/layout/PlusandMinu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0189F4-B8B0-A046-A7E5-FB08B6D1FC1F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800" b="1" u="sng" dirty="0"/>
            <a:t>Belonging by choice</a:t>
          </a:r>
        </a:p>
        <a:p>
          <a:pPr>
            <a:lnSpc>
              <a:spcPct val="90000"/>
            </a:lnSpc>
          </a:pPr>
          <a:r>
            <a:rPr lang="en-US" sz="2400" dirty="0"/>
            <a:t>- empowering</a:t>
          </a:r>
        </a:p>
        <a:p>
          <a:pPr>
            <a:lnSpc>
              <a:spcPct val="90000"/>
            </a:lnSpc>
          </a:pPr>
          <a:r>
            <a:rPr lang="en-US" sz="2400" dirty="0"/>
            <a:t>- active engagement</a:t>
          </a:r>
        </a:p>
        <a:p>
          <a:pPr>
            <a:lnSpc>
              <a:spcPct val="100000"/>
            </a:lnSpc>
          </a:pPr>
          <a:r>
            <a:rPr lang="en-US" sz="2400" dirty="0"/>
            <a:t>- constricting, “overriding identity” --» no choice</a:t>
          </a:r>
        </a:p>
      </dgm:t>
    </dgm:pt>
    <dgm:pt modelId="{63DDA9E6-1556-CF41-8CAD-524FCB3CB0BE}" type="parTrans" cxnId="{574B90D3-3F0E-184A-B904-0A9B6456C97F}">
      <dgm:prSet/>
      <dgm:spPr/>
      <dgm:t>
        <a:bodyPr/>
        <a:lstStyle/>
        <a:p>
          <a:endParaRPr lang="en-US"/>
        </a:p>
      </dgm:t>
    </dgm:pt>
    <dgm:pt modelId="{38312D01-62F6-AB41-9FC0-3B1477127D57}" type="sibTrans" cxnId="{574B90D3-3F0E-184A-B904-0A9B6456C97F}">
      <dgm:prSet/>
      <dgm:spPr/>
      <dgm:t>
        <a:bodyPr/>
        <a:lstStyle/>
        <a:p>
          <a:endParaRPr lang="en-US"/>
        </a:p>
      </dgm:t>
    </dgm:pt>
    <dgm:pt modelId="{7F8C78C8-1D16-2B44-BF73-9948D19714F5}">
      <dgm:prSet phldrT="[Text]" custT="1"/>
      <dgm:spPr/>
      <dgm:t>
        <a:bodyPr/>
        <a:lstStyle/>
        <a:p>
          <a:r>
            <a:rPr lang="en-US" sz="2800" b="1" u="sng" dirty="0"/>
            <a:t>Assigned belonging </a:t>
          </a:r>
        </a:p>
        <a:p>
          <a:r>
            <a:rPr lang="en-US" sz="2400" dirty="0"/>
            <a:t>- determining</a:t>
          </a:r>
        </a:p>
        <a:p>
          <a:r>
            <a:rPr lang="en-US" sz="2400" dirty="0"/>
            <a:t>- passive acceptance</a:t>
          </a:r>
        </a:p>
        <a:p>
          <a:r>
            <a:rPr lang="en-US" sz="2400" dirty="0"/>
            <a:t>- freedom within constraints </a:t>
          </a:r>
        </a:p>
      </dgm:t>
    </dgm:pt>
    <dgm:pt modelId="{7BF9CFDA-B426-E54D-AABC-DB1CC6BC7B6D}" type="parTrans" cxnId="{0ECA4111-296B-C34D-9FC7-B3F852F57BB8}">
      <dgm:prSet/>
      <dgm:spPr/>
      <dgm:t>
        <a:bodyPr/>
        <a:lstStyle/>
        <a:p>
          <a:endParaRPr lang="en-US"/>
        </a:p>
      </dgm:t>
    </dgm:pt>
    <dgm:pt modelId="{96631E71-0B5F-2B41-A42D-2A685F46B1E1}" type="sibTrans" cxnId="{0ECA4111-296B-C34D-9FC7-B3F852F57BB8}">
      <dgm:prSet/>
      <dgm:spPr/>
      <dgm:t>
        <a:bodyPr/>
        <a:lstStyle/>
        <a:p>
          <a:endParaRPr lang="en-US"/>
        </a:p>
      </dgm:t>
    </dgm:pt>
    <dgm:pt modelId="{9FA33F7A-AA18-8F4C-9E6D-779648BE3AE9}" type="pres">
      <dgm:prSet presAssocID="{0C8027EF-04D7-894A-A207-5718FF7A347E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B0619FCE-4341-DC48-AA84-678875B0AD6D}" type="pres">
      <dgm:prSet presAssocID="{0C8027EF-04D7-894A-A207-5718FF7A347E}" presName="Background" presStyleLbl="bgImgPlace1" presStyleIdx="0" presStyleCnt="1" custScaleX="126021" custLinFactNeighborX="-3407" custLinFactNeighborY="-1401"/>
      <dgm:spPr/>
    </dgm:pt>
    <dgm:pt modelId="{69DA3240-1BB7-044C-A4A3-E6B142A2F9A3}" type="pres">
      <dgm:prSet presAssocID="{0C8027EF-04D7-894A-A207-5718FF7A347E}" presName="ParentText1" presStyleLbl="revTx" presStyleIdx="0" presStyleCnt="2" custScaleX="160215" custScaleY="123306">
        <dgm:presLayoutVars>
          <dgm:chMax val="0"/>
          <dgm:chPref val="0"/>
          <dgm:bulletEnabled val="1"/>
        </dgm:presLayoutVars>
      </dgm:prSet>
      <dgm:spPr/>
    </dgm:pt>
    <dgm:pt modelId="{82696416-3D68-B547-9ED9-B7349628A9F3}" type="pres">
      <dgm:prSet presAssocID="{0C8027EF-04D7-894A-A207-5718FF7A347E}" presName="ParentText2" presStyleLbl="revTx" presStyleIdx="1" presStyleCnt="2" custScaleX="102059" custScaleY="127003">
        <dgm:presLayoutVars>
          <dgm:chMax val="0"/>
          <dgm:chPref val="0"/>
          <dgm:bulletEnabled val="1"/>
        </dgm:presLayoutVars>
      </dgm:prSet>
      <dgm:spPr/>
    </dgm:pt>
    <dgm:pt modelId="{94D3F35F-6AB1-D84C-9E2B-AEB7DAAFAD33}" type="pres">
      <dgm:prSet presAssocID="{0C8027EF-04D7-894A-A207-5718FF7A347E}" presName="Plus" presStyleLbl="alignNode1" presStyleIdx="0" presStyleCnt="2" custScaleX="2826" custScaleY="2826" custLinFactX="-54072" custLinFactNeighborX="-100000" custLinFactNeighborY="-2052"/>
      <dgm:spPr/>
    </dgm:pt>
    <dgm:pt modelId="{7805857D-F6AC-EF4B-A449-D060600642FF}" type="pres">
      <dgm:prSet presAssocID="{0C8027EF-04D7-894A-A207-5718FF7A347E}" presName="Minus" presStyleLbl="alignNode1" presStyleIdx="1" presStyleCnt="2" custScaleX="3002" custScaleY="8761" custLinFactNeighborX="81087" custLinFactNeighborY="-19719"/>
      <dgm:spPr/>
    </dgm:pt>
    <dgm:pt modelId="{7295E9CF-AEC7-4641-8808-900761000D40}" type="pres">
      <dgm:prSet presAssocID="{0C8027EF-04D7-894A-A207-5718FF7A347E}" presName="Divider" presStyleLbl="parChTrans1D1" presStyleIdx="0" presStyleCnt="1" custLinFactX="-4100000" custLinFactNeighborX="-4123660" custLinFactNeighborY="-7466"/>
      <dgm:spPr/>
    </dgm:pt>
  </dgm:ptLst>
  <dgm:cxnLst>
    <dgm:cxn modelId="{1985DC03-54A8-D347-89EC-ACB1678A24FB}" type="presOf" srcId="{B80189F4-B8B0-A046-A7E5-FB08B6D1FC1F}" destId="{69DA3240-1BB7-044C-A4A3-E6B142A2F9A3}" srcOrd="0" destOrd="0" presId="urn:microsoft.com/office/officeart/2009/3/layout/PlusandMinus"/>
    <dgm:cxn modelId="{0ECA4111-296B-C34D-9FC7-B3F852F57BB8}" srcId="{0C8027EF-04D7-894A-A207-5718FF7A347E}" destId="{7F8C78C8-1D16-2B44-BF73-9948D19714F5}" srcOrd="1" destOrd="0" parTransId="{7BF9CFDA-B426-E54D-AABC-DB1CC6BC7B6D}" sibTransId="{96631E71-0B5F-2B41-A42D-2A685F46B1E1}"/>
    <dgm:cxn modelId="{AF6F8F44-5D58-074A-B229-9F387B7EC219}" type="presOf" srcId="{0C8027EF-04D7-894A-A207-5718FF7A347E}" destId="{9FA33F7A-AA18-8F4C-9E6D-779648BE3AE9}" srcOrd="0" destOrd="0" presId="urn:microsoft.com/office/officeart/2009/3/layout/PlusandMinus"/>
    <dgm:cxn modelId="{574B90D3-3F0E-184A-B904-0A9B6456C97F}" srcId="{0C8027EF-04D7-894A-A207-5718FF7A347E}" destId="{B80189F4-B8B0-A046-A7E5-FB08B6D1FC1F}" srcOrd="0" destOrd="0" parTransId="{63DDA9E6-1556-CF41-8CAD-524FCB3CB0BE}" sibTransId="{38312D01-62F6-AB41-9FC0-3B1477127D57}"/>
    <dgm:cxn modelId="{5B6300EA-E9C1-6446-B891-A49B3C55FA60}" type="presOf" srcId="{7F8C78C8-1D16-2B44-BF73-9948D19714F5}" destId="{82696416-3D68-B547-9ED9-B7349628A9F3}" srcOrd="0" destOrd="0" presId="urn:microsoft.com/office/officeart/2009/3/layout/PlusandMinus"/>
    <dgm:cxn modelId="{DE7D75C2-5372-A04A-8AAB-08C591C13DC2}" type="presParOf" srcId="{9FA33F7A-AA18-8F4C-9E6D-779648BE3AE9}" destId="{B0619FCE-4341-DC48-AA84-678875B0AD6D}" srcOrd="0" destOrd="0" presId="urn:microsoft.com/office/officeart/2009/3/layout/PlusandMinus"/>
    <dgm:cxn modelId="{2DE23A29-529F-CE44-9120-076DB39769CD}" type="presParOf" srcId="{9FA33F7A-AA18-8F4C-9E6D-779648BE3AE9}" destId="{69DA3240-1BB7-044C-A4A3-E6B142A2F9A3}" srcOrd="1" destOrd="0" presId="urn:microsoft.com/office/officeart/2009/3/layout/PlusandMinus"/>
    <dgm:cxn modelId="{413304F5-8C83-D344-9616-B707AD8CF9F0}" type="presParOf" srcId="{9FA33F7A-AA18-8F4C-9E6D-779648BE3AE9}" destId="{82696416-3D68-B547-9ED9-B7349628A9F3}" srcOrd="2" destOrd="0" presId="urn:microsoft.com/office/officeart/2009/3/layout/PlusandMinus"/>
    <dgm:cxn modelId="{4EBF2655-0779-D64F-9AE8-30815DB41505}" type="presParOf" srcId="{9FA33F7A-AA18-8F4C-9E6D-779648BE3AE9}" destId="{94D3F35F-6AB1-D84C-9E2B-AEB7DAAFAD33}" srcOrd="3" destOrd="0" presId="urn:microsoft.com/office/officeart/2009/3/layout/PlusandMinus"/>
    <dgm:cxn modelId="{75ED18D8-EBED-AF4F-9EB6-0F05AB762609}" type="presParOf" srcId="{9FA33F7A-AA18-8F4C-9E6D-779648BE3AE9}" destId="{7805857D-F6AC-EF4B-A449-D060600642FF}" srcOrd="4" destOrd="0" presId="urn:microsoft.com/office/officeart/2009/3/layout/PlusandMinus"/>
    <dgm:cxn modelId="{DDCFD95B-CB0C-704C-B82E-865EB613CA32}" type="presParOf" srcId="{9FA33F7A-AA18-8F4C-9E6D-779648BE3AE9}" destId="{7295E9CF-AEC7-4641-8808-900761000D40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E223C1-36E7-E84D-B55D-656A7019E7E2}" type="doc">
      <dgm:prSet loTypeId="urn:microsoft.com/office/officeart/2005/8/layout/arrow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B5DB7-81AA-FF48-B032-C81FE289AF5E}">
      <dgm:prSet phldrT="[Text]"/>
      <dgm:spPr/>
      <dgm:t>
        <a:bodyPr/>
        <a:lstStyle/>
        <a:p>
          <a:r>
            <a:rPr lang="en-US" dirty="0"/>
            <a:t>banal nationalism</a:t>
          </a:r>
        </a:p>
        <a:p>
          <a:r>
            <a:rPr lang="en-US" dirty="0"/>
            <a:t>(discourse, system)</a:t>
          </a:r>
        </a:p>
      </dgm:t>
    </dgm:pt>
    <dgm:pt modelId="{4A036C83-AE5A-5D4A-88DE-62FC5C5E23D7}" type="parTrans" cxnId="{E5935570-D6E4-484B-AEA3-35EFE1A2EFD3}">
      <dgm:prSet/>
      <dgm:spPr/>
      <dgm:t>
        <a:bodyPr/>
        <a:lstStyle/>
        <a:p>
          <a:endParaRPr lang="en-US"/>
        </a:p>
      </dgm:t>
    </dgm:pt>
    <dgm:pt modelId="{AF7AF05F-E17F-4A4A-9562-5CCDC916E082}" type="sibTrans" cxnId="{E5935570-D6E4-484B-AEA3-35EFE1A2EFD3}">
      <dgm:prSet/>
      <dgm:spPr/>
      <dgm:t>
        <a:bodyPr/>
        <a:lstStyle/>
        <a:p>
          <a:endParaRPr lang="en-US"/>
        </a:p>
      </dgm:t>
    </dgm:pt>
    <dgm:pt modelId="{F91C91B8-EA49-B647-A908-F4E8B82F25A3}">
      <dgm:prSet phldrT="[Text]"/>
      <dgm:spPr/>
      <dgm:t>
        <a:bodyPr/>
        <a:lstStyle/>
        <a:p>
          <a:r>
            <a:rPr lang="en-US" dirty="0"/>
            <a:t>everyday nationalism</a:t>
          </a:r>
        </a:p>
        <a:p>
          <a:r>
            <a:rPr lang="en-US" dirty="0"/>
            <a:t>(human agents)</a:t>
          </a:r>
        </a:p>
      </dgm:t>
    </dgm:pt>
    <dgm:pt modelId="{56AC7AF7-45F9-EE4D-8125-04A0B6DCD556}" type="parTrans" cxnId="{68375392-3C6A-E44C-89D5-6C58939A50CF}">
      <dgm:prSet/>
      <dgm:spPr/>
      <dgm:t>
        <a:bodyPr/>
        <a:lstStyle/>
        <a:p>
          <a:endParaRPr lang="en-US"/>
        </a:p>
      </dgm:t>
    </dgm:pt>
    <dgm:pt modelId="{D1F6B69C-DCC3-484F-9956-82829E7D42C6}" type="sibTrans" cxnId="{68375392-3C6A-E44C-89D5-6C58939A50CF}">
      <dgm:prSet/>
      <dgm:spPr/>
      <dgm:t>
        <a:bodyPr/>
        <a:lstStyle/>
        <a:p>
          <a:endParaRPr lang="en-US"/>
        </a:p>
      </dgm:t>
    </dgm:pt>
    <dgm:pt modelId="{2D94C20B-6E86-5F4F-87EE-69959026CB69}" type="pres">
      <dgm:prSet presAssocID="{86E223C1-36E7-E84D-B55D-656A7019E7E2}" presName="compositeShape" presStyleCnt="0">
        <dgm:presLayoutVars>
          <dgm:chMax val="2"/>
          <dgm:dir/>
          <dgm:resizeHandles val="exact"/>
        </dgm:presLayoutVars>
      </dgm:prSet>
      <dgm:spPr/>
    </dgm:pt>
    <dgm:pt modelId="{FBFFFE0C-7DD9-C741-8462-39532D3EB269}" type="pres">
      <dgm:prSet presAssocID="{86E223C1-36E7-E84D-B55D-656A7019E7E2}" presName="divider" presStyleLbl="fgShp" presStyleIdx="0" presStyleCnt="1"/>
      <dgm:spPr/>
    </dgm:pt>
    <dgm:pt modelId="{6EAA1014-5107-9D44-B4E3-2300D4B46872}" type="pres">
      <dgm:prSet presAssocID="{5B1B5DB7-81AA-FF48-B032-C81FE289AF5E}" presName="downArrow" presStyleLbl="node1" presStyleIdx="0" presStyleCnt="2"/>
      <dgm:spPr/>
    </dgm:pt>
    <dgm:pt modelId="{14F82E3D-FC87-D240-82EE-9DEC3C154182}" type="pres">
      <dgm:prSet presAssocID="{5B1B5DB7-81AA-FF48-B032-C81FE289AF5E}" presName="downArrowText" presStyleLbl="revTx" presStyleIdx="0" presStyleCnt="2">
        <dgm:presLayoutVars>
          <dgm:bulletEnabled val="1"/>
        </dgm:presLayoutVars>
      </dgm:prSet>
      <dgm:spPr/>
    </dgm:pt>
    <dgm:pt modelId="{A3531523-EF69-9049-85A5-5DE1F256858A}" type="pres">
      <dgm:prSet presAssocID="{F91C91B8-EA49-B647-A908-F4E8B82F25A3}" presName="upArrow" presStyleLbl="node1" presStyleIdx="1" presStyleCnt="2"/>
      <dgm:spPr/>
    </dgm:pt>
    <dgm:pt modelId="{244AAD8F-A603-A247-9FA0-0638FA17BE4B}" type="pres">
      <dgm:prSet presAssocID="{F91C91B8-EA49-B647-A908-F4E8B82F25A3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722E940E-EA46-C94C-AD9A-1F8334F9ECAA}" type="presOf" srcId="{86E223C1-36E7-E84D-B55D-656A7019E7E2}" destId="{2D94C20B-6E86-5F4F-87EE-69959026CB69}" srcOrd="0" destOrd="0" presId="urn:microsoft.com/office/officeart/2005/8/layout/arrow3"/>
    <dgm:cxn modelId="{B5B9475C-9360-D545-8CAC-248DA55206F8}" type="presOf" srcId="{5B1B5DB7-81AA-FF48-B032-C81FE289AF5E}" destId="{14F82E3D-FC87-D240-82EE-9DEC3C154182}" srcOrd="0" destOrd="0" presId="urn:microsoft.com/office/officeart/2005/8/layout/arrow3"/>
    <dgm:cxn modelId="{E5935570-D6E4-484B-AEA3-35EFE1A2EFD3}" srcId="{86E223C1-36E7-E84D-B55D-656A7019E7E2}" destId="{5B1B5DB7-81AA-FF48-B032-C81FE289AF5E}" srcOrd="0" destOrd="0" parTransId="{4A036C83-AE5A-5D4A-88DE-62FC5C5E23D7}" sibTransId="{AF7AF05F-E17F-4A4A-9562-5CCDC916E082}"/>
    <dgm:cxn modelId="{68375392-3C6A-E44C-89D5-6C58939A50CF}" srcId="{86E223C1-36E7-E84D-B55D-656A7019E7E2}" destId="{F91C91B8-EA49-B647-A908-F4E8B82F25A3}" srcOrd="1" destOrd="0" parTransId="{56AC7AF7-45F9-EE4D-8125-04A0B6DCD556}" sibTransId="{D1F6B69C-DCC3-484F-9956-82829E7D42C6}"/>
    <dgm:cxn modelId="{85F521FD-C320-3049-8D3C-0F6BDDC78ADD}" type="presOf" srcId="{F91C91B8-EA49-B647-A908-F4E8B82F25A3}" destId="{244AAD8F-A603-A247-9FA0-0638FA17BE4B}" srcOrd="0" destOrd="0" presId="urn:microsoft.com/office/officeart/2005/8/layout/arrow3"/>
    <dgm:cxn modelId="{07FD7F6F-C14E-FA48-84E5-381E486A8BAF}" type="presParOf" srcId="{2D94C20B-6E86-5F4F-87EE-69959026CB69}" destId="{FBFFFE0C-7DD9-C741-8462-39532D3EB269}" srcOrd="0" destOrd="0" presId="urn:microsoft.com/office/officeart/2005/8/layout/arrow3"/>
    <dgm:cxn modelId="{CD7B122D-7694-1140-8FDB-2B2BC54F01A4}" type="presParOf" srcId="{2D94C20B-6E86-5F4F-87EE-69959026CB69}" destId="{6EAA1014-5107-9D44-B4E3-2300D4B46872}" srcOrd="1" destOrd="0" presId="urn:microsoft.com/office/officeart/2005/8/layout/arrow3"/>
    <dgm:cxn modelId="{EFC4B9DC-6E86-BD4E-B811-5B88827D230A}" type="presParOf" srcId="{2D94C20B-6E86-5F4F-87EE-69959026CB69}" destId="{14F82E3D-FC87-D240-82EE-9DEC3C154182}" srcOrd="2" destOrd="0" presId="urn:microsoft.com/office/officeart/2005/8/layout/arrow3"/>
    <dgm:cxn modelId="{72FA089E-5D20-384C-9254-DF3392AD3D87}" type="presParOf" srcId="{2D94C20B-6E86-5F4F-87EE-69959026CB69}" destId="{A3531523-EF69-9049-85A5-5DE1F256858A}" srcOrd="3" destOrd="0" presId="urn:microsoft.com/office/officeart/2005/8/layout/arrow3"/>
    <dgm:cxn modelId="{9F2DB309-97EC-824F-9B18-DCB5D0E205EB}" type="presParOf" srcId="{2D94C20B-6E86-5F4F-87EE-69959026CB69}" destId="{244AAD8F-A603-A247-9FA0-0638FA17BE4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47E0AC6-CFDF-FB45-90AB-9122019C4753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E99488-EFE5-774F-8369-E0C40AC244D5}">
      <dgm:prSet phldrT="[Text]" custT="1"/>
      <dgm:spPr/>
      <dgm:t>
        <a:bodyPr/>
        <a:lstStyle/>
        <a:p>
          <a:r>
            <a:rPr lang="en-US" sz="2800" b="1" dirty="0"/>
            <a:t>everyday nationalism</a:t>
          </a:r>
        </a:p>
        <a:p>
          <a:r>
            <a:rPr lang="en-US" sz="2600" b="1" dirty="0"/>
            <a:t>visible at the “edges”</a:t>
          </a:r>
        </a:p>
      </dgm:t>
    </dgm:pt>
    <dgm:pt modelId="{D9592044-0095-F342-A9BF-41E062604FC8}" type="parTrans" cxnId="{B4ED117B-8040-8145-9BF9-B2114F2C7B92}">
      <dgm:prSet/>
      <dgm:spPr/>
      <dgm:t>
        <a:bodyPr/>
        <a:lstStyle/>
        <a:p>
          <a:endParaRPr lang="en-US"/>
        </a:p>
      </dgm:t>
    </dgm:pt>
    <dgm:pt modelId="{2282316B-8330-6D45-8452-BE55CFF566B8}" type="sibTrans" cxnId="{B4ED117B-8040-8145-9BF9-B2114F2C7B92}">
      <dgm:prSet/>
      <dgm:spPr/>
      <dgm:t>
        <a:bodyPr/>
        <a:lstStyle/>
        <a:p>
          <a:endParaRPr lang="en-US"/>
        </a:p>
      </dgm:t>
    </dgm:pt>
    <dgm:pt modelId="{4EC5115A-D81B-4E45-B086-9B42692CF298}">
      <dgm:prSet phldrT="[Text]"/>
      <dgm:spPr/>
      <dgm:t>
        <a:bodyPr/>
        <a:lstStyle/>
        <a:p>
          <a:r>
            <a:rPr lang="en-US" b="1" dirty="0"/>
            <a:t>spatial</a:t>
          </a:r>
        </a:p>
        <a:p>
          <a:r>
            <a:rPr lang="en-US" dirty="0"/>
            <a:t>(at borders)</a:t>
          </a:r>
        </a:p>
      </dgm:t>
    </dgm:pt>
    <dgm:pt modelId="{93C708D2-68D3-9B41-AAE1-A974EBCBA001}" type="parTrans" cxnId="{0B6CE093-F22D-0847-8FD8-D1D8F567EAA3}">
      <dgm:prSet/>
      <dgm:spPr/>
      <dgm:t>
        <a:bodyPr/>
        <a:lstStyle/>
        <a:p>
          <a:endParaRPr lang="en-US"/>
        </a:p>
      </dgm:t>
    </dgm:pt>
    <dgm:pt modelId="{0643BDF2-F50B-C44A-BB51-521573759404}" type="sibTrans" cxnId="{0B6CE093-F22D-0847-8FD8-D1D8F567EAA3}">
      <dgm:prSet/>
      <dgm:spPr/>
      <dgm:t>
        <a:bodyPr/>
        <a:lstStyle/>
        <a:p>
          <a:endParaRPr lang="en-US"/>
        </a:p>
      </dgm:t>
    </dgm:pt>
    <dgm:pt modelId="{42B47C0A-DF9E-6F41-A9D2-47777111C2E9}">
      <dgm:prSet phldrT="[Text]" custT="1"/>
      <dgm:spPr/>
      <dgm:t>
        <a:bodyPr/>
        <a:lstStyle/>
        <a:p>
          <a:r>
            <a:rPr lang="en-US" sz="2700" b="1" dirty="0"/>
            <a:t>political</a:t>
          </a:r>
        </a:p>
        <a:p>
          <a:r>
            <a:rPr lang="en-US" sz="2700" dirty="0"/>
            <a:t>(immigration) </a:t>
          </a:r>
        </a:p>
      </dgm:t>
    </dgm:pt>
    <dgm:pt modelId="{D9993692-A421-0547-B3CD-C720526223D9}" type="parTrans" cxnId="{70C9BEBC-1DAE-7E4C-BD5B-334B1C267DF1}">
      <dgm:prSet/>
      <dgm:spPr/>
      <dgm:t>
        <a:bodyPr/>
        <a:lstStyle/>
        <a:p>
          <a:endParaRPr lang="en-US"/>
        </a:p>
      </dgm:t>
    </dgm:pt>
    <dgm:pt modelId="{B4DBA599-6F15-1749-86FB-F4F25231E1E3}" type="sibTrans" cxnId="{70C9BEBC-1DAE-7E4C-BD5B-334B1C267DF1}">
      <dgm:prSet/>
      <dgm:spPr/>
      <dgm:t>
        <a:bodyPr/>
        <a:lstStyle/>
        <a:p>
          <a:endParaRPr lang="en-US"/>
        </a:p>
      </dgm:t>
    </dgm:pt>
    <dgm:pt modelId="{0076D465-5E54-E14C-92EA-ADB41FD9A4B2}">
      <dgm:prSet phldrT="[Text]" custT="1"/>
      <dgm:spPr/>
      <dgm:t>
        <a:bodyPr/>
        <a:lstStyle/>
        <a:p>
          <a:r>
            <a:rPr lang="en-US" sz="2700" b="1" dirty="0"/>
            <a:t>temporal</a:t>
          </a:r>
        </a:p>
        <a:p>
          <a:r>
            <a:rPr lang="en-US" sz="1800" dirty="0"/>
            <a:t>(children, before  socialized as </a:t>
          </a:r>
          <a:r>
            <a:rPr lang="en-US" sz="1800" i="1" dirty="0"/>
            <a:t>national</a:t>
          </a:r>
          <a:r>
            <a:rPr lang="en-US" sz="1800" dirty="0"/>
            <a:t> citizens) </a:t>
          </a:r>
        </a:p>
      </dgm:t>
    </dgm:pt>
    <dgm:pt modelId="{E5B2FD2E-65E4-BA46-AC18-F36158C47409}" type="parTrans" cxnId="{5B6FFDE3-AA41-6E43-9A0C-B43F5B5ACB47}">
      <dgm:prSet/>
      <dgm:spPr/>
      <dgm:t>
        <a:bodyPr/>
        <a:lstStyle/>
        <a:p>
          <a:endParaRPr lang="en-US"/>
        </a:p>
      </dgm:t>
    </dgm:pt>
    <dgm:pt modelId="{D3F98907-4A08-1743-BA7D-7DC92E1E8591}" type="sibTrans" cxnId="{5B6FFDE3-AA41-6E43-9A0C-B43F5B5ACB47}">
      <dgm:prSet/>
      <dgm:spPr/>
      <dgm:t>
        <a:bodyPr/>
        <a:lstStyle/>
        <a:p>
          <a:endParaRPr lang="en-US"/>
        </a:p>
      </dgm:t>
    </dgm:pt>
    <dgm:pt modelId="{A4F82B23-8887-AD42-818F-9A62B36F9BF7}" type="pres">
      <dgm:prSet presAssocID="{347E0AC6-CFDF-FB45-90AB-9122019C475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D1A0DEB-9AAA-DE41-8FC0-0EE6D32D4111}" type="pres">
      <dgm:prSet presAssocID="{D7E99488-EFE5-774F-8369-E0C40AC244D5}" presName="singleCycle" presStyleCnt="0"/>
      <dgm:spPr/>
    </dgm:pt>
    <dgm:pt modelId="{F698FC49-2AF7-9046-B396-451B667F1B61}" type="pres">
      <dgm:prSet presAssocID="{D7E99488-EFE5-774F-8369-E0C40AC244D5}" presName="singleCenter" presStyleLbl="node1" presStyleIdx="0" presStyleCnt="4" custScaleX="170290" custScaleY="150268">
        <dgm:presLayoutVars>
          <dgm:chMax val="7"/>
          <dgm:chPref val="7"/>
        </dgm:presLayoutVars>
      </dgm:prSet>
      <dgm:spPr/>
    </dgm:pt>
    <dgm:pt modelId="{BC133696-E9B0-9F43-BF91-263FC315B051}" type="pres">
      <dgm:prSet presAssocID="{93C708D2-68D3-9B41-AAE1-A974EBCBA001}" presName="Name56" presStyleLbl="parChTrans1D2" presStyleIdx="0" presStyleCnt="3"/>
      <dgm:spPr/>
    </dgm:pt>
    <dgm:pt modelId="{96CF2DE2-6951-D344-9768-003296BB4112}" type="pres">
      <dgm:prSet presAssocID="{4EC5115A-D81B-4E45-B086-9B42692CF298}" presName="text0" presStyleLbl="node1" presStyleIdx="1" presStyleCnt="4" custScaleX="241880" custScaleY="156887">
        <dgm:presLayoutVars>
          <dgm:bulletEnabled val="1"/>
        </dgm:presLayoutVars>
      </dgm:prSet>
      <dgm:spPr/>
    </dgm:pt>
    <dgm:pt modelId="{1641A336-BE90-894B-A618-3DDD4EB1D8FD}" type="pres">
      <dgm:prSet presAssocID="{D9993692-A421-0547-B3CD-C720526223D9}" presName="Name56" presStyleLbl="parChTrans1D2" presStyleIdx="1" presStyleCnt="3"/>
      <dgm:spPr/>
    </dgm:pt>
    <dgm:pt modelId="{29F03C4A-7D5A-3441-AF48-9E234327C8C4}" type="pres">
      <dgm:prSet presAssocID="{42B47C0A-DF9E-6F41-A9D2-47777111C2E9}" presName="text0" presStyleLbl="node1" presStyleIdx="2" presStyleCnt="4" custScaleX="258916" custScaleY="200856" custRadScaleRad="137875" custRadScaleInc="-22812">
        <dgm:presLayoutVars>
          <dgm:bulletEnabled val="1"/>
        </dgm:presLayoutVars>
      </dgm:prSet>
      <dgm:spPr/>
    </dgm:pt>
    <dgm:pt modelId="{AEA56967-B447-8C45-8F03-FA0C0A91476A}" type="pres">
      <dgm:prSet presAssocID="{E5B2FD2E-65E4-BA46-AC18-F36158C47409}" presName="Name56" presStyleLbl="parChTrans1D2" presStyleIdx="2" presStyleCnt="3"/>
      <dgm:spPr/>
    </dgm:pt>
    <dgm:pt modelId="{F74F647A-FB64-3145-8E0E-C2693E29A98C}" type="pres">
      <dgm:prSet presAssocID="{0076D465-5E54-E14C-92EA-ADB41FD9A4B2}" presName="text0" presStyleLbl="node1" presStyleIdx="3" presStyleCnt="4" custScaleX="249791" custScaleY="181795" custRadScaleRad="130034" custRadScaleInc="14295">
        <dgm:presLayoutVars>
          <dgm:bulletEnabled val="1"/>
        </dgm:presLayoutVars>
      </dgm:prSet>
      <dgm:spPr/>
    </dgm:pt>
  </dgm:ptLst>
  <dgm:cxnLst>
    <dgm:cxn modelId="{D6898028-197F-8744-B81E-DB136C6638E5}" type="presOf" srcId="{E5B2FD2E-65E4-BA46-AC18-F36158C47409}" destId="{AEA56967-B447-8C45-8F03-FA0C0A91476A}" srcOrd="0" destOrd="0" presId="urn:microsoft.com/office/officeart/2008/layout/RadialCluster"/>
    <dgm:cxn modelId="{8ABDBA39-9955-FE41-A9EA-716781E586C2}" type="presOf" srcId="{93C708D2-68D3-9B41-AAE1-A974EBCBA001}" destId="{BC133696-E9B0-9F43-BF91-263FC315B051}" srcOrd="0" destOrd="0" presId="urn:microsoft.com/office/officeart/2008/layout/RadialCluster"/>
    <dgm:cxn modelId="{F206DB43-F34F-ED44-A65F-1B21E18D2443}" type="presOf" srcId="{42B47C0A-DF9E-6F41-A9D2-47777111C2E9}" destId="{29F03C4A-7D5A-3441-AF48-9E234327C8C4}" srcOrd="0" destOrd="0" presId="urn:microsoft.com/office/officeart/2008/layout/RadialCluster"/>
    <dgm:cxn modelId="{FC1AC24C-D75E-924A-AC6F-7CF1A46C99B8}" type="presOf" srcId="{4EC5115A-D81B-4E45-B086-9B42692CF298}" destId="{96CF2DE2-6951-D344-9768-003296BB4112}" srcOrd="0" destOrd="0" presId="urn:microsoft.com/office/officeart/2008/layout/RadialCluster"/>
    <dgm:cxn modelId="{D4D50E61-8C21-344F-A563-F84F657B2842}" type="presOf" srcId="{0076D465-5E54-E14C-92EA-ADB41FD9A4B2}" destId="{F74F647A-FB64-3145-8E0E-C2693E29A98C}" srcOrd="0" destOrd="0" presId="urn:microsoft.com/office/officeart/2008/layout/RadialCluster"/>
    <dgm:cxn modelId="{B4ED117B-8040-8145-9BF9-B2114F2C7B92}" srcId="{347E0AC6-CFDF-FB45-90AB-9122019C4753}" destId="{D7E99488-EFE5-774F-8369-E0C40AC244D5}" srcOrd="0" destOrd="0" parTransId="{D9592044-0095-F342-A9BF-41E062604FC8}" sibTransId="{2282316B-8330-6D45-8452-BE55CFF566B8}"/>
    <dgm:cxn modelId="{0B6CE093-F22D-0847-8FD8-D1D8F567EAA3}" srcId="{D7E99488-EFE5-774F-8369-E0C40AC244D5}" destId="{4EC5115A-D81B-4E45-B086-9B42692CF298}" srcOrd="0" destOrd="0" parTransId="{93C708D2-68D3-9B41-AAE1-A974EBCBA001}" sibTransId="{0643BDF2-F50B-C44A-BB51-521573759404}"/>
    <dgm:cxn modelId="{A1D77B95-74C0-D243-99F3-A3725F13B40E}" type="presOf" srcId="{D7E99488-EFE5-774F-8369-E0C40AC244D5}" destId="{F698FC49-2AF7-9046-B396-451B667F1B61}" srcOrd="0" destOrd="0" presId="urn:microsoft.com/office/officeart/2008/layout/RadialCluster"/>
    <dgm:cxn modelId="{97E363A3-88CB-CD48-848B-2BA10F27DB22}" type="presOf" srcId="{D9993692-A421-0547-B3CD-C720526223D9}" destId="{1641A336-BE90-894B-A618-3DDD4EB1D8FD}" srcOrd="0" destOrd="0" presId="urn:microsoft.com/office/officeart/2008/layout/RadialCluster"/>
    <dgm:cxn modelId="{70C9BEBC-1DAE-7E4C-BD5B-334B1C267DF1}" srcId="{D7E99488-EFE5-774F-8369-E0C40AC244D5}" destId="{42B47C0A-DF9E-6F41-A9D2-47777111C2E9}" srcOrd="1" destOrd="0" parTransId="{D9993692-A421-0547-B3CD-C720526223D9}" sibTransId="{B4DBA599-6F15-1749-86FB-F4F25231E1E3}"/>
    <dgm:cxn modelId="{5B6FFDE3-AA41-6E43-9A0C-B43F5B5ACB47}" srcId="{D7E99488-EFE5-774F-8369-E0C40AC244D5}" destId="{0076D465-5E54-E14C-92EA-ADB41FD9A4B2}" srcOrd="2" destOrd="0" parTransId="{E5B2FD2E-65E4-BA46-AC18-F36158C47409}" sibTransId="{D3F98907-4A08-1743-BA7D-7DC92E1E8591}"/>
    <dgm:cxn modelId="{7A15C9F6-AD2F-7141-83D8-B7A8E2BB8891}" type="presOf" srcId="{347E0AC6-CFDF-FB45-90AB-9122019C4753}" destId="{A4F82B23-8887-AD42-818F-9A62B36F9BF7}" srcOrd="0" destOrd="0" presId="urn:microsoft.com/office/officeart/2008/layout/RadialCluster"/>
    <dgm:cxn modelId="{D1E74527-1E8D-9244-9ED2-C5FE692891BE}" type="presParOf" srcId="{A4F82B23-8887-AD42-818F-9A62B36F9BF7}" destId="{2D1A0DEB-9AAA-DE41-8FC0-0EE6D32D4111}" srcOrd="0" destOrd="0" presId="urn:microsoft.com/office/officeart/2008/layout/RadialCluster"/>
    <dgm:cxn modelId="{842E9AF3-3A39-3D48-A8CA-BDE2AE46C0A1}" type="presParOf" srcId="{2D1A0DEB-9AAA-DE41-8FC0-0EE6D32D4111}" destId="{F698FC49-2AF7-9046-B396-451B667F1B61}" srcOrd="0" destOrd="0" presId="urn:microsoft.com/office/officeart/2008/layout/RadialCluster"/>
    <dgm:cxn modelId="{F0F3744F-CB9D-F349-B779-361AFE9E95DA}" type="presParOf" srcId="{2D1A0DEB-9AAA-DE41-8FC0-0EE6D32D4111}" destId="{BC133696-E9B0-9F43-BF91-263FC315B051}" srcOrd="1" destOrd="0" presId="urn:microsoft.com/office/officeart/2008/layout/RadialCluster"/>
    <dgm:cxn modelId="{22B92742-9F74-D44F-9E2E-A653A050742C}" type="presParOf" srcId="{2D1A0DEB-9AAA-DE41-8FC0-0EE6D32D4111}" destId="{96CF2DE2-6951-D344-9768-003296BB4112}" srcOrd="2" destOrd="0" presId="urn:microsoft.com/office/officeart/2008/layout/RadialCluster"/>
    <dgm:cxn modelId="{20B4EAA2-297E-D641-84DC-4EE40B56C641}" type="presParOf" srcId="{2D1A0DEB-9AAA-DE41-8FC0-0EE6D32D4111}" destId="{1641A336-BE90-894B-A618-3DDD4EB1D8FD}" srcOrd="3" destOrd="0" presId="urn:microsoft.com/office/officeart/2008/layout/RadialCluster"/>
    <dgm:cxn modelId="{2F5B2AC6-EA7A-DF49-AD5C-A6C6C52C9BEA}" type="presParOf" srcId="{2D1A0DEB-9AAA-DE41-8FC0-0EE6D32D4111}" destId="{29F03C4A-7D5A-3441-AF48-9E234327C8C4}" srcOrd="4" destOrd="0" presId="urn:microsoft.com/office/officeart/2008/layout/RadialCluster"/>
    <dgm:cxn modelId="{630205C7-83D9-C548-B2A3-F4718EEE1FF4}" type="presParOf" srcId="{2D1A0DEB-9AAA-DE41-8FC0-0EE6D32D4111}" destId="{AEA56967-B447-8C45-8F03-FA0C0A91476A}" srcOrd="5" destOrd="0" presId="urn:microsoft.com/office/officeart/2008/layout/RadialCluster"/>
    <dgm:cxn modelId="{5689F5EA-E37C-F447-B97E-9176EE49A06C}" type="presParOf" srcId="{2D1A0DEB-9AAA-DE41-8FC0-0EE6D32D4111}" destId="{F74F647A-FB64-3145-8E0E-C2693E29A98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D6BDB-16DF-7E4B-B4D2-D26CDE35B8D1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741FEF57-866C-5E41-BA12-1BD647D16F85}">
      <dgm:prSet phldrT="[Text]" custT="1"/>
      <dgm:spPr/>
      <dgm:t>
        <a:bodyPr/>
        <a:lstStyle/>
        <a:p>
          <a:pPr algn="ctr"/>
          <a:r>
            <a:rPr lang="en-US" sz="2400" dirty="0" err="1"/>
            <a:t>Megalomanian</a:t>
          </a:r>
          <a:r>
            <a:rPr lang="en-US" sz="2400" dirty="0"/>
            <a:t> </a:t>
          </a:r>
          <a:r>
            <a:rPr lang="en-US" sz="2400" b="1" dirty="0"/>
            <a:t>industrialization</a:t>
          </a:r>
          <a:r>
            <a:rPr lang="en-US" sz="2400" dirty="0"/>
            <a:t> --» </a:t>
          </a:r>
        </a:p>
        <a:p>
          <a:pPr algn="ctr"/>
          <a:r>
            <a:rPr lang="en-US" sz="2400" dirty="0"/>
            <a:t>labor migration from Ruritania to Megalomania;</a:t>
          </a:r>
        </a:p>
        <a:p>
          <a:pPr algn="ctr"/>
          <a:r>
            <a:rPr lang="en-US" sz="2400" dirty="0"/>
            <a:t>- Ruritanian peasant boys destined for church educated in Megalomania became teachers, journalists, lawyers;</a:t>
          </a:r>
        </a:p>
      </dgm:t>
    </dgm:pt>
    <dgm:pt modelId="{CAB389F4-AAC8-ED46-B546-6998626650C1}" type="parTrans" cxnId="{9C431034-15D4-B849-964D-ADD89FCFB5F3}">
      <dgm:prSet/>
      <dgm:spPr/>
      <dgm:t>
        <a:bodyPr/>
        <a:lstStyle/>
        <a:p>
          <a:endParaRPr lang="en-US"/>
        </a:p>
      </dgm:t>
    </dgm:pt>
    <dgm:pt modelId="{3755516C-9382-DD4C-8EEA-8A74948E79C7}" type="sibTrans" cxnId="{9C431034-15D4-B849-964D-ADD89FCFB5F3}">
      <dgm:prSet/>
      <dgm:spPr/>
      <dgm:t>
        <a:bodyPr/>
        <a:lstStyle/>
        <a:p>
          <a:endParaRPr lang="en-US"/>
        </a:p>
      </dgm:t>
    </dgm:pt>
    <dgm:pt modelId="{655CDD20-33CB-A640-82E2-6DF32AF7717E}">
      <dgm:prSet phldrT="[Text]" custT="1"/>
      <dgm:spPr/>
      <dgm:t>
        <a:bodyPr/>
        <a:lstStyle/>
        <a:p>
          <a:r>
            <a:rPr lang="en-US" sz="2000" dirty="0"/>
            <a:t>Ruritanian </a:t>
          </a:r>
          <a:r>
            <a:rPr lang="en-US" sz="2400" b="1" dirty="0"/>
            <a:t>intellectuals</a:t>
          </a:r>
          <a:r>
            <a:rPr lang="en-US" sz="2000" dirty="0"/>
            <a:t> </a:t>
          </a:r>
          <a:r>
            <a:rPr lang="en-US" sz="2000" b="1" dirty="0"/>
            <a:t>influenced</a:t>
          </a:r>
          <a:r>
            <a:rPr lang="en-US" sz="2000" dirty="0"/>
            <a:t> by </a:t>
          </a:r>
          <a:r>
            <a:rPr lang="en-US" sz="2000" dirty="0" err="1"/>
            <a:t>Megalomanian</a:t>
          </a:r>
          <a:r>
            <a:rPr lang="en-US" sz="2000" dirty="0"/>
            <a:t> </a:t>
          </a:r>
          <a:r>
            <a:rPr lang="en-US" sz="2400" b="1" dirty="0"/>
            <a:t>liberalism</a:t>
          </a:r>
          <a:r>
            <a:rPr lang="en-US" sz="2000" dirty="0"/>
            <a:t> </a:t>
          </a:r>
          <a:r>
            <a:rPr lang="en-US" sz="2400" b="1" dirty="0"/>
            <a:t>agitate</a:t>
          </a:r>
          <a:r>
            <a:rPr lang="en-US" sz="2000" dirty="0"/>
            <a:t> against discrimination of co-nationals &amp; the alienation of peasants from their own native culture</a:t>
          </a:r>
        </a:p>
      </dgm:t>
    </dgm:pt>
    <dgm:pt modelId="{D8ED1BB0-D012-5245-B441-BC8F85F1FF1B}" type="parTrans" cxnId="{2E011E07-5D6D-944A-9999-2BB61789083E}">
      <dgm:prSet/>
      <dgm:spPr/>
      <dgm:t>
        <a:bodyPr/>
        <a:lstStyle/>
        <a:p>
          <a:endParaRPr lang="en-US"/>
        </a:p>
      </dgm:t>
    </dgm:pt>
    <dgm:pt modelId="{8F58C860-E5DE-E147-90A0-F7797BF27EB8}" type="sibTrans" cxnId="{2E011E07-5D6D-944A-9999-2BB61789083E}">
      <dgm:prSet/>
      <dgm:spPr/>
      <dgm:t>
        <a:bodyPr/>
        <a:lstStyle/>
        <a:p>
          <a:endParaRPr lang="en-US"/>
        </a:p>
      </dgm:t>
    </dgm:pt>
    <dgm:pt modelId="{7038A4C8-3260-DE40-A118-4EBF3FBE48F9}">
      <dgm:prSet phldrT="[Text]" custT="1"/>
      <dgm:spPr/>
      <dgm:t>
        <a:bodyPr/>
        <a:lstStyle/>
        <a:p>
          <a:r>
            <a:rPr lang="en-US" sz="2200" dirty="0"/>
            <a:t>Ruritanian </a:t>
          </a:r>
          <a:r>
            <a:rPr lang="en-US" sz="2400" b="1" dirty="0"/>
            <a:t>independence</a:t>
          </a:r>
          <a:r>
            <a:rPr lang="en-US" sz="2200" dirty="0"/>
            <a:t> as a result of international favorable conditions;</a:t>
          </a:r>
        </a:p>
        <a:p>
          <a:r>
            <a:rPr lang="en-US" sz="2200" dirty="0"/>
            <a:t>- Ruritanian borders, guardian state &amp; high culture;  </a:t>
          </a:r>
        </a:p>
      </dgm:t>
    </dgm:pt>
    <dgm:pt modelId="{A31BA3DB-8154-2747-8168-86C36287B4E6}" type="parTrans" cxnId="{1F6A5A74-408B-0F49-B5C4-AE6F0D4B0B21}">
      <dgm:prSet/>
      <dgm:spPr/>
      <dgm:t>
        <a:bodyPr/>
        <a:lstStyle/>
        <a:p>
          <a:endParaRPr lang="en-US"/>
        </a:p>
      </dgm:t>
    </dgm:pt>
    <dgm:pt modelId="{8F389D18-776D-9747-9E9A-661B53DB978D}" type="sibTrans" cxnId="{1F6A5A74-408B-0F49-B5C4-AE6F0D4B0B21}">
      <dgm:prSet/>
      <dgm:spPr/>
      <dgm:t>
        <a:bodyPr/>
        <a:lstStyle/>
        <a:p>
          <a:endParaRPr lang="en-US"/>
        </a:p>
      </dgm:t>
    </dgm:pt>
    <dgm:pt modelId="{9C4B7698-892A-264A-8899-AA705D303ABF}" type="pres">
      <dgm:prSet presAssocID="{00CD6BDB-16DF-7E4B-B4D2-D26CDE35B8D1}" presName="CompostProcess" presStyleCnt="0">
        <dgm:presLayoutVars>
          <dgm:dir/>
          <dgm:resizeHandles val="exact"/>
        </dgm:presLayoutVars>
      </dgm:prSet>
      <dgm:spPr/>
    </dgm:pt>
    <dgm:pt modelId="{C9AC4145-046D-FC43-B134-152E5D458664}" type="pres">
      <dgm:prSet presAssocID="{00CD6BDB-16DF-7E4B-B4D2-D26CDE35B8D1}" presName="arrow" presStyleLbl="bgShp" presStyleIdx="0" presStyleCnt="1" custLinFactNeighborX="1135" custLinFactNeighborY="-17285"/>
      <dgm:spPr/>
    </dgm:pt>
    <dgm:pt modelId="{F60E0911-F54F-5E4A-95AD-79E0A7B9D40C}" type="pres">
      <dgm:prSet presAssocID="{00CD6BDB-16DF-7E4B-B4D2-D26CDE35B8D1}" presName="linearProcess" presStyleCnt="0"/>
      <dgm:spPr/>
    </dgm:pt>
    <dgm:pt modelId="{EC1EF427-1B25-2545-B725-643910461A1C}" type="pres">
      <dgm:prSet presAssocID="{741FEF57-866C-5E41-BA12-1BD647D16F85}" presName="textNode" presStyleLbl="node1" presStyleIdx="0" presStyleCnt="3" custScaleX="149533" custScaleY="133910">
        <dgm:presLayoutVars>
          <dgm:bulletEnabled val="1"/>
        </dgm:presLayoutVars>
      </dgm:prSet>
      <dgm:spPr/>
    </dgm:pt>
    <dgm:pt modelId="{E0303ADC-3263-6743-BEAB-54FACE63BDAA}" type="pres">
      <dgm:prSet presAssocID="{3755516C-9382-DD4C-8EEA-8A74948E79C7}" presName="sibTrans" presStyleCnt="0"/>
      <dgm:spPr/>
    </dgm:pt>
    <dgm:pt modelId="{36639A38-586A-FA40-B30E-BA9A60486065}" type="pres">
      <dgm:prSet presAssocID="{655CDD20-33CB-A640-82E2-6DF32AF7717E}" presName="textNode" presStyleLbl="node1" presStyleIdx="1" presStyleCnt="3" custScaleX="120067" custScaleY="135714">
        <dgm:presLayoutVars>
          <dgm:bulletEnabled val="1"/>
        </dgm:presLayoutVars>
      </dgm:prSet>
      <dgm:spPr/>
    </dgm:pt>
    <dgm:pt modelId="{A11B633E-46DD-5747-B9F5-FC8BC348E995}" type="pres">
      <dgm:prSet presAssocID="{8F58C860-E5DE-E147-90A0-F7797BF27EB8}" presName="sibTrans" presStyleCnt="0"/>
      <dgm:spPr/>
    </dgm:pt>
    <dgm:pt modelId="{AE56C288-CC8E-DA4D-8A50-665399BA47E3}" type="pres">
      <dgm:prSet presAssocID="{7038A4C8-3260-DE40-A118-4EBF3FBE48F9}" presName="textNode" presStyleLbl="node1" presStyleIdx="2" presStyleCnt="3" custScaleX="126720" custScaleY="118636" custLinFactNeighborX="-87197" custLinFactNeighborY="509">
        <dgm:presLayoutVars>
          <dgm:bulletEnabled val="1"/>
        </dgm:presLayoutVars>
      </dgm:prSet>
      <dgm:spPr/>
    </dgm:pt>
  </dgm:ptLst>
  <dgm:cxnLst>
    <dgm:cxn modelId="{2E011E07-5D6D-944A-9999-2BB61789083E}" srcId="{00CD6BDB-16DF-7E4B-B4D2-D26CDE35B8D1}" destId="{655CDD20-33CB-A640-82E2-6DF32AF7717E}" srcOrd="1" destOrd="0" parTransId="{D8ED1BB0-D012-5245-B441-BC8F85F1FF1B}" sibTransId="{8F58C860-E5DE-E147-90A0-F7797BF27EB8}"/>
    <dgm:cxn modelId="{9C431034-15D4-B849-964D-ADD89FCFB5F3}" srcId="{00CD6BDB-16DF-7E4B-B4D2-D26CDE35B8D1}" destId="{741FEF57-866C-5E41-BA12-1BD647D16F85}" srcOrd="0" destOrd="0" parTransId="{CAB389F4-AAC8-ED46-B546-6998626650C1}" sibTransId="{3755516C-9382-DD4C-8EEA-8A74948E79C7}"/>
    <dgm:cxn modelId="{C508EE58-1481-944B-8CBA-7945D79F0355}" type="presOf" srcId="{655CDD20-33CB-A640-82E2-6DF32AF7717E}" destId="{36639A38-586A-FA40-B30E-BA9A60486065}" srcOrd="0" destOrd="0" presId="urn:microsoft.com/office/officeart/2005/8/layout/hProcess9"/>
    <dgm:cxn modelId="{9791186A-231F-1542-9D58-726AB0D1C6B1}" type="presOf" srcId="{00CD6BDB-16DF-7E4B-B4D2-D26CDE35B8D1}" destId="{9C4B7698-892A-264A-8899-AA705D303ABF}" srcOrd="0" destOrd="0" presId="urn:microsoft.com/office/officeart/2005/8/layout/hProcess9"/>
    <dgm:cxn modelId="{1FC20770-8E68-DE46-90D2-C0255B579EC3}" type="presOf" srcId="{7038A4C8-3260-DE40-A118-4EBF3FBE48F9}" destId="{AE56C288-CC8E-DA4D-8A50-665399BA47E3}" srcOrd="0" destOrd="0" presId="urn:microsoft.com/office/officeart/2005/8/layout/hProcess9"/>
    <dgm:cxn modelId="{1F6A5A74-408B-0F49-B5C4-AE6F0D4B0B21}" srcId="{00CD6BDB-16DF-7E4B-B4D2-D26CDE35B8D1}" destId="{7038A4C8-3260-DE40-A118-4EBF3FBE48F9}" srcOrd="2" destOrd="0" parTransId="{A31BA3DB-8154-2747-8168-86C36287B4E6}" sibTransId="{8F389D18-776D-9747-9E9A-661B53DB978D}"/>
    <dgm:cxn modelId="{B698DBDA-9592-5045-B7B7-B52EABCEFD11}" type="presOf" srcId="{741FEF57-866C-5E41-BA12-1BD647D16F85}" destId="{EC1EF427-1B25-2545-B725-643910461A1C}" srcOrd="0" destOrd="0" presId="urn:microsoft.com/office/officeart/2005/8/layout/hProcess9"/>
    <dgm:cxn modelId="{EC2DF5B1-27A7-4F4A-A519-16AE87D8DBA0}" type="presParOf" srcId="{9C4B7698-892A-264A-8899-AA705D303ABF}" destId="{C9AC4145-046D-FC43-B134-152E5D458664}" srcOrd="0" destOrd="0" presId="urn:microsoft.com/office/officeart/2005/8/layout/hProcess9"/>
    <dgm:cxn modelId="{21C84F70-9C55-404D-9C55-D4C9ABAFB916}" type="presParOf" srcId="{9C4B7698-892A-264A-8899-AA705D303ABF}" destId="{F60E0911-F54F-5E4A-95AD-79E0A7B9D40C}" srcOrd="1" destOrd="0" presId="urn:microsoft.com/office/officeart/2005/8/layout/hProcess9"/>
    <dgm:cxn modelId="{BFC0B14A-DF2C-094B-AD69-66C05025CBB8}" type="presParOf" srcId="{F60E0911-F54F-5E4A-95AD-79E0A7B9D40C}" destId="{EC1EF427-1B25-2545-B725-643910461A1C}" srcOrd="0" destOrd="0" presId="urn:microsoft.com/office/officeart/2005/8/layout/hProcess9"/>
    <dgm:cxn modelId="{6D0C4027-E944-D849-ADF0-5B8B51A5B7FF}" type="presParOf" srcId="{F60E0911-F54F-5E4A-95AD-79E0A7B9D40C}" destId="{E0303ADC-3263-6743-BEAB-54FACE63BDAA}" srcOrd="1" destOrd="0" presId="urn:microsoft.com/office/officeart/2005/8/layout/hProcess9"/>
    <dgm:cxn modelId="{F1FA48C9-2A49-6246-A7B2-D03CD0B8A7DB}" type="presParOf" srcId="{F60E0911-F54F-5E4A-95AD-79E0A7B9D40C}" destId="{36639A38-586A-FA40-B30E-BA9A60486065}" srcOrd="2" destOrd="0" presId="urn:microsoft.com/office/officeart/2005/8/layout/hProcess9"/>
    <dgm:cxn modelId="{7E27F695-E2FD-764E-BFDE-852890169F32}" type="presParOf" srcId="{F60E0911-F54F-5E4A-95AD-79E0A7B9D40C}" destId="{A11B633E-46DD-5747-B9F5-FC8BC348E995}" srcOrd="3" destOrd="0" presId="urn:microsoft.com/office/officeart/2005/8/layout/hProcess9"/>
    <dgm:cxn modelId="{A569844A-223F-7A43-BDCF-F46E5C2D228D}" type="presParOf" srcId="{F60E0911-F54F-5E4A-95AD-79E0A7B9D40C}" destId="{AE56C288-CC8E-DA4D-8A50-665399BA47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9F2D8F-714C-2A4A-A519-BE0F003F1B5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FB7D66-E94B-A44D-94F8-BC9799982532}">
      <dgm:prSet/>
      <dgm:spPr/>
      <dgm:t>
        <a:bodyPr/>
        <a:lstStyle/>
        <a:p>
          <a:endParaRPr lang="en-US" b="1" dirty="0"/>
        </a:p>
        <a:p>
          <a:r>
            <a:rPr lang="en-US" b="1" dirty="0"/>
            <a:t>Phase A </a:t>
          </a:r>
        </a:p>
        <a:p>
          <a:r>
            <a:rPr lang="en-US" dirty="0"/>
            <a:t>cultural activism </a:t>
          </a:r>
        </a:p>
        <a:p>
          <a:r>
            <a:rPr lang="en-US" dirty="0"/>
            <a:t>  </a:t>
          </a:r>
        </a:p>
      </dgm:t>
    </dgm:pt>
    <dgm:pt modelId="{CE883C95-815A-6149-9271-74BA48916D51}" type="parTrans" cxnId="{824796CA-AB15-F448-A79D-4B7EA1A19BCA}">
      <dgm:prSet/>
      <dgm:spPr/>
      <dgm:t>
        <a:bodyPr/>
        <a:lstStyle/>
        <a:p>
          <a:endParaRPr lang="en-US"/>
        </a:p>
      </dgm:t>
    </dgm:pt>
    <dgm:pt modelId="{D58121D8-1DAA-B84B-A153-AD3827DA65E5}" type="sibTrans" cxnId="{824796CA-AB15-F448-A79D-4B7EA1A19BCA}">
      <dgm:prSet/>
      <dgm:spPr/>
      <dgm:t>
        <a:bodyPr/>
        <a:lstStyle/>
        <a:p>
          <a:endParaRPr lang="en-US"/>
        </a:p>
      </dgm:t>
    </dgm:pt>
    <dgm:pt modelId="{4913F22C-DE81-F14B-A421-09996DACAEE6}">
      <dgm:prSet/>
      <dgm:spPr/>
      <dgm:t>
        <a:bodyPr/>
        <a:lstStyle/>
        <a:p>
          <a:r>
            <a:rPr lang="en-US" b="1" dirty="0"/>
            <a:t>Phase B </a:t>
          </a:r>
        </a:p>
        <a:p>
          <a:r>
            <a:rPr lang="en-US" dirty="0"/>
            <a:t>political activism</a:t>
          </a:r>
        </a:p>
      </dgm:t>
    </dgm:pt>
    <dgm:pt modelId="{2E980407-C57F-8B4F-B90F-F2FC00092046}" type="parTrans" cxnId="{B2D474FA-1105-704C-95FC-5E2702AE2390}">
      <dgm:prSet/>
      <dgm:spPr/>
      <dgm:t>
        <a:bodyPr/>
        <a:lstStyle/>
        <a:p>
          <a:endParaRPr lang="en-US"/>
        </a:p>
      </dgm:t>
    </dgm:pt>
    <dgm:pt modelId="{507C3E7C-16AB-A142-8068-F6CC14ACCCEB}" type="sibTrans" cxnId="{B2D474FA-1105-704C-95FC-5E2702AE2390}">
      <dgm:prSet/>
      <dgm:spPr/>
      <dgm:t>
        <a:bodyPr/>
        <a:lstStyle/>
        <a:p>
          <a:endParaRPr lang="en-US"/>
        </a:p>
      </dgm:t>
    </dgm:pt>
    <dgm:pt modelId="{C2F6696B-D62C-1141-9EA1-9B742731F71A}">
      <dgm:prSet/>
      <dgm:spPr/>
      <dgm:t>
        <a:bodyPr/>
        <a:lstStyle/>
        <a:p>
          <a:r>
            <a:rPr lang="en-US" b="1" dirty="0"/>
            <a:t>Phase C</a:t>
          </a:r>
        </a:p>
        <a:p>
          <a:r>
            <a:rPr lang="en-US" dirty="0"/>
            <a:t> mass mobilization </a:t>
          </a:r>
        </a:p>
      </dgm:t>
    </dgm:pt>
    <dgm:pt modelId="{DDEA0951-359C-DA41-8447-F2443BCA20C2}" type="parTrans" cxnId="{23534106-E4E5-D448-B9C9-94F241671C0F}">
      <dgm:prSet/>
      <dgm:spPr/>
      <dgm:t>
        <a:bodyPr/>
        <a:lstStyle/>
        <a:p>
          <a:endParaRPr lang="en-US"/>
        </a:p>
      </dgm:t>
    </dgm:pt>
    <dgm:pt modelId="{E2507F02-7AD4-814F-AC29-3DA2A2BF86C3}" type="sibTrans" cxnId="{23534106-E4E5-D448-B9C9-94F241671C0F}">
      <dgm:prSet/>
      <dgm:spPr/>
      <dgm:t>
        <a:bodyPr/>
        <a:lstStyle/>
        <a:p>
          <a:endParaRPr lang="en-US"/>
        </a:p>
      </dgm:t>
    </dgm:pt>
    <dgm:pt modelId="{02BBA92D-FBCD-E641-AF77-47FEE8E7116C}" type="pres">
      <dgm:prSet presAssocID="{949F2D8F-714C-2A4A-A519-BE0F003F1B59}" presName="CompostProcess" presStyleCnt="0">
        <dgm:presLayoutVars>
          <dgm:dir/>
          <dgm:resizeHandles val="exact"/>
        </dgm:presLayoutVars>
      </dgm:prSet>
      <dgm:spPr/>
    </dgm:pt>
    <dgm:pt modelId="{ADAA1C53-94C9-BF4E-B255-6C2297890594}" type="pres">
      <dgm:prSet presAssocID="{949F2D8F-714C-2A4A-A519-BE0F003F1B59}" presName="arrow" presStyleLbl="bgShp" presStyleIdx="0" presStyleCnt="1" custLinFactNeighborX="2565" custLinFactNeighborY="-7136"/>
      <dgm:spPr/>
    </dgm:pt>
    <dgm:pt modelId="{7A35EB22-02B6-E04B-AE53-AE9213514B72}" type="pres">
      <dgm:prSet presAssocID="{949F2D8F-714C-2A4A-A519-BE0F003F1B59}" presName="linearProcess" presStyleCnt="0"/>
      <dgm:spPr/>
    </dgm:pt>
    <dgm:pt modelId="{E8600047-490E-FA4D-9D43-3443898F2118}" type="pres">
      <dgm:prSet presAssocID="{C0FB7D66-E94B-A44D-94F8-BC9799982532}" presName="textNode" presStyleLbl="node1" presStyleIdx="0" presStyleCnt="3">
        <dgm:presLayoutVars>
          <dgm:bulletEnabled val="1"/>
        </dgm:presLayoutVars>
      </dgm:prSet>
      <dgm:spPr/>
    </dgm:pt>
    <dgm:pt modelId="{1B63A2D7-90BB-8D4A-ACE4-251A8736B54C}" type="pres">
      <dgm:prSet presAssocID="{D58121D8-1DAA-B84B-A153-AD3827DA65E5}" presName="sibTrans" presStyleCnt="0"/>
      <dgm:spPr/>
    </dgm:pt>
    <dgm:pt modelId="{504A3671-EA9A-5D46-AD70-C135AA272CE5}" type="pres">
      <dgm:prSet presAssocID="{4913F22C-DE81-F14B-A421-09996DACAEE6}" presName="textNode" presStyleLbl="node1" presStyleIdx="1" presStyleCnt="3" custLinFactNeighborX="0" custLinFactNeighborY="-2406">
        <dgm:presLayoutVars>
          <dgm:bulletEnabled val="1"/>
        </dgm:presLayoutVars>
      </dgm:prSet>
      <dgm:spPr/>
    </dgm:pt>
    <dgm:pt modelId="{6203A824-8CCF-494C-BA8D-E45A80481CBB}" type="pres">
      <dgm:prSet presAssocID="{507C3E7C-16AB-A142-8068-F6CC14ACCCEB}" presName="sibTrans" presStyleCnt="0"/>
      <dgm:spPr/>
    </dgm:pt>
    <dgm:pt modelId="{931252E0-ECDD-3144-A791-8A9B7E698B87}" type="pres">
      <dgm:prSet presAssocID="{C2F6696B-D62C-1141-9EA1-9B742731F71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3534106-E4E5-D448-B9C9-94F241671C0F}" srcId="{949F2D8F-714C-2A4A-A519-BE0F003F1B59}" destId="{C2F6696B-D62C-1141-9EA1-9B742731F71A}" srcOrd="2" destOrd="0" parTransId="{DDEA0951-359C-DA41-8447-F2443BCA20C2}" sibTransId="{E2507F02-7AD4-814F-AC29-3DA2A2BF86C3}"/>
    <dgm:cxn modelId="{DCFE3C59-12E8-E540-A316-814857BDD527}" type="presOf" srcId="{C2F6696B-D62C-1141-9EA1-9B742731F71A}" destId="{931252E0-ECDD-3144-A791-8A9B7E698B87}" srcOrd="0" destOrd="0" presId="urn:microsoft.com/office/officeart/2005/8/layout/hProcess9"/>
    <dgm:cxn modelId="{CFA73F59-36BB-AD41-9D6A-84336CC1236E}" type="presOf" srcId="{949F2D8F-714C-2A4A-A519-BE0F003F1B59}" destId="{02BBA92D-FBCD-E641-AF77-47FEE8E7116C}" srcOrd="0" destOrd="0" presId="urn:microsoft.com/office/officeart/2005/8/layout/hProcess9"/>
    <dgm:cxn modelId="{C0519860-3498-1F40-AFA5-9E0E93027538}" type="presOf" srcId="{4913F22C-DE81-F14B-A421-09996DACAEE6}" destId="{504A3671-EA9A-5D46-AD70-C135AA272CE5}" srcOrd="0" destOrd="0" presId="urn:microsoft.com/office/officeart/2005/8/layout/hProcess9"/>
    <dgm:cxn modelId="{D48179BF-9290-E343-9577-575D94471DA3}" type="presOf" srcId="{C0FB7D66-E94B-A44D-94F8-BC9799982532}" destId="{E8600047-490E-FA4D-9D43-3443898F2118}" srcOrd="0" destOrd="0" presId="urn:microsoft.com/office/officeart/2005/8/layout/hProcess9"/>
    <dgm:cxn modelId="{824796CA-AB15-F448-A79D-4B7EA1A19BCA}" srcId="{949F2D8F-714C-2A4A-A519-BE0F003F1B59}" destId="{C0FB7D66-E94B-A44D-94F8-BC9799982532}" srcOrd="0" destOrd="0" parTransId="{CE883C95-815A-6149-9271-74BA48916D51}" sibTransId="{D58121D8-1DAA-B84B-A153-AD3827DA65E5}"/>
    <dgm:cxn modelId="{B2D474FA-1105-704C-95FC-5E2702AE2390}" srcId="{949F2D8F-714C-2A4A-A519-BE0F003F1B59}" destId="{4913F22C-DE81-F14B-A421-09996DACAEE6}" srcOrd="1" destOrd="0" parTransId="{2E980407-C57F-8B4F-B90F-F2FC00092046}" sibTransId="{507C3E7C-16AB-A142-8068-F6CC14ACCCEB}"/>
    <dgm:cxn modelId="{BEDC0080-CDDD-5346-B20E-D8895A85FB5B}" type="presParOf" srcId="{02BBA92D-FBCD-E641-AF77-47FEE8E7116C}" destId="{ADAA1C53-94C9-BF4E-B255-6C2297890594}" srcOrd="0" destOrd="0" presId="urn:microsoft.com/office/officeart/2005/8/layout/hProcess9"/>
    <dgm:cxn modelId="{9A24CBAE-A5FD-424A-A859-70FCD247A4B3}" type="presParOf" srcId="{02BBA92D-FBCD-E641-AF77-47FEE8E7116C}" destId="{7A35EB22-02B6-E04B-AE53-AE9213514B72}" srcOrd="1" destOrd="0" presId="urn:microsoft.com/office/officeart/2005/8/layout/hProcess9"/>
    <dgm:cxn modelId="{BD197130-AE03-2E47-B851-C7F178D88863}" type="presParOf" srcId="{7A35EB22-02B6-E04B-AE53-AE9213514B72}" destId="{E8600047-490E-FA4D-9D43-3443898F2118}" srcOrd="0" destOrd="0" presId="urn:microsoft.com/office/officeart/2005/8/layout/hProcess9"/>
    <dgm:cxn modelId="{BE1C19AD-7A18-FA44-9166-AF8D87598A6C}" type="presParOf" srcId="{7A35EB22-02B6-E04B-AE53-AE9213514B72}" destId="{1B63A2D7-90BB-8D4A-ACE4-251A8736B54C}" srcOrd="1" destOrd="0" presId="urn:microsoft.com/office/officeart/2005/8/layout/hProcess9"/>
    <dgm:cxn modelId="{96AC17C7-B5FA-7A42-A07B-A33D1E7655DA}" type="presParOf" srcId="{7A35EB22-02B6-E04B-AE53-AE9213514B72}" destId="{504A3671-EA9A-5D46-AD70-C135AA272CE5}" srcOrd="2" destOrd="0" presId="urn:microsoft.com/office/officeart/2005/8/layout/hProcess9"/>
    <dgm:cxn modelId="{92CE95D1-BFFB-7142-A9F8-4CE9E0D35295}" type="presParOf" srcId="{7A35EB22-02B6-E04B-AE53-AE9213514B72}" destId="{6203A824-8CCF-494C-BA8D-E45A80481CBB}" srcOrd="3" destOrd="0" presId="urn:microsoft.com/office/officeart/2005/8/layout/hProcess9"/>
    <dgm:cxn modelId="{8243A4EB-C27B-274E-95A6-5A0F965CF68B}" type="presParOf" srcId="{7A35EB22-02B6-E04B-AE53-AE9213514B72}" destId="{931252E0-ECDD-3144-A791-8A9B7E698B8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7C880A-869F-3849-AFC6-31C835C9A819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AE1FCD-F644-C345-B66D-203ECA08ED19}">
      <dgm:prSet phldrT="[Text]" custT="1"/>
      <dgm:spPr/>
      <dgm:t>
        <a:bodyPr/>
        <a:lstStyle/>
        <a:p>
          <a:r>
            <a:rPr lang="en-US" sz="4000" dirty="0"/>
            <a:t>You </a:t>
          </a:r>
          <a:r>
            <a:rPr lang="en-US" sz="4000" b="1" dirty="0"/>
            <a:t>ARE</a:t>
          </a:r>
          <a:r>
            <a:rPr lang="en-US" sz="4000" dirty="0"/>
            <a:t> like this </a:t>
          </a:r>
        </a:p>
      </dgm:t>
    </dgm:pt>
    <dgm:pt modelId="{7AAA23D0-B877-6B41-BCF2-9096C38238C3}" type="parTrans" cxnId="{903E951C-5BB6-294F-9AC0-CBC99ADD0D93}">
      <dgm:prSet/>
      <dgm:spPr/>
      <dgm:t>
        <a:bodyPr/>
        <a:lstStyle/>
        <a:p>
          <a:endParaRPr lang="en-US"/>
        </a:p>
      </dgm:t>
    </dgm:pt>
    <dgm:pt modelId="{4B74D263-9A41-2B48-9C34-EE367A981B93}" type="sibTrans" cxnId="{903E951C-5BB6-294F-9AC0-CBC99ADD0D93}">
      <dgm:prSet/>
      <dgm:spPr/>
      <dgm:t>
        <a:bodyPr/>
        <a:lstStyle/>
        <a:p>
          <a:endParaRPr lang="en-US"/>
        </a:p>
      </dgm:t>
    </dgm:pt>
    <dgm:pt modelId="{19598BEA-8BEB-8F45-BB3E-7E00BF6718BE}">
      <dgm:prSet phldrT="[Text]"/>
      <dgm:spPr/>
      <dgm:t>
        <a:bodyPr/>
        <a:lstStyle/>
        <a:p>
          <a:endParaRPr lang="en-US" dirty="0"/>
        </a:p>
      </dgm:t>
    </dgm:pt>
    <dgm:pt modelId="{3545C47D-B321-4A4E-8008-F6AD87726226}" type="parTrans" cxnId="{F7B08706-8B0B-EE47-8357-8B653F06D58A}">
      <dgm:prSet/>
      <dgm:spPr/>
      <dgm:t>
        <a:bodyPr/>
        <a:lstStyle/>
        <a:p>
          <a:endParaRPr lang="en-US"/>
        </a:p>
      </dgm:t>
    </dgm:pt>
    <dgm:pt modelId="{0230F95F-73CE-1C47-B932-658384696EE9}" type="sibTrans" cxnId="{F7B08706-8B0B-EE47-8357-8B653F06D58A}">
      <dgm:prSet/>
      <dgm:spPr/>
      <dgm:t>
        <a:bodyPr/>
        <a:lstStyle/>
        <a:p>
          <a:endParaRPr lang="en-US"/>
        </a:p>
      </dgm:t>
    </dgm:pt>
    <dgm:pt modelId="{84580C72-2324-6D43-A84A-86AF1984CB17}">
      <dgm:prSet phldrT="[Text]"/>
      <dgm:spPr/>
      <dgm:t>
        <a:bodyPr/>
        <a:lstStyle/>
        <a:p>
          <a:r>
            <a:rPr lang="en-US" dirty="0"/>
            <a:t>You </a:t>
          </a:r>
          <a:r>
            <a:rPr lang="en-US" b="1" dirty="0"/>
            <a:t>ACT</a:t>
          </a:r>
          <a:r>
            <a:rPr lang="en-US" dirty="0"/>
            <a:t> like that</a:t>
          </a:r>
        </a:p>
      </dgm:t>
    </dgm:pt>
    <dgm:pt modelId="{7C00312F-6190-4940-AFCB-CCB1096DDD6F}" type="parTrans" cxnId="{A703AF41-3E31-A64C-BEDC-1ACDC7C2D11B}">
      <dgm:prSet/>
      <dgm:spPr/>
      <dgm:t>
        <a:bodyPr/>
        <a:lstStyle/>
        <a:p>
          <a:endParaRPr lang="en-US"/>
        </a:p>
      </dgm:t>
    </dgm:pt>
    <dgm:pt modelId="{7D8ECFFF-230C-D441-82C0-1E18E7901E3E}" type="sibTrans" cxnId="{A703AF41-3E31-A64C-BEDC-1ACDC7C2D11B}">
      <dgm:prSet/>
      <dgm:spPr/>
      <dgm:t>
        <a:bodyPr/>
        <a:lstStyle/>
        <a:p>
          <a:endParaRPr lang="en-US"/>
        </a:p>
      </dgm:t>
    </dgm:pt>
    <dgm:pt modelId="{A6CA1A18-587A-F044-B2DD-1CC167DF5BC2}" type="pres">
      <dgm:prSet presAssocID="{937C880A-869F-3849-AFC6-31C835C9A819}" presName="Name0" presStyleCnt="0">
        <dgm:presLayoutVars>
          <dgm:dir/>
          <dgm:resizeHandles val="exact"/>
        </dgm:presLayoutVars>
      </dgm:prSet>
      <dgm:spPr/>
    </dgm:pt>
    <dgm:pt modelId="{4FF4F94B-996A-1A4E-AD7D-CA22C47FC4D8}" type="pres">
      <dgm:prSet presAssocID="{937C880A-869F-3849-AFC6-31C835C9A819}" presName="arrow" presStyleLbl="bgShp" presStyleIdx="0" presStyleCnt="1"/>
      <dgm:spPr/>
    </dgm:pt>
    <dgm:pt modelId="{8213F740-FA19-A748-9228-AD1634A38437}" type="pres">
      <dgm:prSet presAssocID="{937C880A-869F-3849-AFC6-31C835C9A819}" presName="points" presStyleCnt="0"/>
      <dgm:spPr/>
    </dgm:pt>
    <dgm:pt modelId="{13B096A8-C69A-834B-A0A7-A43631448C48}" type="pres">
      <dgm:prSet presAssocID="{ECAE1FCD-F644-C345-B66D-203ECA08ED19}" presName="compositeA" presStyleCnt="0"/>
      <dgm:spPr/>
    </dgm:pt>
    <dgm:pt modelId="{1CF989FF-46C3-0B4C-B414-19790C08E9D7}" type="pres">
      <dgm:prSet presAssocID="{ECAE1FCD-F644-C345-B66D-203ECA08ED19}" presName="textA" presStyleLbl="revTx" presStyleIdx="0" presStyleCnt="3" custScaleX="287442">
        <dgm:presLayoutVars>
          <dgm:bulletEnabled val="1"/>
        </dgm:presLayoutVars>
      </dgm:prSet>
      <dgm:spPr/>
    </dgm:pt>
    <dgm:pt modelId="{A3099546-CB74-7646-9A20-78654D452629}" type="pres">
      <dgm:prSet presAssocID="{ECAE1FCD-F644-C345-B66D-203ECA08ED19}" presName="circleA" presStyleLbl="node1" presStyleIdx="0" presStyleCnt="3" custScaleX="100107"/>
      <dgm:spPr/>
    </dgm:pt>
    <dgm:pt modelId="{DF7D663E-5C6B-754B-A37B-48691EA97CC4}" type="pres">
      <dgm:prSet presAssocID="{ECAE1FCD-F644-C345-B66D-203ECA08ED19}" presName="spaceA" presStyleCnt="0"/>
      <dgm:spPr/>
    </dgm:pt>
    <dgm:pt modelId="{9B2F95D3-BDF2-EE40-B648-252F7BED1BED}" type="pres">
      <dgm:prSet presAssocID="{4B74D263-9A41-2B48-9C34-EE367A981B93}" presName="space" presStyleCnt="0"/>
      <dgm:spPr/>
    </dgm:pt>
    <dgm:pt modelId="{3CC011DC-7F1F-294D-AD26-7B977C8CCDF3}" type="pres">
      <dgm:prSet presAssocID="{19598BEA-8BEB-8F45-BB3E-7E00BF6718BE}" presName="compositeB" presStyleCnt="0"/>
      <dgm:spPr/>
    </dgm:pt>
    <dgm:pt modelId="{E17ACDC6-8871-B745-82A7-05A32A76C60C}" type="pres">
      <dgm:prSet presAssocID="{19598BEA-8BEB-8F45-BB3E-7E00BF6718BE}" presName="textB" presStyleLbl="revTx" presStyleIdx="1" presStyleCnt="3">
        <dgm:presLayoutVars>
          <dgm:bulletEnabled val="1"/>
        </dgm:presLayoutVars>
      </dgm:prSet>
      <dgm:spPr/>
    </dgm:pt>
    <dgm:pt modelId="{7C9E3760-E51B-4743-89F7-3FC160E7F072}" type="pres">
      <dgm:prSet presAssocID="{19598BEA-8BEB-8F45-BB3E-7E00BF6718BE}" presName="circleB" presStyleLbl="node1" presStyleIdx="1" presStyleCnt="3" custScaleX="41367" custScaleY="8273"/>
      <dgm:spPr/>
    </dgm:pt>
    <dgm:pt modelId="{8EC5163C-D7D1-0C47-A9AA-219DC724C7AC}" type="pres">
      <dgm:prSet presAssocID="{19598BEA-8BEB-8F45-BB3E-7E00BF6718BE}" presName="spaceB" presStyleCnt="0"/>
      <dgm:spPr/>
    </dgm:pt>
    <dgm:pt modelId="{055A1854-5A4D-8949-A25B-1F6DBD7CFD2F}" type="pres">
      <dgm:prSet presAssocID="{0230F95F-73CE-1C47-B932-658384696EE9}" presName="space" presStyleCnt="0"/>
      <dgm:spPr/>
    </dgm:pt>
    <dgm:pt modelId="{BE06D998-0A27-294C-810C-B3E1FE29A076}" type="pres">
      <dgm:prSet presAssocID="{84580C72-2324-6D43-A84A-86AF1984CB17}" presName="compositeA" presStyleCnt="0"/>
      <dgm:spPr/>
    </dgm:pt>
    <dgm:pt modelId="{7374B081-1346-7E45-98C1-95218E36F51B}" type="pres">
      <dgm:prSet presAssocID="{84580C72-2324-6D43-A84A-86AF1984CB17}" presName="textA" presStyleLbl="revTx" presStyleIdx="2" presStyleCnt="3" custScaleX="265822">
        <dgm:presLayoutVars>
          <dgm:bulletEnabled val="1"/>
        </dgm:presLayoutVars>
      </dgm:prSet>
      <dgm:spPr/>
    </dgm:pt>
    <dgm:pt modelId="{7367F58B-9470-D640-8960-619A1FBB962B}" type="pres">
      <dgm:prSet presAssocID="{84580C72-2324-6D43-A84A-86AF1984CB17}" presName="circleA" presStyleLbl="node1" presStyleIdx="2" presStyleCnt="3"/>
      <dgm:spPr/>
    </dgm:pt>
    <dgm:pt modelId="{82F0DD9F-CE05-BE4F-B046-AC6C520AE006}" type="pres">
      <dgm:prSet presAssocID="{84580C72-2324-6D43-A84A-86AF1984CB17}" presName="spaceA" presStyleCnt="0"/>
      <dgm:spPr/>
    </dgm:pt>
  </dgm:ptLst>
  <dgm:cxnLst>
    <dgm:cxn modelId="{F7B08706-8B0B-EE47-8357-8B653F06D58A}" srcId="{937C880A-869F-3849-AFC6-31C835C9A819}" destId="{19598BEA-8BEB-8F45-BB3E-7E00BF6718BE}" srcOrd="1" destOrd="0" parTransId="{3545C47D-B321-4A4E-8008-F6AD87726226}" sibTransId="{0230F95F-73CE-1C47-B932-658384696EE9}"/>
    <dgm:cxn modelId="{01AF9A11-27ED-2649-B791-EC6B86571124}" type="presOf" srcId="{ECAE1FCD-F644-C345-B66D-203ECA08ED19}" destId="{1CF989FF-46C3-0B4C-B414-19790C08E9D7}" srcOrd="0" destOrd="0" presId="urn:microsoft.com/office/officeart/2005/8/layout/hProcess11"/>
    <dgm:cxn modelId="{903E951C-5BB6-294F-9AC0-CBC99ADD0D93}" srcId="{937C880A-869F-3849-AFC6-31C835C9A819}" destId="{ECAE1FCD-F644-C345-B66D-203ECA08ED19}" srcOrd="0" destOrd="0" parTransId="{7AAA23D0-B877-6B41-BCF2-9096C38238C3}" sibTransId="{4B74D263-9A41-2B48-9C34-EE367A981B93}"/>
    <dgm:cxn modelId="{A703AF41-3E31-A64C-BEDC-1ACDC7C2D11B}" srcId="{937C880A-869F-3849-AFC6-31C835C9A819}" destId="{84580C72-2324-6D43-A84A-86AF1984CB17}" srcOrd="2" destOrd="0" parTransId="{7C00312F-6190-4940-AFCB-CCB1096DDD6F}" sibTransId="{7D8ECFFF-230C-D441-82C0-1E18E7901E3E}"/>
    <dgm:cxn modelId="{54524969-75A8-B74E-B9B4-40ACED9FEA4F}" type="presOf" srcId="{84580C72-2324-6D43-A84A-86AF1984CB17}" destId="{7374B081-1346-7E45-98C1-95218E36F51B}" srcOrd="0" destOrd="0" presId="urn:microsoft.com/office/officeart/2005/8/layout/hProcess11"/>
    <dgm:cxn modelId="{B2B91781-A7F4-CC4D-ABAA-6E76C7D529FF}" type="presOf" srcId="{937C880A-869F-3849-AFC6-31C835C9A819}" destId="{A6CA1A18-587A-F044-B2DD-1CC167DF5BC2}" srcOrd="0" destOrd="0" presId="urn:microsoft.com/office/officeart/2005/8/layout/hProcess11"/>
    <dgm:cxn modelId="{59F7A0AC-0DD2-5545-A175-42A377CF1109}" type="presOf" srcId="{19598BEA-8BEB-8F45-BB3E-7E00BF6718BE}" destId="{E17ACDC6-8871-B745-82A7-05A32A76C60C}" srcOrd="0" destOrd="0" presId="urn:microsoft.com/office/officeart/2005/8/layout/hProcess11"/>
    <dgm:cxn modelId="{8229E182-ADA4-0644-990A-EE714A078536}" type="presParOf" srcId="{A6CA1A18-587A-F044-B2DD-1CC167DF5BC2}" destId="{4FF4F94B-996A-1A4E-AD7D-CA22C47FC4D8}" srcOrd="0" destOrd="0" presId="urn:microsoft.com/office/officeart/2005/8/layout/hProcess11"/>
    <dgm:cxn modelId="{1CAD4B32-2C68-CA41-81B5-1A9E71C2150B}" type="presParOf" srcId="{A6CA1A18-587A-F044-B2DD-1CC167DF5BC2}" destId="{8213F740-FA19-A748-9228-AD1634A38437}" srcOrd="1" destOrd="0" presId="urn:microsoft.com/office/officeart/2005/8/layout/hProcess11"/>
    <dgm:cxn modelId="{965FEA9E-7AD9-9446-8F78-F7A05383A2E7}" type="presParOf" srcId="{8213F740-FA19-A748-9228-AD1634A38437}" destId="{13B096A8-C69A-834B-A0A7-A43631448C48}" srcOrd="0" destOrd="0" presId="urn:microsoft.com/office/officeart/2005/8/layout/hProcess11"/>
    <dgm:cxn modelId="{9B1279D0-60E6-894F-8578-9BB2FE552E5A}" type="presParOf" srcId="{13B096A8-C69A-834B-A0A7-A43631448C48}" destId="{1CF989FF-46C3-0B4C-B414-19790C08E9D7}" srcOrd="0" destOrd="0" presId="urn:microsoft.com/office/officeart/2005/8/layout/hProcess11"/>
    <dgm:cxn modelId="{D77AE355-6313-C64C-8DE6-021E0D1369EB}" type="presParOf" srcId="{13B096A8-C69A-834B-A0A7-A43631448C48}" destId="{A3099546-CB74-7646-9A20-78654D452629}" srcOrd="1" destOrd="0" presId="urn:microsoft.com/office/officeart/2005/8/layout/hProcess11"/>
    <dgm:cxn modelId="{2B2278C1-AA2A-4843-A347-59037A1870AC}" type="presParOf" srcId="{13B096A8-C69A-834B-A0A7-A43631448C48}" destId="{DF7D663E-5C6B-754B-A37B-48691EA97CC4}" srcOrd="2" destOrd="0" presId="urn:microsoft.com/office/officeart/2005/8/layout/hProcess11"/>
    <dgm:cxn modelId="{01B34624-5676-7B46-AA6D-1C6195DE8177}" type="presParOf" srcId="{8213F740-FA19-A748-9228-AD1634A38437}" destId="{9B2F95D3-BDF2-EE40-B648-252F7BED1BED}" srcOrd="1" destOrd="0" presId="urn:microsoft.com/office/officeart/2005/8/layout/hProcess11"/>
    <dgm:cxn modelId="{C1112BB3-FD0E-784F-9CC0-91DD5C27BC83}" type="presParOf" srcId="{8213F740-FA19-A748-9228-AD1634A38437}" destId="{3CC011DC-7F1F-294D-AD26-7B977C8CCDF3}" srcOrd="2" destOrd="0" presId="urn:microsoft.com/office/officeart/2005/8/layout/hProcess11"/>
    <dgm:cxn modelId="{2240CECF-7F1F-9D46-ABF8-5E8D4F0470B0}" type="presParOf" srcId="{3CC011DC-7F1F-294D-AD26-7B977C8CCDF3}" destId="{E17ACDC6-8871-B745-82A7-05A32A76C60C}" srcOrd="0" destOrd="0" presId="urn:microsoft.com/office/officeart/2005/8/layout/hProcess11"/>
    <dgm:cxn modelId="{505282E2-AC7E-4D41-9574-967B733D9ED6}" type="presParOf" srcId="{3CC011DC-7F1F-294D-AD26-7B977C8CCDF3}" destId="{7C9E3760-E51B-4743-89F7-3FC160E7F072}" srcOrd="1" destOrd="0" presId="urn:microsoft.com/office/officeart/2005/8/layout/hProcess11"/>
    <dgm:cxn modelId="{AC4165A3-0F8C-F54F-93D9-9AF6263FAA71}" type="presParOf" srcId="{3CC011DC-7F1F-294D-AD26-7B977C8CCDF3}" destId="{8EC5163C-D7D1-0C47-A9AA-219DC724C7AC}" srcOrd="2" destOrd="0" presId="urn:microsoft.com/office/officeart/2005/8/layout/hProcess11"/>
    <dgm:cxn modelId="{C70915BF-629E-8C4E-A2FA-0A9138CBFD93}" type="presParOf" srcId="{8213F740-FA19-A748-9228-AD1634A38437}" destId="{055A1854-5A4D-8949-A25B-1F6DBD7CFD2F}" srcOrd="3" destOrd="0" presId="urn:microsoft.com/office/officeart/2005/8/layout/hProcess11"/>
    <dgm:cxn modelId="{95E07126-FD15-C44A-A8AD-27E91818BFCB}" type="presParOf" srcId="{8213F740-FA19-A748-9228-AD1634A38437}" destId="{BE06D998-0A27-294C-810C-B3E1FE29A076}" srcOrd="4" destOrd="0" presId="urn:microsoft.com/office/officeart/2005/8/layout/hProcess11"/>
    <dgm:cxn modelId="{0B4E57CC-D8D9-1445-A867-10A3DD9F89AE}" type="presParOf" srcId="{BE06D998-0A27-294C-810C-B3E1FE29A076}" destId="{7374B081-1346-7E45-98C1-95218E36F51B}" srcOrd="0" destOrd="0" presId="urn:microsoft.com/office/officeart/2005/8/layout/hProcess11"/>
    <dgm:cxn modelId="{8CC80FBB-D1D2-8544-8B53-E9657DEB585F}" type="presParOf" srcId="{BE06D998-0A27-294C-810C-B3E1FE29A076}" destId="{7367F58B-9470-D640-8960-619A1FBB962B}" srcOrd="1" destOrd="0" presId="urn:microsoft.com/office/officeart/2005/8/layout/hProcess11"/>
    <dgm:cxn modelId="{5AF20C1E-CC73-B646-979D-C79DC7F4F596}" type="presParOf" srcId="{BE06D998-0A27-294C-810C-B3E1FE29A076}" destId="{82F0DD9F-CE05-BE4F-B046-AC6C520AE00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9D0810-7BF4-D843-92D9-1CA1168A7C1D}" type="doc">
      <dgm:prSet loTypeId="urn:microsoft.com/office/officeart/2005/8/layout/arrow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506ECF-9E92-7F49-90A5-192EB108F640}">
      <dgm:prSet phldrT="[Text]" custT="1"/>
      <dgm:spPr/>
      <dgm:t>
        <a:bodyPr/>
        <a:lstStyle/>
        <a:p>
          <a:r>
            <a:rPr lang="en-US" sz="4000" b="1" dirty="0"/>
            <a:t>Nature</a:t>
          </a:r>
          <a:r>
            <a:rPr lang="en-US" sz="3500" dirty="0"/>
            <a:t> </a:t>
          </a:r>
        </a:p>
        <a:p>
          <a:r>
            <a:rPr lang="en-US" sz="3500" dirty="0"/>
            <a:t>(climate)</a:t>
          </a:r>
        </a:p>
        <a:p>
          <a:r>
            <a:rPr lang="en-US" sz="3500" dirty="0"/>
            <a:t>Montesquieu</a:t>
          </a:r>
        </a:p>
      </dgm:t>
    </dgm:pt>
    <dgm:pt modelId="{842A95A6-BF54-AD44-A1F1-6248804AC347}" type="parTrans" cxnId="{264BFCAF-56A9-F444-AF17-AFD7285F5042}">
      <dgm:prSet/>
      <dgm:spPr/>
      <dgm:t>
        <a:bodyPr/>
        <a:lstStyle/>
        <a:p>
          <a:endParaRPr lang="en-US"/>
        </a:p>
      </dgm:t>
    </dgm:pt>
    <dgm:pt modelId="{1EDEDEF0-E737-C94A-9587-077DEEBCABF6}" type="sibTrans" cxnId="{264BFCAF-56A9-F444-AF17-AFD7285F5042}">
      <dgm:prSet/>
      <dgm:spPr/>
      <dgm:t>
        <a:bodyPr/>
        <a:lstStyle/>
        <a:p>
          <a:endParaRPr lang="en-US"/>
        </a:p>
      </dgm:t>
    </dgm:pt>
    <dgm:pt modelId="{DCCBAF0E-A92D-5949-87CD-25335A1D98FB}">
      <dgm:prSet phldrT="[Text]" custT="1"/>
      <dgm:spPr/>
      <dgm:t>
        <a:bodyPr/>
        <a:lstStyle/>
        <a:p>
          <a:r>
            <a:rPr lang="en-US" sz="3300" b="1" dirty="0"/>
            <a:t>Nurture</a:t>
          </a:r>
        </a:p>
        <a:p>
          <a:r>
            <a:rPr lang="en-US" sz="3300" dirty="0"/>
            <a:t>(culture &amp; society)</a:t>
          </a:r>
        </a:p>
        <a:p>
          <a:r>
            <a:rPr lang="en-US" sz="3500" dirty="0"/>
            <a:t>Hume</a:t>
          </a:r>
        </a:p>
      </dgm:t>
    </dgm:pt>
    <dgm:pt modelId="{9EF28758-A61C-9F46-A196-AD306D204306}" type="parTrans" cxnId="{E4F0FFC6-690C-B249-A391-911A30D98C0C}">
      <dgm:prSet/>
      <dgm:spPr/>
      <dgm:t>
        <a:bodyPr/>
        <a:lstStyle/>
        <a:p>
          <a:endParaRPr lang="en-US"/>
        </a:p>
      </dgm:t>
    </dgm:pt>
    <dgm:pt modelId="{F9D1CFFA-748C-B544-BC49-4F3C8059DCF4}" type="sibTrans" cxnId="{E4F0FFC6-690C-B249-A391-911A30D98C0C}">
      <dgm:prSet/>
      <dgm:spPr/>
      <dgm:t>
        <a:bodyPr/>
        <a:lstStyle/>
        <a:p>
          <a:endParaRPr lang="en-US"/>
        </a:p>
      </dgm:t>
    </dgm:pt>
    <dgm:pt modelId="{B2C73412-EE55-6B4D-9C8B-8A2DCB3ED167}" type="pres">
      <dgm:prSet presAssocID="{AA9D0810-7BF4-D843-92D9-1CA1168A7C1D}" presName="cycle" presStyleCnt="0">
        <dgm:presLayoutVars>
          <dgm:dir/>
          <dgm:resizeHandles val="exact"/>
        </dgm:presLayoutVars>
      </dgm:prSet>
      <dgm:spPr/>
    </dgm:pt>
    <dgm:pt modelId="{CC2AAC36-298D-F540-87A3-988A5057E082}" type="pres">
      <dgm:prSet presAssocID="{43506ECF-9E92-7F49-90A5-192EB108F640}" presName="arrow" presStyleLbl="node1" presStyleIdx="0" presStyleCnt="2" custScaleY="100054" custRadScaleRad="99239">
        <dgm:presLayoutVars>
          <dgm:bulletEnabled val="1"/>
        </dgm:presLayoutVars>
      </dgm:prSet>
      <dgm:spPr/>
    </dgm:pt>
    <dgm:pt modelId="{9449BF18-0AF6-B04D-AC10-88EBEF957555}" type="pres">
      <dgm:prSet presAssocID="{DCCBAF0E-A92D-5949-87CD-25335A1D98FB}" presName="arrow" presStyleLbl="node1" presStyleIdx="1" presStyleCnt="2" custScaleY="100054">
        <dgm:presLayoutVars>
          <dgm:bulletEnabled val="1"/>
        </dgm:presLayoutVars>
      </dgm:prSet>
      <dgm:spPr/>
    </dgm:pt>
  </dgm:ptLst>
  <dgm:cxnLst>
    <dgm:cxn modelId="{F4CF450A-00B8-0F41-8C2F-571B45042D85}" type="presOf" srcId="{DCCBAF0E-A92D-5949-87CD-25335A1D98FB}" destId="{9449BF18-0AF6-B04D-AC10-88EBEF957555}" srcOrd="0" destOrd="0" presId="urn:microsoft.com/office/officeart/2005/8/layout/arrow1"/>
    <dgm:cxn modelId="{F1DE5B68-F70A-E140-A50B-42ADB8284154}" type="presOf" srcId="{43506ECF-9E92-7F49-90A5-192EB108F640}" destId="{CC2AAC36-298D-F540-87A3-988A5057E082}" srcOrd="0" destOrd="0" presId="urn:microsoft.com/office/officeart/2005/8/layout/arrow1"/>
    <dgm:cxn modelId="{264BFCAF-56A9-F444-AF17-AFD7285F5042}" srcId="{AA9D0810-7BF4-D843-92D9-1CA1168A7C1D}" destId="{43506ECF-9E92-7F49-90A5-192EB108F640}" srcOrd="0" destOrd="0" parTransId="{842A95A6-BF54-AD44-A1F1-6248804AC347}" sibTransId="{1EDEDEF0-E737-C94A-9587-077DEEBCABF6}"/>
    <dgm:cxn modelId="{E4F0FFC6-690C-B249-A391-911A30D98C0C}" srcId="{AA9D0810-7BF4-D843-92D9-1CA1168A7C1D}" destId="{DCCBAF0E-A92D-5949-87CD-25335A1D98FB}" srcOrd="1" destOrd="0" parTransId="{9EF28758-A61C-9F46-A196-AD306D204306}" sibTransId="{F9D1CFFA-748C-B544-BC49-4F3C8059DCF4}"/>
    <dgm:cxn modelId="{29E483E7-41A2-9548-8B66-83FD0EBEB345}" type="presOf" srcId="{AA9D0810-7BF4-D843-92D9-1CA1168A7C1D}" destId="{B2C73412-EE55-6B4D-9C8B-8A2DCB3ED167}" srcOrd="0" destOrd="0" presId="urn:microsoft.com/office/officeart/2005/8/layout/arrow1"/>
    <dgm:cxn modelId="{5603DF97-9648-F94A-9567-B977B64E3240}" type="presParOf" srcId="{B2C73412-EE55-6B4D-9C8B-8A2DCB3ED167}" destId="{CC2AAC36-298D-F540-87A3-988A5057E082}" srcOrd="0" destOrd="0" presId="urn:microsoft.com/office/officeart/2005/8/layout/arrow1"/>
    <dgm:cxn modelId="{9D2FFF4F-8365-C349-9D7D-9F59BF741C19}" type="presParOf" srcId="{B2C73412-EE55-6B4D-9C8B-8A2DCB3ED167}" destId="{9449BF18-0AF6-B04D-AC10-88EBEF95755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473269-BC2B-B542-BD0B-AEBFF2AEAF11}" type="doc">
      <dgm:prSet loTypeId="urn:microsoft.com/office/officeart/2005/8/layout/cycle7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33E659-A3D6-6B43-9A88-3E465CD5C955}">
      <dgm:prSet phldrT="[Text]"/>
      <dgm:spPr/>
      <dgm:t>
        <a:bodyPr/>
        <a:lstStyle/>
        <a:p>
          <a:r>
            <a:rPr lang="en-US" dirty="0"/>
            <a:t>stereotypes</a:t>
          </a:r>
        </a:p>
        <a:p>
          <a:r>
            <a:rPr lang="en-US" dirty="0"/>
            <a:t>(pictures in our head)</a:t>
          </a:r>
        </a:p>
      </dgm:t>
    </dgm:pt>
    <dgm:pt modelId="{2F07455C-EFB1-854F-9EA9-9A0937E9C150}" type="parTrans" cxnId="{4EF5740D-2321-FA46-93E3-87FFFDD4D17A}">
      <dgm:prSet/>
      <dgm:spPr/>
      <dgm:t>
        <a:bodyPr/>
        <a:lstStyle/>
        <a:p>
          <a:endParaRPr lang="en-US"/>
        </a:p>
      </dgm:t>
    </dgm:pt>
    <dgm:pt modelId="{DF3B89C7-BD9D-6E4D-96E1-9A9399B7B250}" type="sibTrans" cxnId="{4EF5740D-2321-FA46-93E3-87FFFDD4D17A}">
      <dgm:prSet/>
      <dgm:spPr/>
      <dgm:t>
        <a:bodyPr/>
        <a:lstStyle/>
        <a:p>
          <a:endParaRPr lang="en-US"/>
        </a:p>
      </dgm:t>
    </dgm:pt>
    <dgm:pt modelId="{3D64877C-3DAC-B34E-B842-58AE9E49CBF9}">
      <dgm:prSet phldrT="[Text]"/>
      <dgm:spPr/>
      <dgm:t>
        <a:bodyPr/>
        <a:lstStyle/>
        <a:p>
          <a:r>
            <a:rPr lang="en-US" dirty="0"/>
            <a:t>valorizing the </a:t>
          </a:r>
          <a:r>
            <a:rPr lang="en-US" i="1" dirty="0"/>
            <a:t>Other</a:t>
          </a:r>
        </a:p>
      </dgm:t>
    </dgm:pt>
    <dgm:pt modelId="{87CF7D12-94D6-C74A-8E93-B49AECDA2868}" type="parTrans" cxnId="{31E486A3-6C96-BF46-9041-E7B941E41CD2}">
      <dgm:prSet/>
      <dgm:spPr/>
      <dgm:t>
        <a:bodyPr/>
        <a:lstStyle/>
        <a:p>
          <a:endParaRPr lang="en-US"/>
        </a:p>
      </dgm:t>
    </dgm:pt>
    <dgm:pt modelId="{79C88936-4CAE-3B40-B889-E7D2DFF5E9DB}" type="sibTrans" cxnId="{31E486A3-6C96-BF46-9041-E7B941E41CD2}">
      <dgm:prSet/>
      <dgm:spPr/>
      <dgm:t>
        <a:bodyPr/>
        <a:lstStyle/>
        <a:p>
          <a:endParaRPr lang="en-US"/>
        </a:p>
      </dgm:t>
    </dgm:pt>
    <dgm:pt modelId="{12B6B429-B5ED-584B-A6C4-A608779CD0C2}">
      <dgm:prSet phldrT="[Text]"/>
      <dgm:spPr/>
      <dgm:t>
        <a:bodyPr/>
        <a:lstStyle/>
        <a:p>
          <a:r>
            <a:rPr lang="en-US" dirty="0"/>
            <a:t>selective value judgement</a:t>
          </a:r>
        </a:p>
      </dgm:t>
    </dgm:pt>
    <dgm:pt modelId="{A372D177-6284-3848-906E-3BA7B041FFB7}" type="parTrans" cxnId="{8B4A33FB-8235-1F4B-8A53-064C855A545B}">
      <dgm:prSet/>
      <dgm:spPr/>
      <dgm:t>
        <a:bodyPr/>
        <a:lstStyle/>
        <a:p>
          <a:endParaRPr lang="en-US"/>
        </a:p>
      </dgm:t>
    </dgm:pt>
    <dgm:pt modelId="{19CC9243-B2BF-CA4D-BE39-0A7E663C5B36}" type="sibTrans" cxnId="{8B4A33FB-8235-1F4B-8A53-064C855A545B}">
      <dgm:prSet/>
      <dgm:spPr/>
      <dgm:t>
        <a:bodyPr/>
        <a:lstStyle/>
        <a:p>
          <a:endParaRPr lang="en-US"/>
        </a:p>
      </dgm:t>
    </dgm:pt>
    <dgm:pt modelId="{371749CC-19CF-BB4E-8A8F-261DF5606BC9}" type="pres">
      <dgm:prSet presAssocID="{C4473269-BC2B-B542-BD0B-AEBFF2AEAF11}" presName="Name0" presStyleCnt="0">
        <dgm:presLayoutVars>
          <dgm:dir/>
          <dgm:resizeHandles val="exact"/>
        </dgm:presLayoutVars>
      </dgm:prSet>
      <dgm:spPr/>
    </dgm:pt>
    <dgm:pt modelId="{57429990-03BE-D149-8AD9-D2D6D9521826}" type="pres">
      <dgm:prSet presAssocID="{A433E659-A3D6-6B43-9A88-3E465CD5C955}" presName="node" presStyleLbl="node1" presStyleIdx="0" presStyleCnt="3" custScaleX="115814">
        <dgm:presLayoutVars>
          <dgm:bulletEnabled val="1"/>
        </dgm:presLayoutVars>
      </dgm:prSet>
      <dgm:spPr/>
    </dgm:pt>
    <dgm:pt modelId="{D860E0EB-7A0B-134F-95F3-238FA309BC40}" type="pres">
      <dgm:prSet presAssocID="{DF3B89C7-BD9D-6E4D-96E1-9A9399B7B250}" presName="sibTrans" presStyleLbl="sibTrans2D1" presStyleIdx="0" presStyleCnt="3"/>
      <dgm:spPr/>
    </dgm:pt>
    <dgm:pt modelId="{F7A7BFB8-964E-C445-9196-515AED344A20}" type="pres">
      <dgm:prSet presAssocID="{DF3B89C7-BD9D-6E4D-96E1-9A9399B7B250}" presName="connectorText" presStyleLbl="sibTrans2D1" presStyleIdx="0" presStyleCnt="3"/>
      <dgm:spPr/>
    </dgm:pt>
    <dgm:pt modelId="{6A3CD887-D8A3-1946-BE1D-4E7110430BB5}" type="pres">
      <dgm:prSet presAssocID="{3D64877C-3DAC-B34E-B842-58AE9E49CBF9}" presName="node" presStyleLbl="node1" presStyleIdx="1" presStyleCnt="3">
        <dgm:presLayoutVars>
          <dgm:bulletEnabled val="1"/>
        </dgm:presLayoutVars>
      </dgm:prSet>
      <dgm:spPr/>
    </dgm:pt>
    <dgm:pt modelId="{A5C9BF41-29EB-C942-8164-B9D7D35E9B6E}" type="pres">
      <dgm:prSet presAssocID="{79C88936-4CAE-3B40-B889-E7D2DFF5E9DB}" presName="sibTrans" presStyleLbl="sibTrans2D1" presStyleIdx="1" presStyleCnt="3"/>
      <dgm:spPr/>
    </dgm:pt>
    <dgm:pt modelId="{9789721E-1723-5740-AF0B-9D85190A97D8}" type="pres">
      <dgm:prSet presAssocID="{79C88936-4CAE-3B40-B889-E7D2DFF5E9DB}" presName="connectorText" presStyleLbl="sibTrans2D1" presStyleIdx="1" presStyleCnt="3"/>
      <dgm:spPr/>
    </dgm:pt>
    <dgm:pt modelId="{7CA545BB-090F-EA4D-8050-4DD9379BD74C}" type="pres">
      <dgm:prSet presAssocID="{12B6B429-B5ED-584B-A6C4-A608779CD0C2}" presName="node" presStyleLbl="node1" presStyleIdx="2" presStyleCnt="3">
        <dgm:presLayoutVars>
          <dgm:bulletEnabled val="1"/>
        </dgm:presLayoutVars>
      </dgm:prSet>
      <dgm:spPr/>
    </dgm:pt>
    <dgm:pt modelId="{830FED3D-9574-2442-9426-04239E21B284}" type="pres">
      <dgm:prSet presAssocID="{19CC9243-B2BF-CA4D-BE39-0A7E663C5B36}" presName="sibTrans" presStyleLbl="sibTrans2D1" presStyleIdx="2" presStyleCnt="3"/>
      <dgm:spPr/>
    </dgm:pt>
    <dgm:pt modelId="{9496030E-99F5-FC42-810C-70864B590C56}" type="pres">
      <dgm:prSet presAssocID="{19CC9243-B2BF-CA4D-BE39-0A7E663C5B36}" presName="connectorText" presStyleLbl="sibTrans2D1" presStyleIdx="2" presStyleCnt="3"/>
      <dgm:spPr/>
    </dgm:pt>
  </dgm:ptLst>
  <dgm:cxnLst>
    <dgm:cxn modelId="{4EF5740D-2321-FA46-93E3-87FFFDD4D17A}" srcId="{C4473269-BC2B-B542-BD0B-AEBFF2AEAF11}" destId="{A433E659-A3D6-6B43-9A88-3E465CD5C955}" srcOrd="0" destOrd="0" parTransId="{2F07455C-EFB1-854F-9EA9-9A0937E9C150}" sibTransId="{DF3B89C7-BD9D-6E4D-96E1-9A9399B7B250}"/>
    <dgm:cxn modelId="{4869E412-3BD9-2844-85D9-D3AD8467F6C6}" type="presOf" srcId="{19CC9243-B2BF-CA4D-BE39-0A7E663C5B36}" destId="{830FED3D-9574-2442-9426-04239E21B284}" srcOrd="0" destOrd="0" presId="urn:microsoft.com/office/officeart/2005/8/layout/cycle7"/>
    <dgm:cxn modelId="{512BAA18-EBC5-7445-A3BC-6465C8DED4D7}" type="presOf" srcId="{3D64877C-3DAC-B34E-B842-58AE9E49CBF9}" destId="{6A3CD887-D8A3-1946-BE1D-4E7110430BB5}" srcOrd="0" destOrd="0" presId="urn:microsoft.com/office/officeart/2005/8/layout/cycle7"/>
    <dgm:cxn modelId="{5D904420-3D10-484F-B603-87D970805692}" type="presOf" srcId="{A433E659-A3D6-6B43-9A88-3E465CD5C955}" destId="{57429990-03BE-D149-8AD9-D2D6D9521826}" srcOrd="0" destOrd="0" presId="urn:microsoft.com/office/officeart/2005/8/layout/cycle7"/>
    <dgm:cxn modelId="{52B4362B-D8D5-6740-8ECF-A37F029083D7}" type="presOf" srcId="{C4473269-BC2B-B542-BD0B-AEBFF2AEAF11}" destId="{371749CC-19CF-BB4E-8A8F-261DF5606BC9}" srcOrd="0" destOrd="0" presId="urn:microsoft.com/office/officeart/2005/8/layout/cycle7"/>
    <dgm:cxn modelId="{DA4D6A2E-38DA-AB4D-82DE-CB784525101D}" type="presOf" srcId="{79C88936-4CAE-3B40-B889-E7D2DFF5E9DB}" destId="{A5C9BF41-29EB-C942-8164-B9D7D35E9B6E}" srcOrd="0" destOrd="0" presId="urn:microsoft.com/office/officeart/2005/8/layout/cycle7"/>
    <dgm:cxn modelId="{9EC86359-BB0E-1349-937A-4AD8C573A90F}" type="presOf" srcId="{19CC9243-B2BF-CA4D-BE39-0A7E663C5B36}" destId="{9496030E-99F5-FC42-810C-70864B590C56}" srcOrd="1" destOrd="0" presId="urn:microsoft.com/office/officeart/2005/8/layout/cycle7"/>
    <dgm:cxn modelId="{C4CCA29F-2D4E-5E45-B0A8-7BAAD5ECD7FC}" type="presOf" srcId="{12B6B429-B5ED-584B-A6C4-A608779CD0C2}" destId="{7CA545BB-090F-EA4D-8050-4DD9379BD74C}" srcOrd="0" destOrd="0" presId="urn:microsoft.com/office/officeart/2005/8/layout/cycle7"/>
    <dgm:cxn modelId="{31E486A3-6C96-BF46-9041-E7B941E41CD2}" srcId="{C4473269-BC2B-B542-BD0B-AEBFF2AEAF11}" destId="{3D64877C-3DAC-B34E-B842-58AE9E49CBF9}" srcOrd="1" destOrd="0" parTransId="{87CF7D12-94D6-C74A-8E93-B49AECDA2868}" sibTransId="{79C88936-4CAE-3B40-B889-E7D2DFF5E9DB}"/>
    <dgm:cxn modelId="{B9B6F5BA-B91C-9945-B898-445A2C78927E}" type="presOf" srcId="{DF3B89C7-BD9D-6E4D-96E1-9A9399B7B250}" destId="{F7A7BFB8-964E-C445-9196-515AED344A20}" srcOrd="1" destOrd="0" presId="urn:microsoft.com/office/officeart/2005/8/layout/cycle7"/>
    <dgm:cxn modelId="{F4562BE8-7407-D541-8A52-CF3E28135402}" type="presOf" srcId="{79C88936-4CAE-3B40-B889-E7D2DFF5E9DB}" destId="{9789721E-1723-5740-AF0B-9D85190A97D8}" srcOrd="1" destOrd="0" presId="urn:microsoft.com/office/officeart/2005/8/layout/cycle7"/>
    <dgm:cxn modelId="{3E6B5FF5-3CC0-7641-B373-91A1C77C4550}" type="presOf" srcId="{DF3B89C7-BD9D-6E4D-96E1-9A9399B7B250}" destId="{D860E0EB-7A0B-134F-95F3-238FA309BC40}" srcOrd="0" destOrd="0" presId="urn:microsoft.com/office/officeart/2005/8/layout/cycle7"/>
    <dgm:cxn modelId="{8B4A33FB-8235-1F4B-8A53-064C855A545B}" srcId="{C4473269-BC2B-B542-BD0B-AEBFF2AEAF11}" destId="{12B6B429-B5ED-584B-A6C4-A608779CD0C2}" srcOrd="2" destOrd="0" parTransId="{A372D177-6284-3848-906E-3BA7B041FFB7}" sibTransId="{19CC9243-B2BF-CA4D-BE39-0A7E663C5B36}"/>
    <dgm:cxn modelId="{10E07166-A1F6-2B4C-A97A-AAAF6B539952}" type="presParOf" srcId="{371749CC-19CF-BB4E-8A8F-261DF5606BC9}" destId="{57429990-03BE-D149-8AD9-D2D6D9521826}" srcOrd="0" destOrd="0" presId="urn:microsoft.com/office/officeart/2005/8/layout/cycle7"/>
    <dgm:cxn modelId="{2B4FFAD8-6B5F-D344-BF4D-7C4DD064C75F}" type="presParOf" srcId="{371749CC-19CF-BB4E-8A8F-261DF5606BC9}" destId="{D860E0EB-7A0B-134F-95F3-238FA309BC40}" srcOrd="1" destOrd="0" presId="urn:microsoft.com/office/officeart/2005/8/layout/cycle7"/>
    <dgm:cxn modelId="{13645A58-C870-A643-A487-44B454A8E996}" type="presParOf" srcId="{D860E0EB-7A0B-134F-95F3-238FA309BC40}" destId="{F7A7BFB8-964E-C445-9196-515AED344A20}" srcOrd="0" destOrd="0" presId="urn:microsoft.com/office/officeart/2005/8/layout/cycle7"/>
    <dgm:cxn modelId="{34C3B396-72E2-FB49-8829-ED6DFDC7127C}" type="presParOf" srcId="{371749CC-19CF-BB4E-8A8F-261DF5606BC9}" destId="{6A3CD887-D8A3-1946-BE1D-4E7110430BB5}" srcOrd="2" destOrd="0" presId="urn:microsoft.com/office/officeart/2005/8/layout/cycle7"/>
    <dgm:cxn modelId="{713B11B2-8149-A546-801F-9BA69E055F75}" type="presParOf" srcId="{371749CC-19CF-BB4E-8A8F-261DF5606BC9}" destId="{A5C9BF41-29EB-C942-8164-B9D7D35E9B6E}" srcOrd="3" destOrd="0" presId="urn:microsoft.com/office/officeart/2005/8/layout/cycle7"/>
    <dgm:cxn modelId="{4B126DF8-12F1-9546-8EA6-A8B560C49EB9}" type="presParOf" srcId="{A5C9BF41-29EB-C942-8164-B9D7D35E9B6E}" destId="{9789721E-1723-5740-AF0B-9D85190A97D8}" srcOrd="0" destOrd="0" presId="urn:microsoft.com/office/officeart/2005/8/layout/cycle7"/>
    <dgm:cxn modelId="{F40E8FB3-5C29-8D4C-BE4F-0300AD2044FF}" type="presParOf" srcId="{371749CC-19CF-BB4E-8A8F-261DF5606BC9}" destId="{7CA545BB-090F-EA4D-8050-4DD9379BD74C}" srcOrd="4" destOrd="0" presId="urn:microsoft.com/office/officeart/2005/8/layout/cycle7"/>
    <dgm:cxn modelId="{DF5A3945-AD76-EA40-9081-F9E6065E3225}" type="presParOf" srcId="{371749CC-19CF-BB4E-8A8F-261DF5606BC9}" destId="{830FED3D-9574-2442-9426-04239E21B284}" srcOrd="5" destOrd="0" presId="urn:microsoft.com/office/officeart/2005/8/layout/cycle7"/>
    <dgm:cxn modelId="{242597E0-336A-744F-B897-05DB6234E05D}" type="presParOf" srcId="{830FED3D-9574-2442-9426-04239E21B284}" destId="{9496030E-99F5-FC42-810C-70864B590C5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7330CF-5779-5744-971C-F91AE3CF3F6D}" type="doc">
      <dgm:prSet loTypeId="urn:microsoft.com/office/officeart/2005/8/layout/equation2" loCatId="" qsTypeId="urn:microsoft.com/office/officeart/2005/8/quickstyle/simple1" qsCatId="simple" csTypeId="urn:microsoft.com/office/officeart/2005/8/colors/accent1_2" csCatId="accent1" phldr="1"/>
      <dgm:spPr/>
    </dgm:pt>
    <dgm:pt modelId="{5D6D1A6B-B31F-2F4B-9F44-19A5C322F626}">
      <dgm:prSet phldrT="[Text]"/>
      <dgm:spPr/>
      <dgm:t>
        <a:bodyPr/>
        <a:lstStyle/>
        <a:p>
          <a:r>
            <a:rPr lang="en-US" b="1" dirty="0"/>
            <a:t>Cognitive</a:t>
          </a:r>
        </a:p>
        <a:p>
          <a:r>
            <a:rPr lang="en-US" dirty="0"/>
            <a:t>dimension</a:t>
          </a:r>
        </a:p>
      </dgm:t>
    </dgm:pt>
    <dgm:pt modelId="{3E1B99B2-3168-2941-B40E-7BAE96DE5294}" type="parTrans" cxnId="{2FD4BF13-249C-7C4F-B196-7B54FDB7ADF2}">
      <dgm:prSet/>
      <dgm:spPr/>
      <dgm:t>
        <a:bodyPr/>
        <a:lstStyle/>
        <a:p>
          <a:endParaRPr lang="en-US"/>
        </a:p>
      </dgm:t>
    </dgm:pt>
    <dgm:pt modelId="{61578BCB-3C4B-554B-9885-2051DA51C25D}" type="sibTrans" cxnId="{2FD4BF13-249C-7C4F-B196-7B54FDB7ADF2}">
      <dgm:prSet/>
      <dgm:spPr/>
      <dgm:t>
        <a:bodyPr/>
        <a:lstStyle/>
        <a:p>
          <a:endParaRPr lang="en-US"/>
        </a:p>
      </dgm:t>
    </dgm:pt>
    <dgm:pt modelId="{E38CD4A1-1B25-674A-80F2-855B45625021}">
      <dgm:prSet phldrT="[Text]"/>
      <dgm:spPr/>
      <dgm:t>
        <a:bodyPr/>
        <a:lstStyle/>
        <a:p>
          <a:r>
            <a:rPr lang="en-US" b="1" dirty="0"/>
            <a:t>Affective</a:t>
          </a:r>
        </a:p>
        <a:p>
          <a:r>
            <a:rPr lang="en-US" dirty="0"/>
            <a:t>aspect</a:t>
          </a:r>
        </a:p>
      </dgm:t>
    </dgm:pt>
    <dgm:pt modelId="{155905B2-F87E-A642-A0BB-435478B204BA}" type="parTrans" cxnId="{32F1F464-B2F2-2C42-B588-93C1164A689D}">
      <dgm:prSet/>
      <dgm:spPr/>
      <dgm:t>
        <a:bodyPr/>
        <a:lstStyle/>
        <a:p>
          <a:endParaRPr lang="en-US"/>
        </a:p>
      </dgm:t>
    </dgm:pt>
    <dgm:pt modelId="{E612A8F4-DB83-A544-A23C-EAE99A6BE6CD}" type="sibTrans" cxnId="{32F1F464-B2F2-2C42-B588-93C1164A689D}">
      <dgm:prSet/>
      <dgm:spPr/>
      <dgm:t>
        <a:bodyPr/>
        <a:lstStyle/>
        <a:p>
          <a:endParaRPr lang="en-US"/>
        </a:p>
      </dgm:t>
    </dgm:pt>
    <dgm:pt modelId="{EEC1ED29-6D15-DF4C-A119-BB088B960EF8}">
      <dgm:prSet phldrT="[Text]"/>
      <dgm:spPr/>
      <dgm:t>
        <a:bodyPr/>
        <a:lstStyle/>
        <a:p>
          <a:r>
            <a:rPr lang="en-US" dirty="0"/>
            <a:t>stereotypes</a:t>
          </a:r>
        </a:p>
      </dgm:t>
    </dgm:pt>
    <dgm:pt modelId="{FF1F55ED-17C2-3B4D-8275-3BCED8F91798}" type="parTrans" cxnId="{8CB23015-6649-904B-B261-DC1A17CB8D28}">
      <dgm:prSet/>
      <dgm:spPr/>
      <dgm:t>
        <a:bodyPr/>
        <a:lstStyle/>
        <a:p>
          <a:endParaRPr lang="en-US"/>
        </a:p>
      </dgm:t>
    </dgm:pt>
    <dgm:pt modelId="{9B2237AA-1E29-5142-8D25-3EC3D694D8E2}" type="sibTrans" cxnId="{8CB23015-6649-904B-B261-DC1A17CB8D28}">
      <dgm:prSet/>
      <dgm:spPr/>
      <dgm:t>
        <a:bodyPr/>
        <a:lstStyle/>
        <a:p>
          <a:endParaRPr lang="en-US"/>
        </a:p>
      </dgm:t>
    </dgm:pt>
    <dgm:pt modelId="{E2DE0160-16FD-2B47-9D0A-560D945381E2}" type="pres">
      <dgm:prSet presAssocID="{BE7330CF-5779-5744-971C-F91AE3CF3F6D}" presName="Name0" presStyleCnt="0">
        <dgm:presLayoutVars>
          <dgm:dir/>
          <dgm:resizeHandles val="exact"/>
        </dgm:presLayoutVars>
      </dgm:prSet>
      <dgm:spPr/>
    </dgm:pt>
    <dgm:pt modelId="{16EA351C-30CB-B746-BB6A-556F9A17A057}" type="pres">
      <dgm:prSet presAssocID="{BE7330CF-5779-5744-971C-F91AE3CF3F6D}" presName="vNodes" presStyleCnt="0"/>
      <dgm:spPr/>
    </dgm:pt>
    <dgm:pt modelId="{1B67CF53-9185-614E-81C9-93605217F05F}" type="pres">
      <dgm:prSet presAssocID="{5D6D1A6B-B31F-2F4B-9F44-19A5C322F626}" presName="node" presStyleLbl="node1" presStyleIdx="0" presStyleCnt="3" custScaleX="157109" custScaleY="133101">
        <dgm:presLayoutVars>
          <dgm:bulletEnabled val="1"/>
        </dgm:presLayoutVars>
      </dgm:prSet>
      <dgm:spPr/>
    </dgm:pt>
    <dgm:pt modelId="{C387C468-A426-A149-B46D-B12D49A20A07}" type="pres">
      <dgm:prSet presAssocID="{61578BCB-3C4B-554B-9885-2051DA51C25D}" presName="spacerT" presStyleCnt="0"/>
      <dgm:spPr/>
    </dgm:pt>
    <dgm:pt modelId="{7368729A-FB33-2641-9BA1-8454F91971F0}" type="pres">
      <dgm:prSet presAssocID="{61578BCB-3C4B-554B-9885-2051DA51C25D}" presName="sibTrans" presStyleLbl="sibTrans2D1" presStyleIdx="0" presStyleCnt="2"/>
      <dgm:spPr/>
    </dgm:pt>
    <dgm:pt modelId="{8BC21C9D-AC91-9D45-B490-03D536A4CC34}" type="pres">
      <dgm:prSet presAssocID="{61578BCB-3C4B-554B-9885-2051DA51C25D}" presName="spacerB" presStyleCnt="0"/>
      <dgm:spPr/>
    </dgm:pt>
    <dgm:pt modelId="{98F95F52-7376-9246-BE7E-0AA852A6B0CF}" type="pres">
      <dgm:prSet presAssocID="{E38CD4A1-1B25-674A-80F2-855B45625021}" presName="node" presStyleLbl="node1" presStyleIdx="1" presStyleCnt="3" custScaleX="161986" custScaleY="149562">
        <dgm:presLayoutVars>
          <dgm:bulletEnabled val="1"/>
        </dgm:presLayoutVars>
      </dgm:prSet>
      <dgm:spPr/>
    </dgm:pt>
    <dgm:pt modelId="{D010B578-E899-404A-AC6B-D957250A163D}" type="pres">
      <dgm:prSet presAssocID="{BE7330CF-5779-5744-971C-F91AE3CF3F6D}" presName="sibTransLast" presStyleLbl="sibTrans2D1" presStyleIdx="1" presStyleCnt="2"/>
      <dgm:spPr/>
    </dgm:pt>
    <dgm:pt modelId="{D56B4E3E-0A11-0347-B1B4-F294D0E7271C}" type="pres">
      <dgm:prSet presAssocID="{BE7330CF-5779-5744-971C-F91AE3CF3F6D}" presName="connectorText" presStyleLbl="sibTrans2D1" presStyleIdx="1" presStyleCnt="2"/>
      <dgm:spPr/>
    </dgm:pt>
    <dgm:pt modelId="{FDC39514-D72D-3247-A143-D521BF5F2941}" type="pres">
      <dgm:prSet presAssocID="{BE7330CF-5779-5744-971C-F91AE3CF3F6D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2FD4BF13-249C-7C4F-B196-7B54FDB7ADF2}" srcId="{BE7330CF-5779-5744-971C-F91AE3CF3F6D}" destId="{5D6D1A6B-B31F-2F4B-9F44-19A5C322F626}" srcOrd="0" destOrd="0" parTransId="{3E1B99B2-3168-2941-B40E-7BAE96DE5294}" sibTransId="{61578BCB-3C4B-554B-9885-2051DA51C25D}"/>
    <dgm:cxn modelId="{8CB23015-6649-904B-B261-DC1A17CB8D28}" srcId="{BE7330CF-5779-5744-971C-F91AE3CF3F6D}" destId="{EEC1ED29-6D15-DF4C-A119-BB088B960EF8}" srcOrd="2" destOrd="0" parTransId="{FF1F55ED-17C2-3B4D-8275-3BCED8F91798}" sibTransId="{9B2237AA-1E29-5142-8D25-3EC3D694D8E2}"/>
    <dgm:cxn modelId="{9715E35C-DA81-514A-A453-B7C55201C84B}" type="presOf" srcId="{61578BCB-3C4B-554B-9885-2051DA51C25D}" destId="{7368729A-FB33-2641-9BA1-8454F91971F0}" srcOrd="0" destOrd="0" presId="urn:microsoft.com/office/officeart/2005/8/layout/equation2"/>
    <dgm:cxn modelId="{32F1F464-B2F2-2C42-B588-93C1164A689D}" srcId="{BE7330CF-5779-5744-971C-F91AE3CF3F6D}" destId="{E38CD4A1-1B25-674A-80F2-855B45625021}" srcOrd="1" destOrd="0" parTransId="{155905B2-F87E-A642-A0BB-435478B204BA}" sibTransId="{E612A8F4-DB83-A544-A23C-EAE99A6BE6CD}"/>
    <dgm:cxn modelId="{8A447868-03C8-B241-BC77-34C44AE66A6C}" type="presOf" srcId="{5D6D1A6B-B31F-2F4B-9F44-19A5C322F626}" destId="{1B67CF53-9185-614E-81C9-93605217F05F}" srcOrd="0" destOrd="0" presId="urn:microsoft.com/office/officeart/2005/8/layout/equation2"/>
    <dgm:cxn modelId="{7C7D1BD5-B3E3-5E4A-A3D9-FF80FAF9CC4B}" type="presOf" srcId="{E612A8F4-DB83-A544-A23C-EAE99A6BE6CD}" destId="{D010B578-E899-404A-AC6B-D957250A163D}" srcOrd="0" destOrd="0" presId="urn:microsoft.com/office/officeart/2005/8/layout/equation2"/>
    <dgm:cxn modelId="{943B7FD5-92E9-5740-AE57-03BC12122F4F}" type="presOf" srcId="{E612A8F4-DB83-A544-A23C-EAE99A6BE6CD}" destId="{D56B4E3E-0A11-0347-B1B4-F294D0E7271C}" srcOrd="1" destOrd="0" presId="urn:microsoft.com/office/officeart/2005/8/layout/equation2"/>
    <dgm:cxn modelId="{323262D9-60C9-C34B-B8B8-B0A988882C85}" type="presOf" srcId="{BE7330CF-5779-5744-971C-F91AE3CF3F6D}" destId="{E2DE0160-16FD-2B47-9D0A-560D945381E2}" srcOrd="0" destOrd="0" presId="urn:microsoft.com/office/officeart/2005/8/layout/equation2"/>
    <dgm:cxn modelId="{0170BEDC-74E1-2444-915C-4F408353A612}" type="presOf" srcId="{EEC1ED29-6D15-DF4C-A119-BB088B960EF8}" destId="{FDC39514-D72D-3247-A143-D521BF5F2941}" srcOrd="0" destOrd="0" presId="urn:microsoft.com/office/officeart/2005/8/layout/equation2"/>
    <dgm:cxn modelId="{5E6ED7E1-2139-2C47-A454-306A2A2B3D34}" type="presOf" srcId="{E38CD4A1-1B25-674A-80F2-855B45625021}" destId="{98F95F52-7376-9246-BE7E-0AA852A6B0CF}" srcOrd="0" destOrd="0" presId="urn:microsoft.com/office/officeart/2005/8/layout/equation2"/>
    <dgm:cxn modelId="{64A175E2-9EA9-4C49-AD1D-306596E91919}" type="presParOf" srcId="{E2DE0160-16FD-2B47-9D0A-560D945381E2}" destId="{16EA351C-30CB-B746-BB6A-556F9A17A057}" srcOrd="0" destOrd="0" presId="urn:microsoft.com/office/officeart/2005/8/layout/equation2"/>
    <dgm:cxn modelId="{F0093E4B-E1FF-6743-B59C-447E899308FA}" type="presParOf" srcId="{16EA351C-30CB-B746-BB6A-556F9A17A057}" destId="{1B67CF53-9185-614E-81C9-93605217F05F}" srcOrd="0" destOrd="0" presId="urn:microsoft.com/office/officeart/2005/8/layout/equation2"/>
    <dgm:cxn modelId="{9FE18027-2C5B-4944-AA62-1A8984E2A99F}" type="presParOf" srcId="{16EA351C-30CB-B746-BB6A-556F9A17A057}" destId="{C387C468-A426-A149-B46D-B12D49A20A07}" srcOrd="1" destOrd="0" presId="urn:microsoft.com/office/officeart/2005/8/layout/equation2"/>
    <dgm:cxn modelId="{D5C1BD8E-16D2-E34C-AF3D-77DAF5912BE6}" type="presParOf" srcId="{16EA351C-30CB-B746-BB6A-556F9A17A057}" destId="{7368729A-FB33-2641-9BA1-8454F91971F0}" srcOrd="2" destOrd="0" presId="urn:microsoft.com/office/officeart/2005/8/layout/equation2"/>
    <dgm:cxn modelId="{6EB97863-0A40-F240-AA29-F8E49890D2DB}" type="presParOf" srcId="{16EA351C-30CB-B746-BB6A-556F9A17A057}" destId="{8BC21C9D-AC91-9D45-B490-03D536A4CC34}" srcOrd="3" destOrd="0" presId="urn:microsoft.com/office/officeart/2005/8/layout/equation2"/>
    <dgm:cxn modelId="{917AFB73-3106-AA43-A18E-72BE4B941A35}" type="presParOf" srcId="{16EA351C-30CB-B746-BB6A-556F9A17A057}" destId="{98F95F52-7376-9246-BE7E-0AA852A6B0CF}" srcOrd="4" destOrd="0" presId="urn:microsoft.com/office/officeart/2005/8/layout/equation2"/>
    <dgm:cxn modelId="{045F4219-D564-3849-8163-0B3E55A5FB6C}" type="presParOf" srcId="{E2DE0160-16FD-2B47-9D0A-560D945381E2}" destId="{D010B578-E899-404A-AC6B-D957250A163D}" srcOrd="1" destOrd="0" presId="urn:microsoft.com/office/officeart/2005/8/layout/equation2"/>
    <dgm:cxn modelId="{C637DF27-C578-5842-9B07-A646D70BB8F7}" type="presParOf" srcId="{D010B578-E899-404A-AC6B-D957250A163D}" destId="{D56B4E3E-0A11-0347-B1B4-F294D0E7271C}" srcOrd="0" destOrd="0" presId="urn:microsoft.com/office/officeart/2005/8/layout/equation2"/>
    <dgm:cxn modelId="{4A68784F-E900-3E4A-B1B2-277E5490B36C}" type="presParOf" srcId="{E2DE0160-16FD-2B47-9D0A-560D945381E2}" destId="{FDC39514-D72D-3247-A143-D521BF5F294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9F8391-896F-174A-961E-6FC916D24985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3B769-6ECA-5F42-B7EE-9F58C17BF3E7}">
      <dgm:prSet phldrT="[Text]"/>
      <dgm:spPr/>
      <dgm:t>
        <a:bodyPr/>
        <a:lstStyle/>
        <a:p>
          <a:r>
            <a:rPr lang="en-US" b="1" dirty="0"/>
            <a:t>hetero-images</a:t>
          </a:r>
        </a:p>
        <a:p>
          <a:r>
            <a:rPr lang="en-US" dirty="0"/>
            <a:t>(images of the Other) </a:t>
          </a:r>
        </a:p>
      </dgm:t>
    </dgm:pt>
    <dgm:pt modelId="{3D40813F-E061-1B49-8189-A2912A5D8A2F}" type="parTrans" cxnId="{4B783E53-B436-6B44-A4BD-C195A81ED7A5}">
      <dgm:prSet/>
      <dgm:spPr/>
      <dgm:t>
        <a:bodyPr/>
        <a:lstStyle/>
        <a:p>
          <a:endParaRPr lang="en-US"/>
        </a:p>
      </dgm:t>
    </dgm:pt>
    <dgm:pt modelId="{2501E089-DE39-3844-8E09-406DE1667973}" type="sibTrans" cxnId="{4B783E53-B436-6B44-A4BD-C195A81ED7A5}">
      <dgm:prSet/>
      <dgm:spPr/>
      <dgm:t>
        <a:bodyPr/>
        <a:lstStyle/>
        <a:p>
          <a:endParaRPr lang="en-US"/>
        </a:p>
      </dgm:t>
    </dgm:pt>
    <dgm:pt modelId="{66C34A43-0D86-924A-9267-2B04F865856F}">
      <dgm:prSet phldrT="[Text]"/>
      <dgm:spPr/>
      <dgm:t>
        <a:bodyPr/>
        <a:lstStyle/>
        <a:p>
          <a:r>
            <a:rPr lang="en-US" b="1" dirty="0"/>
            <a:t>auto-images</a:t>
          </a:r>
        </a:p>
        <a:p>
          <a:r>
            <a:rPr lang="en-US" dirty="0"/>
            <a:t>(images of the self)</a:t>
          </a:r>
        </a:p>
      </dgm:t>
    </dgm:pt>
    <dgm:pt modelId="{C62F38FF-A84B-ED4C-B0C0-FCEF6910FA21}" type="parTrans" cxnId="{0FE48B1D-9426-4441-96AE-88A8E2CADB24}">
      <dgm:prSet/>
      <dgm:spPr/>
      <dgm:t>
        <a:bodyPr/>
        <a:lstStyle/>
        <a:p>
          <a:endParaRPr lang="en-US"/>
        </a:p>
      </dgm:t>
    </dgm:pt>
    <dgm:pt modelId="{1E4067AE-C143-E748-9BAD-798D347D0F26}" type="sibTrans" cxnId="{0FE48B1D-9426-4441-96AE-88A8E2CADB24}">
      <dgm:prSet/>
      <dgm:spPr/>
      <dgm:t>
        <a:bodyPr/>
        <a:lstStyle/>
        <a:p>
          <a:endParaRPr lang="en-US"/>
        </a:p>
      </dgm:t>
    </dgm:pt>
    <dgm:pt modelId="{D796EDCB-403A-B040-85FB-E80C85DAA0AF}" type="pres">
      <dgm:prSet presAssocID="{949F8391-896F-174A-961E-6FC916D24985}" presName="Name0" presStyleCnt="0">
        <dgm:presLayoutVars>
          <dgm:chMax val="2"/>
          <dgm:chPref val="2"/>
          <dgm:animLvl val="lvl"/>
        </dgm:presLayoutVars>
      </dgm:prSet>
      <dgm:spPr/>
    </dgm:pt>
    <dgm:pt modelId="{E020A99E-B678-2249-8133-106D9BCFA05C}" type="pres">
      <dgm:prSet presAssocID="{949F8391-896F-174A-961E-6FC916D24985}" presName="LeftText" presStyleLbl="revTx" presStyleIdx="0" presStyleCnt="0">
        <dgm:presLayoutVars>
          <dgm:bulletEnabled val="1"/>
        </dgm:presLayoutVars>
      </dgm:prSet>
      <dgm:spPr/>
    </dgm:pt>
    <dgm:pt modelId="{FB149B0A-CF63-4D4C-82BE-BD8E0AD5807C}" type="pres">
      <dgm:prSet presAssocID="{949F8391-896F-174A-961E-6FC916D24985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B64E7F22-928A-F044-8A04-376D1E4DF281}" type="pres">
      <dgm:prSet presAssocID="{949F8391-896F-174A-961E-6FC916D24985}" presName="RightText" presStyleLbl="revTx" presStyleIdx="0" presStyleCnt="0">
        <dgm:presLayoutVars>
          <dgm:bulletEnabled val="1"/>
        </dgm:presLayoutVars>
      </dgm:prSet>
      <dgm:spPr/>
    </dgm:pt>
    <dgm:pt modelId="{3DBE81E8-1A5E-4B4F-8B94-2C585142FC53}" type="pres">
      <dgm:prSet presAssocID="{949F8391-896F-174A-961E-6FC916D24985}" presName="RightNode" presStyleLbl="bgImgPlace1" presStyleIdx="1" presStyleCnt="2" custLinFactNeighborX="5485" custLinFactNeighborY="419">
        <dgm:presLayoutVars>
          <dgm:chMax val="0"/>
          <dgm:chPref val="0"/>
        </dgm:presLayoutVars>
      </dgm:prSet>
      <dgm:spPr/>
    </dgm:pt>
    <dgm:pt modelId="{27DB4268-1BBA-F846-B09F-F4A87464B2EE}" type="pres">
      <dgm:prSet presAssocID="{949F8391-896F-174A-961E-6FC916D24985}" presName="TopArrow" presStyleLbl="node1" presStyleIdx="0" presStyleCnt="2"/>
      <dgm:spPr/>
    </dgm:pt>
    <dgm:pt modelId="{2E8C8FAE-E0CD-0F46-AF64-A1AC0A4DB0C7}" type="pres">
      <dgm:prSet presAssocID="{949F8391-896F-174A-961E-6FC916D24985}" presName="BottomArrow" presStyleLbl="node1" presStyleIdx="1" presStyleCnt="2"/>
      <dgm:spPr/>
    </dgm:pt>
  </dgm:ptLst>
  <dgm:cxnLst>
    <dgm:cxn modelId="{35076E1B-F48D-704D-BEDB-D636D8FDFB8A}" type="presOf" srcId="{66C34A43-0D86-924A-9267-2B04F865856F}" destId="{B64E7F22-928A-F044-8A04-376D1E4DF281}" srcOrd="0" destOrd="0" presId="urn:microsoft.com/office/officeart/2009/layout/ReverseList"/>
    <dgm:cxn modelId="{0FE48B1D-9426-4441-96AE-88A8E2CADB24}" srcId="{949F8391-896F-174A-961E-6FC916D24985}" destId="{66C34A43-0D86-924A-9267-2B04F865856F}" srcOrd="1" destOrd="0" parTransId="{C62F38FF-A84B-ED4C-B0C0-FCEF6910FA21}" sibTransId="{1E4067AE-C143-E748-9BAD-798D347D0F26}"/>
    <dgm:cxn modelId="{6CDE9340-BFDF-EE4B-8A29-92608644977E}" type="presOf" srcId="{949F8391-896F-174A-961E-6FC916D24985}" destId="{D796EDCB-403A-B040-85FB-E80C85DAA0AF}" srcOrd="0" destOrd="0" presId="urn:microsoft.com/office/officeart/2009/layout/ReverseList"/>
    <dgm:cxn modelId="{8E08C247-7FD1-0640-AF20-CE434F44F56C}" type="presOf" srcId="{66C34A43-0D86-924A-9267-2B04F865856F}" destId="{3DBE81E8-1A5E-4B4F-8B94-2C585142FC53}" srcOrd="1" destOrd="0" presId="urn:microsoft.com/office/officeart/2009/layout/ReverseList"/>
    <dgm:cxn modelId="{4B783E53-B436-6B44-A4BD-C195A81ED7A5}" srcId="{949F8391-896F-174A-961E-6FC916D24985}" destId="{4C43B769-6ECA-5F42-B7EE-9F58C17BF3E7}" srcOrd="0" destOrd="0" parTransId="{3D40813F-E061-1B49-8189-A2912A5D8A2F}" sibTransId="{2501E089-DE39-3844-8E09-406DE1667973}"/>
    <dgm:cxn modelId="{1306C183-AC2A-A64E-A39A-147ABFFF1746}" type="presOf" srcId="{4C43B769-6ECA-5F42-B7EE-9F58C17BF3E7}" destId="{E020A99E-B678-2249-8133-106D9BCFA05C}" srcOrd="0" destOrd="0" presId="urn:microsoft.com/office/officeart/2009/layout/ReverseList"/>
    <dgm:cxn modelId="{E80C4495-B9F9-B54C-AF6F-E205F89C27B3}" type="presOf" srcId="{4C43B769-6ECA-5F42-B7EE-9F58C17BF3E7}" destId="{FB149B0A-CF63-4D4C-82BE-BD8E0AD5807C}" srcOrd="1" destOrd="0" presId="urn:microsoft.com/office/officeart/2009/layout/ReverseList"/>
    <dgm:cxn modelId="{91B441C4-8E2D-0340-A89A-9A709293348F}" type="presParOf" srcId="{D796EDCB-403A-B040-85FB-E80C85DAA0AF}" destId="{E020A99E-B678-2249-8133-106D9BCFA05C}" srcOrd="0" destOrd="0" presId="urn:microsoft.com/office/officeart/2009/layout/ReverseList"/>
    <dgm:cxn modelId="{DF6B517F-3C4B-BC4A-A136-9423C12904DC}" type="presParOf" srcId="{D796EDCB-403A-B040-85FB-E80C85DAA0AF}" destId="{FB149B0A-CF63-4D4C-82BE-BD8E0AD5807C}" srcOrd="1" destOrd="0" presId="urn:microsoft.com/office/officeart/2009/layout/ReverseList"/>
    <dgm:cxn modelId="{99E14F2C-A775-9440-8D85-FE6030794090}" type="presParOf" srcId="{D796EDCB-403A-B040-85FB-E80C85DAA0AF}" destId="{B64E7F22-928A-F044-8A04-376D1E4DF281}" srcOrd="2" destOrd="0" presId="urn:microsoft.com/office/officeart/2009/layout/ReverseList"/>
    <dgm:cxn modelId="{175B6C4C-F729-BA40-AC34-82190613AA27}" type="presParOf" srcId="{D796EDCB-403A-B040-85FB-E80C85DAA0AF}" destId="{3DBE81E8-1A5E-4B4F-8B94-2C585142FC53}" srcOrd="3" destOrd="0" presId="urn:microsoft.com/office/officeart/2009/layout/ReverseList"/>
    <dgm:cxn modelId="{7227EB49-533D-9549-BEBF-FAF4A4A6BA6B}" type="presParOf" srcId="{D796EDCB-403A-B040-85FB-E80C85DAA0AF}" destId="{27DB4268-1BBA-F846-B09F-F4A87464B2EE}" srcOrd="4" destOrd="0" presId="urn:microsoft.com/office/officeart/2009/layout/ReverseList"/>
    <dgm:cxn modelId="{71A943B0-B007-EC4F-9C26-78B3EB0043CA}" type="presParOf" srcId="{D796EDCB-403A-B040-85FB-E80C85DAA0AF}" destId="{2E8C8FAE-E0CD-0F46-AF64-A1AC0A4DB0C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8E0881-8C34-0148-B555-B85583FF709B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E5B6E9-57DE-D247-BCFE-AA633857694F}">
      <dgm:prSet phldrT="[Text]" custT="1"/>
      <dgm:spPr/>
      <dgm:t>
        <a:bodyPr/>
        <a:lstStyle/>
        <a:p>
          <a:r>
            <a:rPr lang="en-US" sz="2900" b="1" dirty="0" err="1"/>
            <a:t>spected</a:t>
          </a:r>
          <a:endParaRPr lang="en-US" sz="2900" b="1" dirty="0"/>
        </a:p>
        <a:p>
          <a:r>
            <a:rPr lang="en-US" sz="2400" b="0" dirty="0"/>
            <a:t>(nationality represented)</a:t>
          </a:r>
        </a:p>
      </dgm:t>
    </dgm:pt>
    <dgm:pt modelId="{EDC78401-07DB-BC48-ACF2-313A39D1AED3}" type="parTrans" cxnId="{7EBB3396-CAE1-F34B-8FC1-10CCF5BD2A8B}">
      <dgm:prSet/>
      <dgm:spPr/>
      <dgm:t>
        <a:bodyPr/>
        <a:lstStyle/>
        <a:p>
          <a:endParaRPr lang="en-US"/>
        </a:p>
      </dgm:t>
    </dgm:pt>
    <dgm:pt modelId="{13D7BE6C-66CB-6642-AC01-8C9CBABA67B8}" type="sibTrans" cxnId="{7EBB3396-CAE1-F34B-8FC1-10CCF5BD2A8B}">
      <dgm:prSet/>
      <dgm:spPr/>
      <dgm:t>
        <a:bodyPr/>
        <a:lstStyle/>
        <a:p>
          <a:endParaRPr lang="en-US"/>
        </a:p>
      </dgm:t>
    </dgm:pt>
    <dgm:pt modelId="{5BACC80B-6C91-E249-9C75-FBA62840C5D6}">
      <dgm:prSet phldrT="[Text]" custT="1"/>
      <dgm:spPr/>
      <dgm:t>
        <a:bodyPr/>
        <a:lstStyle/>
        <a:p>
          <a:r>
            <a:rPr lang="en-US" sz="2900" b="1" dirty="0" err="1"/>
            <a:t>spectant</a:t>
          </a:r>
          <a:endParaRPr lang="en-US" sz="2900" b="1" dirty="0"/>
        </a:p>
        <a:p>
          <a:r>
            <a:rPr lang="en-US" sz="2400" b="0" dirty="0"/>
            <a:t>(representing text or discourse)</a:t>
          </a:r>
        </a:p>
      </dgm:t>
    </dgm:pt>
    <dgm:pt modelId="{0C7E4408-4AD0-1D46-ACA4-71E894C8E143}" type="parTrans" cxnId="{286813BE-0A42-084A-A766-7B22FFB0C58B}">
      <dgm:prSet/>
      <dgm:spPr/>
      <dgm:t>
        <a:bodyPr/>
        <a:lstStyle/>
        <a:p>
          <a:endParaRPr lang="en-US"/>
        </a:p>
      </dgm:t>
    </dgm:pt>
    <dgm:pt modelId="{2315F0E0-9E8D-3F4F-8381-EBB1A0CB00B2}" type="sibTrans" cxnId="{286813BE-0A42-084A-A766-7B22FFB0C58B}">
      <dgm:prSet/>
      <dgm:spPr/>
      <dgm:t>
        <a:bodyPr/>
        <a:lstStyle/>
        <a:p>
          <a:endParaRPr lang="en-US"/>
        </a:p>
      </dgm:t>
    </dgm:pt>
    <dgm:pt modelId="{F009C653-9781-AC4D-BCD9-D567E564E471}" type="pres">
      <dgm:prSet presAssocID="{6C8E0881-8C34-0148-B555-B85583FF709B}" presName="Name0" presStyleCnt="0">
        <dgm:presLayoutVars>
          <dgm:chMax val="2"/>
          <dgm:chPref val="2"/>
          <dgm:animLvl val="lvl"/>
        </dgm:presLayoutVars>
      </dgm:prSet>
      <dgm:spPr/>
    </dgm:pt>
    <dgm:pt modelId="{1ABDEDD9-2BF4-3842-8647-022DD500C8B8}" type="pres">
      <dgm:prSet presAssocID="{6C8E0881-8C34-0148-B555-B85583FF709B}" presName="LeftText" presStyleLbl="revTx" presStyleIdx="0" presStyleCnt="0">
        <dgm:presLayoutVars>
          <dgm:bulletEnabled val="1"/>
        </dgm:presLayoutVars>
      </dgm:prSet>
      <dgm:spPr/>
    </dgm:pt>
    <dgm:pt modelId="{405C37DB-7359-AD4B-B345-D95C626BC70C}" type="pres">
      <dgm:prSet presAssocID="{6C8E0881-8C34-0148-B555-B85583FF709B}" presName="LeftNode" presStyleLbl="bgImgPlace1" presStyleIdx="0" presStyleCnt="2" custScaleX="130761" custLinFactNeighborX="-19084" custLinFactNeighborY="709">
        <dgm:presLayoutVars>
          <dgm:chMax val="2"/>
          <dgm:chPref val="2"/>
        </dgm:presLayoutVars>
      </dgm:prSet>
      <dgm:spPr/>
    </dgm:pt>
    <dgm:pt modelId="{B1C02B37-B055-434E-888B-9B9C61759DAB}" type="pres">
      <dgm:prSet presAssocID="{6C8E0881-8C34-0148-B555-B85583FF709B}" presName="RightText" presStyleLbl="revTx" presStyleIdx="0" presStyleCnt="0">
        <dgm:presLayoutVars>
          <dgm:bulletEnabled val="1"/>
        </dgm:presLayoutVars>
      </dgm:prSet>
      <dgm:spPr/>
    </dgm:pt>
    <dgm:pt modelId="{3B8C3D80-E1BF-C048-B241-724D231FDF0E}" type="pres">
      <dgm:prSet presAssocID="{6C8E0881-8C34-0148-B555-B85583FF709B}" presName="RightNode" presStyleLbl="bgImgPlace1" presStyleIdx="1" presStyleCnt="2" custScaleX="126211" custLinFactNeighborX="19929" custLinFactNeighborY="709">
        <dgm:presLayoutVars>
          <dgm:chMax val="0"/>
          <dgm:chPref val="0"/>
        </dgm:presLayoutVars>
      </dgm:prSet>
      <dgm:spPr/>
    </dgm:pt>
    <dgm:pt modelId="{227386A0-FFB0-B34F-8700-D5BCC8935C9A}" type="pres">
      <dgm:prSet presAssocID="{6C8E0881-8C34-0148-B555-B85583FF709B}" presName="TopArrow" presStyleLbl="node1" presStyleIdx="0" presStyleCnt="2"/>
      <dgm:spPr/>
    </dgm:pt>
    <dgm:pt modelId="{7D16DB92-5891-8A4E-8E48-97F169DA94D8}" type="pres">
      <dgm:prSet presAssocID="{6C8E0881-8C34-0148-B555-B85583FF709B}" presName="BottomArrow" presStyleLbl="node1" presStyleIdx="1" presStyleCnt="2"/>
      <dgm:spPr/>
    </dgm:pt>
  </dgm:ptLst>
  <dgm:cxnLst>
    <dgm:cxn modelId="{74BCC14D-6313-CC4A-ADB1-93744CFD4461}" type="presOf" srcId="{62E5B6E9-57DE-D247-BCFE-AA633857694F}" destId="{405C37DB-7359-AD4B-B345-D95C626BC70C}" srcOrd="1" destOrd="0" presId="urn:microsoft.com/office/officeart/2009/layout/ReverseList"/>
    <dgm:cxn modelId="{AA67EA74-2CAB-AA40-9A81-539E70E353EA}" type="presOf" srcId="{6C8E0881-8C34-0148-B555-B85583FF709B}" destId="{F009C653-9781-AC4D-BCD9-D567E564E471}" srcOrd="0" destOrd="0" presId="urn:microsoft.com/office/officeart/2009/layout/ReverseList"/>
    <dgm:cxn modelId="{B5750F7B-0275-9F42-AF08-8942B01C87DE}" type="presOf" srcId="{62E5B6E9-57DE-D247-BCFE-AA633857694F}" destId="{1ABDEDD9-2BF4-3842-8647-022DD500C8B8}" srcOrd="0" destOrd="0" presId="urn:microsoft.com/office/officeart/2009/layout/ReverseList"/>
    <dgm:cxn modelId="{7EBB3396-CAE1-F34B-8FC1-10CCF5BD2A8B}" srcId="{6C8E0881-8C34-0148-B555-B85583FF709B}" destId="{62E5B6E9-57DE-D247-BCFE-AA633857694F}" srcOrd="0" destOrd="0" parTransId="{EDC78401-07DB-BC48-ACF2-313A39D1AED3}" sibTransId="{13D7BE6C-66CB-6642-AC01-8C9CBABA67B8}"/>
    <dgm:cxn modelId="{2A05BFB8-760C-1549-865C-B35CDE692D1E}" type="presOf" srcId="{5BACC80B-6C91-E249-9C75-FBA62840C5D6}" destId="{B1C02B37-B055-434E-888B-9B9C61759DAB}" srcOrd="0" destOrd="0" presId="urn:microsoft.com/office/officeart/2009/layout/ReverseList"/>
    <dgm:cxn modelId="{286813BE-0A42-084A-A766-7B22FFB0C58B}" srcId="{6C8E0881-8C34-0148-B555-B85583FF709B}" destId="{5BACC80B-6C91-E249-9C75-FBA62840C5D6}" srcOrd="1" destOrd="0" parTransId="{0C7E4408-4AD0-1D46-ACA4-71E894C8E143}" sibTransId="{2315F0E0-9E8D-3F4F-8381-EBB1A0CB00B2}"/>
    <dgm:cxn modelId="{82CBC8C2-FC0C-DB4B-97DA-AC436284BADD}" type="presOf" srcId="{5BACC80B-6C91-E249-9C75-FBA62840C5D6}" destId="{3B8C3D80-E1BF-C048-B241-724D231FDF0E}" srcOrd="1" destOrd="0" presId="urn:microsoft.com/office/officeart/2009/layout/ReverseList"/>
    <dgm:cxn modelId="{65464832-1624-AE4D-8AD8-C205471C26F5}" type="presParOf" srcId="{F009C653-9781-AC4D-BCD9-D567E564E471}" destId="{1ABDEDD9-2BF4-3842-8647-022DD500C8B8}" srcOrd="0" destOrd="0" presId="urn:microsoft.com/office/officeart/2009/layout/ReverseList"/>
    <dgm:cxn modelId="{AD85744B-446F-1D4C-9DBE-0D96687E12E8}" type="presParOf" srcId="{F009C653-9781-AC4D-BCD9-D567E564E471}" destId="{405C37DB-7359-AD4B-B345-D95C626BC70C}" srcOrd="1" destOrd="0" presId="urn:microsoft.com/office/officeart/2009/layout/ReverseList"/>
    <dgm:cxn modelId="{3BD310B0-C981-0142-91A7-C8BD0E91E0D5}" type="presParOf" srcId="{F009C653-9781-AC4D-BCD9-D567E564E471}" destId="{B1C02B37-B055-434E-888B-9B9C61759DAB}" srcOrd="2" destOrd="0" presId="urn:microsoft.com/office/officeart/2009/layout/ReverseList"/>
    <dgm:cxn modelId="{828C4367-6421-2B4F-AA00-0C0562C02D9D}" type="presParOf" srcId="{F009C653-9781-AC4D-BCD9-D567E564E471}" destId="{3B8C3D80-E1BF-C048-B241-724D231FDF0E}" srcOrd="3" destOrd="0" presId="urn:microsoft.com/office/officeart/2009/layout/ReverseList"/>
    <dgm:cxn modelId="{7B146C9F-25A9-EA45-8E18-AFB77B1FC18E}" type="presParOf" srcId="{F009C653-9781-AC4D-BCD9-D567E564E471}" destId="{227386A0-FFB0-B34F-8700-D5BCC8935C9A}" srcOrd="4" destOrd="0" presId="urn:microsoft.com/office/officeart/2009/layout/ReverseList"/>
    <dgm:cxn modelId="{DC80A7CD-EC2C-EF45-92FD-0FBE2F348AB5}" type="presParOf" srcId="{F009C653-9781-AC4D-BCD9-D567E564E471}" destId="{7D16DB92-5891-8A4E-8E48-97F169DA94D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BA920-6DB5-9148-9EDA-5937C440C9F5}">
      <dsp:nvSpPr>
        <dsp:cNvPr id="0" name=""/>
        <dsp:cNvSpPr/>
      </dsp:nvSpPr>
      <dsp:spPr>
        <a:xfrm>
          <a:off x="7678" y="684359"/>
          <a:ext cx="2294988" cy="273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Megalomania oppressed the peasants </a:t>
          </a:r>
        </a:p>
      </dsp:txBody>
      <dsp:txXfrm>
        <a:off x="74896" y="751577"/>
        <a:ext cx="2160552" cy="2598034"/>
      </dsp:txXfrm>
    </dsp:sp>
    <dsp:sp modelId="{1BAD3E84-6780-5A4F-AE2B-7E9EB2DB38AE}">
      <dsp:nvSpPr>
        <dsp:cNvPr id="0" name=""/>
        <dsp:cNvSpPr/>
      </dsp:nvSpPr>
      <dsp:spPr>
        <a:xfrm>
          <a:off x="2532166" y="1766015"/>
          <a:ext cx="486537" cy="5691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532166" y="1879846"/>
        <a:ext cx="340576" cy="341495"/>
      </dsp:txXfrm>
    </dsp:sp>
    <dsp:sp modelId="{F259BD7C-8332-1D41-80DD-24A1F75B5E22}">
      <dsp:nvSpPr>
        <dsp:cNvPr id="0" name=""/>
        <dsp:cNvSpPr/>
      </dsp:nvSpPr>
      <dsp:spPr>
        <a:xfrm>
          <a:off x="3220662" y="684359"/>
          <a:ext cx="2294988" cy="273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Peasant grievances against hard social and economic conditions recorded in lament songs in Ruritania;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Guerilla resistance led by a bandit;</a:t>
          </a:r>
        </a:p>
      </dsp:txBody>
      <dsp:txXfrm>
        <a:off x="3287880" y="751577"/>
        <a:ext cx="2160552" cy="2598034"/>
      </dsp:txXfrm>
    </dsp:sp>
    <dsp:sp modelId="{F5E64407-DA8D-8F4F-A3C3-7D46DEE82EBB}">
      <dsp:nvSpPr>
        <dsp:cNvPr id="0" name=""/>
        <dsp:cNvSpPr/>
      </dsp:nvSpPr>
      <dsp:spPr>
        <a:xfrm>
          <a:off x="5745150" y="1766015"/>
          <a:ext cx="486537" cy="5691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745150" y="1879846"/>
        <a:ext cx="340576" cy="341495"/>
      </dsp:txXfrm>
    </dsp:sp>
    <dsp:sp modelId="{E60D87E4-5B01-F840-BE4B-9F2D7FA26492}">
      <dsp:nvSpPr>
        <dsp:cNvPr id="0" name=""/>
        <dsp:cNvSpPr/>
      </dsp:nvSpPr>
      <dsp:spPr>
        <a:xfrm>
          <a:off x="6433646" y="684359"/>
          <a:ext cx="2294988" cy="2732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- 19</a:t>
          </a:r>
          <a:r>
            <a:rPr lang="en-US" sz="1800" kern="1200" baseline="30000" dirty="0"/>
            <a:t>th</a:t>
          </a:r>
          <a:r>
            <a:rPr lang="en-US" sz="1800" kern="1200" dirty="0"/>
            <a:t>-century intellectuals collect these songs;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Bandit celebrated as hero of Ruritania;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his deeds preserved in folk traditions &amp; in high-brow literature and art;</a:t>
          </a:r>
        </a:p>
      </dsp:txBody>
      <dsp:txXfrm>
        <a:off x="6500864" y="751577"/>
        <a:ext cx="2160552" cy="2598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16794-B2D9-7D4E-AE8D-54AABF410669}">
      <dsp:nvSpPr>
        <dsp:cNvPr id="0" name=""/>
        <dsp:cNvSpPr/>
      </dsp:nvSpPr>
      <dsp:spPr>
        <a:xfrm>
          <a:off x="1995858" y="1694"/>
          <a:ext cx="2724424" cy="1939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 dirty="0"/>
            <a:t>Typical</a:t>
          </a:r>
          <a:r>
            <a:rPr lang="en-US" sz="2400" kern="1200" dirty="0"/>
            <a:t> national feature</a:t>
          </a:r>
        </a:p>
      </dsp:txBody>
      <dsp:txXfrm>
        <a:off x="2394841" y="285696"/>
        <a:ext cx="1926458" cy="1371282"/>
      </dsp:txXfrm>
    </dsp:sp>
    <dsp:sp modelId="{CA047881-F3F5-7345-A8AA-15D914DF6E43}">
      <dsp:nvSpPr>
        <dsp:cNvPr id="0" name=""/>
        <dsp:cNvSpPr/>
      </dsp:nvSpPr>
      <dsp:spPr>
        <a:xfrm>
          <a:off x="3129839" y="2004885"/>
          <a:ext cx="456461" cy="45646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190343" y="2179436"/>
        <a:ext cx="335453" cy="107359"/>
      </dsp:txXfrm>
    </dsp:sp>
    <dsp:sp modelId="{56DE41B4-1F30-F349-A65D-5AEFAD38E760}">
      <dsp:nvSpPr>
        <dsp:cNvPr id="0" name=""/>
        <dsp:cNvSpPr/>
      </dsp:nvSpPr>
      <dsp:spPr>
        <a:xfrm>
          <a:off x="2051023" y="2525251"/>
          <a:ext cx="2614094" cy="1794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Moral,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collective-psychological motivation</a:t>
          </a:r>
        </a:p>
      </dsp:txBody>
      <dsp:txXfrm>
        <a:off x="2433848" y="2788076"/>
        <a:ext cx="1848444" cy="1269032"/>
      </dsp:txXfrm>
    </dsp:sp>
    <dsp:sp modelId="{5E2323FB-3B72-6B4C-923C-477BDC7C384C}">
      <dsp:nvSpPr>
        <dsp:cNvPr id="0" name=""/>
        <dsp:cNvSpPr/>
      </dsp:nvSpPr>
      <dsp:spPr>
        <a:xfrm>
          <a:off x="4960798" y="2014431"/>
          <a:ext cx="509894" cy="2927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960798" y="2072984"/>
        <a:ext cx="422065" cy="175659"/>
      </dsp:txXfrm>
    </dsp:sp>
    <dsp:sp modelId="{1B481E51-EA94-5A44-ADFE-BAE5E017E272}">
      <dsp:nvSpPr>
        <dsp:cNvPr id="0" name=""/>
        <dsp:cNvSpPr/>
      </dsp:nvSpPr>
      <dsp:spPr>
        <a:xfrm>
          <a:off x="5682346" y="1077685"/>
          <a:ext cx="2405601" cy="2166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i="1" kern="1200" dirty="0" err="1"/>
            <a:t>Imaginated</a:t>
          </a:r>
          <a:r>
            <a:rPr lang="en-US" sz="2700" kern="1200" dirty="0"/>
            <a:t> discourse</a:t>
          </a:r>
        </a:p>
      </dsp:txBody>
      <dsp:txXfrm>
        <a:off x="6034638" y="1394926"/>
        <a:ext cx="1701017" cy="15317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D86F5-B450-B544-89B2-1C8F85BA73C5}">
      <dsp:nvSpPr>
        <dsp:cNvPr id="0" name=""/>
        <dsp:cNvSpPr/>
      </dsp:nvSpPr>
      <dsp:spPr>
        <a:xfrm>
          <a:off x="0" y="457823"/>
          <a:ext cx="10515600" cy="420624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459A6-BB20-194A-B16D-8AC30B47E0E9}">
      <dsp:nvSpPr>
        <dsp:cNvPr id="0" name=""/>
        <dsp:cNvSpPr/>
      </dsp:nvSpPr>
      <dsp:spPr>
        <a:xfrm>
          <a:off x="1261872" y="1193914"/>
          <a:ext cx="3470148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6248" rIns="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Collective identity  </a:t>
          </a:r>
        </a:p>
      </dsp:txBody>
      <dsp:txXfrm>
        <a:off x="1261872" y="1193914"/>
        <a:ext cx="3470148" cy="2061057"/>
      </dsp:txXfrm>
    </dsp:sp>
    <dsp:sp modelId="{5B6A062B-E1BD-8345-B17D-F5D25217D04F}">
      <dsp:nvSpPr>
        <dsp:cNvPr id="0" name=""/>
        <dsp:cNvSpPr/>
      </dsp:nvSpPr>
      <dsp:spPr>
        <a:xfrm>
          <a:off x="5257800" y="1866913"/>
          <a:ext cx="4101084" cy="206105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6248" rIns="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Identity politics</a:t>
          </a:r>
        </a:p>
      </dsp:txBody>
      <dsp:txXfrm>
        <a:off x="5257800" y="1866913"/>
        <a:ext cx="4101084" cy="206105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19FCE-4341-DC48-AA84-678875B0AD6D}">
      <dsp:nvSpPr>
        <dsp:cNvPr id="0" name=""/>
        <dsp:cNvSpPr/>
      </dsp:nvSpPr>
      <dsp:spPr>
        <a:xfrm>
          <a:off x="1062954" y="179706"/>
          <a:ext cx="7305961" cy="299606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A3240-1BB7-044C-A4A3-E6B142A2F9A3}">
      <dsp:nvSpPr>
        <dsp:cNvPr id="0" name=""/>
        <dsp:cNvSpPr/>
      </dsp:nvSpPr>
      <dsp:spPr>
        <a:xfrm>
          <a:off x="1377467" y="273397"/>
          <a:ext cx="4313201" cy="3160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sng" kern="1200" dirty="0"/>
            <a:t>Belonging by choice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empowering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active engagement</a:t>
          </a:r>
        </a:p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constricting, “overriding identity” --» no choice</a:t>
          </a:r>
        </a:p>
      </dsp:txBody>
      <dsp:txXfrm>
        <a:off x="1377467" y="273397"/>
        <a:ext cx="4313201" cy="3160456"/>
      </dsp:txXfrm>
    </dsp:sp>
    <dsp:sp modelId="{82696416-3D68-B547-9ED9-B7349628A9F3}">
      <dsp:nvSpPr>
        <dsp:cNvPr id="0" name=""/>
        <dsp:cNvSpPr/>
      </dsp:nvSpPr>
      <dsp:spPr>
        <a:xfrm>
          <a:off x="4912392" y="226018"/>
          <a:ext cx="2747564" cy="3255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u="sng" kern="1200" dirty="0"/>
            <a:t>Assigned belonging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determining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passive acceptance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freedom within constraints </a:t>
          </a:r>
        </a:p>
      </dsp:txBody>
      <dsp:txXfrm>
        <a:off x="4912392" y="226018"/>
        <a:ext cx="2747564" cy="3255214"/>
      </dsp:txXfrm>
    </dsp:sp>
    <dsp:sp modelId="{94D3F35F-6AB1-D84C-9E2B-AEB7DAAFAD33}">
      <dsp:nvSpPr>
        <dsp:cNvPr id="0" name=""/>
        <dsp:cNvSpPr/>
      </dsp:nvSpPr>
      <dsp:spPr>
        <a:xfrm>
          <a:off x="220048" y="149264"/>
          <a:ext cx="32013" cy="32013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5857D-F6AC-EF4B-A449-D060600642FF}">
      <dsp:nvSpPr>
        <dsp:cNvPr id="0" name=""/>
        <dsp:cNvSpPr/>
      </dsp:nvSpPr>
      <dsp:spPr>
        <a:xfrm>
          <a:off x="8394152" y="124128"/>
          <a:ext cx="32007" cy="32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5E9CF-AEC7-4641-8808-900761000D40}">
      <dsp:nvSpPr>
        <dsp:cNvPr id="0" name=""/>
        <dsp:cNvSpPr/>
      </dsp:nvSpPr>
      <dsp:spPr>
        <a:xfrm>
          <a:off x="4858653" y="394787"/>
          <a:ext cx="666" cy="2448007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FFE0C-7DD9-C741-8462-39532D3EB269}">
      <dsp:nvSpPr>
        <dsp:cNvPr id="0" name=""/>
        <dsp:cNvSpPr/>
      </dsp:nvSpPr>
      <dsp:spPr>
        <a:xfrm rot="21300000">
          <a:off x="265199" y="1738873"/>
          <a:ext cx="9985200" cy="87359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A1014-5107-9D44-B4E3-2300D4B46872}">
      <dsp:nvSpPr>
        <dsp:cNvPr id="0" name=""/>
        <dsp:cNvSpPr/>
      </dsp:nvSpPr>
      <dsp:spPr>
        <a:xfrm>
          <a:off x="1261872" y="217566"/>
          <a:ext cx="3154680" cy="174053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82E3D-FC87-D240-82EE-9DEC3C154182}">
      <dsp:nvSpPr>
        <dsp:cNvPr id="0" name=""/>
        <dsp:cNvSpPr/>
      </dsp:nvSpPr>
      <dsp:spPr>
        <a:xfrm>
          <a:off x="5573268" y="0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banal nationalism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(discourse, system)</a:t>
          </a:r>
        </a:p>
      </dsp:txBody>
      <dsp:txXfrm>
        <a:off x="5573268" y="0"/>
        <a:ext cx="3364992" cy="1827561"/>
      </dsp:txXfrm>
    </dsp:sp>
    <dsp:sp modelId="{A3531523-EF69-9049-85A5-5DE1F256858A}">
      <dsp:nvSpPr>
        <dsp:cNvPr id="0" name=""/>
        <dsp:cNvSpPr/>
      </dsp:nvSpPr>
      <dsp:spPr>
        <a:xfrm>
          <a:off x="6099048" y="2393235"/>
          <a:ext cx="3154680" cy="17405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AAD8F-A603-A247-9FA0-0638FA17BE4B}">
      <dsp:nvSpPr>
        <dsp:cNvPr id="0" name=""/>
        <dsp:cNvSpPr/>
      </dsp:nvSpPr>
      <dsp:spPr>
        <a:xfrm>
          <a:off x="1577340" y="2523776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everyday nationalism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(human agents)</a:t>
          </a:r>
        </a:p>
      </dsp:txBody>
      <dsp:txXfrm>
        <a:off x="1577340" y="2523776"/>
        <a:ext cx="3364992" cy="182756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8FC49-2AF7-9046-B396-451B667F1B61}">
      <dsp:nvSpPr>
        <dsp:cNvPr id="0" name=""/>
        <dsp:cNvSpPr/>
      </dsp:nvSpPr>
      <dsp:spPr>
        <a:xfrm>
          <a:off x="3909745" y="1589292"/>
          <a:ext cx="2207882" cy="194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everyday nationalism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visible at the “edges”</a:t>
          </a:r>
        </a:p>
      </dsp:txBody>
      <dsp:txXfrm>
        <a:off x="4004853" y="1684400"/>
        <a:ext cx="2017666" cy="1758072"/>
      </dsp:txXfrm>
    </dsp:sp>
    <dsp:sp modelId="{BC133696-E9B0-9F43-BF91-263FC315B051}">
      <dsp:nvSpPr>
        <dsp:cNvPr id="0" name=""/>
        <dsp:cNvSpPr/>
      </dsp:nvSpPr>
      <dsp:spPr>
        <a:xfrm rot="16200000">
          <a:off x="4845429" y="1421036"/>
          <a:ext cx="3365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651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F2DE2-6951-D344-9768-003296BB4112}">
      <dsp:nvSpPr>
        <dsp:cNvPr id="0" name=""/>
        <dsp:cNvSpPr/>
      </dsp:nvSpPr>
      <dsp:spPr>
        <a:xfrm>
          <a:off x="3963100" y="-110072"/>
          <a:ext cx="2101171" cy="1362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spatial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(at borders)</a:t>
          </a:r>
        </a:p>
      </dsp:txBody>
      <dsp:txXfrm>
        <a:off x="4029629" y="-43543"/>
        <a:ext cx="1968113" cy="1229793"/>
      </dsp:txXfrm>
    </dsp:sp>
    <dsp:sp modelId="{1641A336-BE90-894B-A618-3DDD4EB1D8FD}">
      <dsp:nvSpPr>
        <dsp:cNvPr id="0" name=""/>
        <dsp:cNvSpPr/>
      </dsp:nvSpPr>
      <dsp:spPr>
        <a:xfrm rot="978768">
          <a:off x="6109080" y="2946148"/>
          <a:ext cx="4245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458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03C4A-7D5A-3441-AF48-9E234327C8C4}">
      <dsp:nvSpPr>
        <dsp:cNvPr id="0" name=""/>
        <dsp:cNvSpPr/>
      </dsp:nvSpPr>
      <dsp:spPr>
        <a:xfrm>
          <a:off x="6525120" y="2462499"/>
          <a:ext cx="2249160" cy="1744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political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(immigration) </a:t>
          </a:r>
        </a:p>
      </dsp:txBody>
      <dsp:txXfrm>
        <a:off x="6610294" y="2547673"/>
        <a:ext cx="2078812" cy="1574454"/>
      </dsp:txXfrm>
    </dsp:sp>
    <dsp:sp modelId="{AEA56967-B447-8C45-8F03-FA0C0A91476A}">
      <dsp:nvSpPr>
        <dsp:cNvPr id="0" name=""/>
        <dsp:cNvSpPr/>
      </dsp:nvSpPr>
      <dsp:spPr>
        <a:xfrm rot="9514620">
          <a:off x="3678960" y="3040233"/>
          <a:ext cx="2390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0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F647A-FB64-3145-8E0E-C2693E29A98C}">
      <dsp:nvSpPr>
        <dsp:cNvPr id="0" name=""/>
        <dsp:cNvSpPr/>
      </dsp:nvSpPr>
      <dsp:spPr>
        <a:xfrm>
          <a:off x="1517325" y="2719965"/>
          <a:ext cx="2169892" cy="15792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temporal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(children, before  socialized as </a:t>
          </a:r>
          <a:r>
            <a:rPr lang="en-US" sz="1800" i="1" kern="1200" dirty="0"/>
            <a:t>national</a:t>
          </a:r>
          <a:r>
            <a:rPr lang="en-US" sz="1800" kern="1200" dirty="0"/>
            <a:t> citizens) </a:t>
          </a:r>
        </a:p>
      </dsp:txBody>
      <dsp:txXfrm>
        <a:off x="1594416" y="2797056"/>
        <a:ext cx="2015710" cy="1425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4145-046D-FC43-B134-152E5D458664}">
      <dsp:nvSpPr>
        <dsp:cNvPr id="0" name=""/>
        <dsp:cNvSpPr/>
      </dsp:nvSpPr>
      <dsp:spPr>
        <a:xfrm>
          <a:off x="981727" y="0"/>
          <a:ext cx="9858158" cy="56715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EF427-1B25-2545-B725-643910461A1C}">
      <dsp:nvSpPr>
        <dsp:cNvPr id="0" name=""/>
        <dsp:cNvSpPr/>
      </dsp:nvSpPr>
      <dsp:spPr>
        <a:xfrm>
          <a:off x="1441" y="1316831"/>
          <a:ext cx="4144057" cy="3037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Megalomanian</a:t>
          </a:r>
          <a:r>
            <a:rPr lang="en-US" sz="2400" kern="1200" dirty="0"/>
            <a:t> </a:t>
          </a:r>
          <a:r>
            <a:rPr lang="en-US" sz="2400" b="1" kern="1200" dirty="0"/>
            <a:t>industrialization</a:t>
          </a:r>
          <a:r>
            <a:rPr lang="en-US" sz="2400" kern="1200" dirty="0"/>
            <a:t> --»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labor migration from Ruritania to Megalomania;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- Ruritanian peasant boys destined for church educated in Megalomania became teachers, journalists, lawyers;</a:t>
          </a:r>
        </a:p>
      </dsp:txBody>
      <dsp:txXfrm>
        <a:off x="149741" y="1465131"/>
        <a:ext cx="3847457" cy="2741333"/>
      </dsp:txXfrm>
    </dsp:sp>
    <dsp:sp modelId="{36639A38-586A-FA40-B30E-BA9A60486065}">
      <dsp:nvSpPr>
        <dsp:cNvPr id="0" name=""/>
        <dsp:cNvSpPr/>
      </dsp:nvSpPr>
      <dsp:spPr>
        <a:xfrm>
          <a:off x="4451300" y="1296368"/>
          <a:ext cx="3327456" cy="3078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Ruritanian </a:t>
          </a:r>
          <a:r>
            <a:rPr lang="en-US" sz="2400" b="1" kern="1200" dirty="0"/>
            <a:t>intellectuals</a:t>
          </a:r>
          <a:r>
            <a:rPr lang="en-US" sz="2000" kern="1200" dirty="0"/>
            <a:t> </a:t>
          </a:r>
          <a:r>
            <a:rPr lang="en-US" sz="2000" b="1" kern="1200" dirty="0"/>
            <a:t>influenced</a:t>
          </a:r>
          <a:r>
            <a:rPr lang="en-US" sz="2000" kern="1200" dirty="0"/>
            <a:t> by </a:t>
          </a:r>
          <a:r>
            <a:rPr lang="en-US" sz="2000" kern="1200" dirty="0" err="1"/>
            <a:t>Megalomanian</a:t>
          </a:r>
          <a:r>
            <a:rPr lang="en-US" sz="2000" kern="1200" dirty="0"/>
            <a:t> </a:t>
          </a:r>
          <a:r>
            <a:rPr lang="en-US" sz="2400" b="1" kern="1200" dirty="0"/>
            <a:t>liberalism</a:t>
          </a:r>
          <a:r>
            <a:rPr lang="en-US" sz="2000" kern="1200" dirty="0"/>
            <a:t> </a:t>
          </a:r>
          <a:r>
            <a:rPr lang="en-US" sz="2400" b="1" kern="1200" dirty="0"/>
            <a:t>agitate</a:t>
          </a:r>
          <a:r>
            <a:rPr lang="en-US" sz="2000" kern="1200" dirty="0"/>
            <a:t> against discrimination of co-nationals &amp; the alienation of peasants from their own native culture</a:t>
          </a:r>
        </a:p>
      </dsp:txBody>
      <dsp:txXfrm>
        <a:off x="4601598" y="1446666"/>
        <a:ext cx="3026860" cy="2778263"/>
      </dsp:txXfrm>
    </dsp:sp>
    <dsp:sp modelId="{AE56C288-CC8E-DA4D-8A50-665399BA47E3}">
      <dsp:nvSpPr>
        <dsp:cNvPr id="0" name=""/>
        <dsp:cNvSpPr/>
      </dsp:nvSpPr>
      <dsp:spPr>
        <a:xfrm>
          <a:off x="7817908" y="1501634"/>
          <a:ext cx="3511832" cy="2691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Ruritanian </a:t>
          </a:r>
          <a:r>
            <a:rPr lang="en-US" sz="2400" b="1" kern="1200" dirty="0"/>
            <a:t>independence</a:t>
          </a:r>
          <a:r>
            <a:rPr lang="en-US" sz="2200" kern="1200" dirty="0"/>
            <a:t> as a result of international favorable conditions;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Ruritanian borders, guardian state &amp; high culture;  </a:t>
          </a:r>
        </a:p>
      </dsp:txBody>
      <dsp:txXfrm>
        <a:off x="7949292" y="1633018"/>
        <a:ext cx="3249064" cy="2428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A1C53-94C9-BF4E-B255-6C2297890594}">
      <dsp:nvSpPr>
        <dsp:cNvPr id="0" name=""/>
        <dsp:cNvSpPr/>
      </dsp:nvSpPr>
      <dsp:spPr>
        <a:xfrm>
          <a:off x="1038571" y="0"/>
          <a:ext cx="9119451" cy="48111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00047-490E-FA4D-9D43-3443898F2118}">
      <dsp:nvSpPr>
        <dsp:cNvPr id="0" name=""/>
        <dsp:cNvSpPr/>
      </dsp:nvSpPr>
      <dsp:spPr>
        <a:xfrm>
          <a:off x="247264" y="1443345"/>
          <a:ext cx="3218630" cy="1924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1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Phase A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cultural activism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 </a:t>
          </a:r>
        </a:p>
      </dsp:txBody>
      <dsp:txXfrm>
        <a:off x="341208" y="1537289"/>
        <a:ext cx="3030742" cy="1736572"/>
      </dsp:txXfrm>
    </dsp:sp>
    <dsp:sp modelId="{504A3671-EA9A-5D46-AD70-C135AA272CE5}">
      <dsp:nvSpPr>
        <dsp:cNvPr id="0" name=""/>
        <dsp:cNvSpPr/>
      </dsp:nvSpPr>
      <dsp:spPr>
        <a:xfrm>
          <a:off x="3755068" y="1397042"/>
          <a:ext cx="3218630" cy="1924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Phase B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political activism</a:t>
          </a:r>
        </a:p>
      </dsp:txBody>
      <dsp:txXfrm>
        <a:off x="3849012" y="1490986"/>
        <a:ext cx="3030742" cy="1736572"/>
      </dsp:txXfrm>
    </dsp:sp>
    <dsp:sp modelId="{931252E0-ECDD-3144-A791-8A9B7E698B87}">
      <dsp:nvSpPr>
        <dsp:cNvPr id="0" name=""/>
        <dsp:cNvSpPr/>
      </dsp:nvSpPr>
      <dsp:spPr>
        <a:xfrm>
          <a:off x="7262872" y="1443345"/>
          <a:ext cx="3218630" cy="1924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Phase C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mass mobilization </a:t>
          </a:r>
        </a:p>
      </dsp:txBody>
      <dsp:txXfrm>
        <a:off x="7356816" y="1537289"/>
        <a:ext cx="3030742" cy="1736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4F94B-996A-1A4E-AD7D-CA22C47FC4D8}">
      <dsp:nvSpPr>
        <dsp:cNvPr id="0" name=""/>
        <dsp:cNvSpPr/>
      </dsp:nvSpPr>
      <dsp:spPr>
        <a:xfrm>
          <a:off x="0" y="964405"/>
          <a:ext cx="10834688" cy="128587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989FF-46C3-0B4C-B414-19790C08E9D7}">
      <dsp:nvSpPr>
        <dsp:cNvPr id="0" name=""/>
        <dsp:cNvSpPr/>
      </dsp:nvSpPr>
      <dsp:spPr>
        <a:xfrm>
          <a:off x="4357" y="0"/>
          <a:ext cx="4222156" cy="128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b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You </a:t>
          </a:r>
          <a:r>
            <a:rPr lang="en-US" sz="4000" b="1" kern="1200" dirty="0"/>
            <a:t>ARE</a:t>
          </a:r>
          <a:r>
            <a:rPr lang="en-US" sz="4000" kern="1200" dirty="0"/>
            <a:t> like this </a:t>
          </a:r>
        </a:p>
      </dsp:txBody>
      <dsp:txXfrm>
        <a:off x="4357" y="0"/>
        <a:ext cx="4222156" cy="1285874"/>
      </dsp:txXfrm>
    </dsp:sp>
    <dsp:sp modelId="{A3099546-CB74-7646-9A20-78654D452629}">
      <dsp:nvSpPr>
        <dsp:cNvPr id="0" name=""/>
        <dsp:cNvSpPr/>
      </dsp:nvSpPr>
      <dsp:spPr>
        <a:xfrm>
          <a:off x="1954530" y="1446608"/>
          <a:ext cx="321812" cy="321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ACDC6-8871-B745-82A7-05A32A76C60C}">
      <dsp:nvSpPr>
        <dsp:cNvPr id="0" name=""/>
        <dsp:cNvSpPr/>
      </dsp:nvSpPr>
      <dsp:spPr>
        <a:xfrm>
          <a:off x="4299958" y="1928811"/>
          <a:ext cx="1468872" cy="128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 dirty="0"/>
        </a:p>
      </dsp:txBody>
      <dsp:txXfrm>
        <a:off x="4299958" y="1928811"/>
        <a:ext cx="1468872" cy="1285874"/>
      </dsp:txXfrm>
    </dsp:sp>
    <dsp:sp modelId="{7C9E3760-E51B-4743-89F7-3FC160E7F072}">
      <dsp:nvSpPr>
        <dsp:cNvPr id="0" name=""/>
        <dsp:cNvSpPr/>
      </dsp:nvSpPr>
      <dsp:spPr>
        <a:xfrm>
          <a:off x="4967903" y="1594045"/>
          <a:ext cx="132981" cy="26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4B081-1346-7E45-98C1-95218E36F51B}">
      <dsp:nvSpPr>
        <dsp:cNvPr id="0" name=""/>
        <dsp:cNvSpPr/>
      </dsp:nvSpPr>
      <dsp:spPr>
        <a:xfrm>
          <a:off x="5842274" y="0"/>
          <a:ext cx="3904586" cy="1285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You </a:t>
          </a:r>
          <a:r>
            <a:rPr lang="en-US" sz="3800" b="1" kern="1200" dirty="0"/>
            <a:t>ACT</a:t>
          </a:r>
          <a:r>
            <a:rPr lang="en-US" sz="3800" kern="1200" dirty="0"/>
            <a:t> like that</a:t>
          </a:r>
        </a:p>
      </dsp:txBody>
      <dsp:txXfrm>
        <a:off x="5842274" y="0"/>
        <a:ext cx="3904586" cy="1285874"/>
      </dsp:txXfrm>
    </dsp:sp>
    <dsp:sp modelId="{7367F58B-9470-D640-8960-619A1FBB962B}">
      <dsp:nvSpPr>
        <dsp:cNvPr id="0" name=""/>
        <dsp:cNvSpPr/>
      </dsp:nvSpPr>
      <dsp:spPr>
        <a:xfrm>
          <a:off x="7633833" y="1446608"/>
          <a:ext cx="321468" cy="321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AAC36-298D-F540-87A3-988A5057E082}">
      <dsp:nvSpPr>
        <dsp:cNvPr id="0" name=""/>
        <dsp:cNvSpPr/>
      </dsp:nvSpPr>
      <dsp:spPr>
        <a:xfrm rot="16200000">
          <a:off x="27498" y="1643"/>
          <a:ext cx="4401114" cy="440349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Nature</a:t>
          </a:r>
          <a:r>
            <a:rPr lang="en-US" sz="3500" kern="1200" dirty="0"/>
            <a:t>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(climate)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Montesquieu</a:t>
          </a:r>
        </a:p>
      </dsp:txBody>
      <dsp:txXfrm rot="5400000">
        <a:off x="796505" y="1103109"/>
        <a:ext cx="3633295" cy="2200557"/>
      </dsp:txXfrm>
    </dsp:sp>
    <dsp:sp modelId="{9449BF18-0AF6-B04D-AC10-88EBEF957555}">
      <dsp:nvSpPr>
        <dsp:cNvPr id="0" name=""/>
        <dsp:cNvSpPr/>
      </dsp:nvSpPr>
      <dsp:spPr>
        <a:xfrm rot="5400000">
          <a:off x="6575057" y="1643"/>
          <a:ext cx="4401114" cy="440349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Nurture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(culture &amp; society)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Hume</a:t>
          </a:r>
        </a:p>
      </dsp:txBody>
      <dsp:txXfrm rot="-5400000">
        <a:off x="6573869" y="1103110"/>
        <a:ext cx="3633295" cy="22005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29990-03BE-D149-8AD9-D2D6D9521826}">
      <dsp:nvSpPr>
        <dsp:cNvPr id="0" name=""/>
        <dsp:cNvSpPr/>
      </dsp:nvSpPr>
      <dsp:spPr>
        <a:xfrm>
          <a:off x="4314091" y="1946"/>
          <a:ext cx="3316576" cy="1431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stereotypes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(pictures in our head)</a:t>
          </a:r>
        </a:p>
      </dsp:txBody>
      <dsp:txXfrm>
        <a:off x="4356029" y="43884"/>
        <a:ext cx="3232700" cy="1347978"/>
      </dsp:txXfrm>
    </dsp:sp>
    <dsp:sp modelId="{D860E0EB-7A0B-134F-95F3-238FA309BC40}">
      <dsp:nvSpPr>
        <dsp:cNvPr id="0" name=""/>
        <dsp:cNvSpPr/>
      </dsp:nvSpPr>
      <dsp:spPr>
        <a:xfrm rot="3600000">
          <a:off x="6408148" y="2516072"/>
          <a:ext cx="1494183" cy="50114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558493" y="2616302"/>
        <a:ext cx="1193493" cy="300689"/>
      </dsp:txXfrm>
    </dsp:sp>
    <dsp:sp modelId="{6A3CD887-D8A3-1946-BE1D-4E7110430BB5}">
      <dsp:nvSpPr>
        <dsp:cNvPr id="0" name=""/>
        <dsp:cNvSpPr/>
      </dsp:nvSpPr>
      <dsp:spPr>
        <a:xfrm>
          <a:off x="6906244" y="4099492"/>
          <a:ext cx="2863709" cy="1431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valorizing the </a:t>
          </a:r>
          <a:r>
            <a:rPr lang="en-US" sz="2700" i="1" kern="1200" dirty="0"/>
            <a:t>Other</a:t>
          </a:r>
        </a:p>
      </dsp:txBody>
      <dsp:txXfrm>
        <a:off x="6948182" y="4141430"/>
        <a:ext cx="2779833" cy="1347978"/>
      </dsp:txXfrm>
    </dsp:sp>
    <dsp:sp modelId="{A5C9BF41-29EB-C942-8164-B9D7D35E9B6E}">
      <dsp:nvSpPr>
        <dsp:cNvPr id="0" name=""/>
        <dsp:cNvSpPr/>
      </dsp:nvSpPr>
      <dsp:spPr>
        <a:xfrm rot="10800000">
          <a:off x="5225288" y="4564845"/>
          <a:ext cx="1494183" cy="50114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5375633" y="4665075"/>
        <a:ext cx="1193493" cy="300689"/>
      </dsp:txXfrm>
    </dsp:sp>
    <dsp:sp modelId="{7CA545BB-090F-EA4D-8050-4DD9379BD74C}">
      <dsp:nvSpPr>
        <dsp:cNvPr id="0" name=""/>
        <dsp:cNvSpPr/>
      </dsp:nvSpPr>
      <dsp:spPr>
        <a:xfrm>
          <a:off x="2174806" y="4099492"/>
          <a:ext cx="2863709" cy="1431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selective value judgement</a:t>
          </a:r>
        </a:p>
      </dsp:txBody>
      <dsp:txXfrm>
        <a:off x="2216744" y="4141430"/>
        <a:ext cx="2779833" cy="1347978"/>
      </dsp:txXfrm>
    </dsp:sp>
    <dsp:sp modelId="{830FED3D-9574-2442-9426-04239E21B284}">
      <dsp:nvSpPr>
        <dsp:cNvPr id="0" name=""/>
        <dsp:cNvSpPr/>
      </dsp:nvSpPr>
      <dsp:spPr>
        <a:xfrm rot="18000000">
          <a:off x="4042428" y="2516072"/>
          <a:ext cx="1494183" cy="50114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192773" y="2616302"/>
        <a:ext cx="1193493" cy="3006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7CF53-9185-614E-81C9-93605217F05F}">
      <dsp:nvSpPr>
        <dsp:cNvPr id="0" name=""/>
        <dsp:cNvSpPr/>
      </dsp:nvSpPr>
      <dsp:spPr>
        <a:xfrm>
          <a:off x="2985295" y="1272"/>
          <a:ext cx="1744628" cy="1478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Cognitive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dimension</a:t>
          </a:r>
        </a:p>
      </dsp:txBody>
      <dsp:txXfrm>
        <a:off x="3240790" y="217724"/>
        <a:ext cx="1233638" cy="1045126"/>
      </dsp:txXfrm>
    </dsp:sp>
    <dsp:sp modelId="{7368729A-FB33-2641-9BA1-8454F91971F0}">
      <dsp:nvSpPr>
        <dsp:cNvPr id="0" name=""/>
        <dsp:cNvSpPr/>
      </dsp:nvSpPr>
      <dsp:spPr>
        <a:xfrm>
          <a:off x="3535577" y="1569471"/>
          <a:ext cx="644065" cy="64406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620948" y="1815761"/>
        <a:ext cx="473323" cy="151485"/>
      </dsp:txXfrm>
    </dsp:sp>
    <dsp:sp modelId="{98F95F52-7376-9246-BE7E-0AA852A6B0CF}">
      <dsp:nvSpPr>
        <dsp:cNvPr id="0" name=""/>
        <dsp:cNvSpPr/>
      </dsp:nvSpPr>
      <dsp:spPr>
        <a:xfrm>
          <a:off x="2958217" y="2303706"/>
          <a:ext cx="1798785" cy="1660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Affective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aspect</a:t>
          </a:r>
        </a:p>
      </dsp:txBody>
      <dsp:txXfrm>
        <a:off x="3221643" y="2546928"/>
        <a:ext cx="1271933" cy="1174378"/>
      </dsp:txXfrm>
    </dsp:sp>
    <dsp:sp modelId="{D010B578-E899-404A-AC6B-D957250A163D}">
      <dsp:nvSpPr>
        <dsp:cNvPr id="0" name=""/>
        <dsp:cNvSpPr/>
      </dsp:nvSpPr>
      <dsp:spPr>
        <a:xfrm>
          <a:off x="4923571" y="1776355"/>
          <a:ext cx="353125" cy="4130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923571" y="1858973"/>
        <a:ext cx="247188" cy="247854"/>
      </dsp:txXfrm>
    </dsp:sp>
    <dsp:sp modelId="{FDC39514-D72D-3247-A143-D521BF5F2941}">
      <dsp:nvSpPr>
        <dsp:cNvPr id="0" name=""/>
        <dsp:cNvSpPr/>
      </dsp:nvSpPr>
      <dsp:spPr>
        <a:xfrm>
          <a:off x="5423277" y="872443"/>
          <a:ext cx="2220914" cy="222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stereotypes</a:t>
          </a:r>
        </a:p>
      </dsp:txBody>
      <dsp:txXfrm>
        <a:off x="5748522" y="1197688"/>
        <a:ext cx="1570424" cy="15704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49B0A-CF63-4D4C-82BE-BD8E0AD5807C}">
      <dsp:nvSpPr>
        <dsp:cNvPr id="0" name=""/>
        <dsp:cNvSpPr/>
      </dsp:nvSpPr>
      <dsp:spPr>
        <a:xfrm rot="16200000">
          <a:off x="463536" y="1295230"/>
          <a:ext cx="2742676" cy="1676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84150" rIns="165735" bIns="18415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hetero-images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(images of the Other) </a:t>
          </a:r>
        </a:p>
      </dsp:txBody>
      <dsp:txXfrm rot="5400000">
        <a:off x="1078675" y="843758"/>
        <a:ext cx="1594232" cy="2579010"/>
      </dsp:txXfrm>
    </dsp:sp>
    <dsp:sp modelId="{3DBE81E8-1A5E-4B4F-8B94-2C585142FC53}">
      <dsp:nvSpPr>
        <dsp:cNvPr id="0" name=""/>
        <dsp:cNvSpPr/>
      </dsp:nvSpPr>
      <dsp:spPr>
        <a:xfrm rot="5400000">
          <a:off x="2307641" y="1306722"/>
          <a:ext cx="2742676" cy="1676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35" tIns="184150" rIns="110490" bIns="18415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auto-images</a:t>
          </a:r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(images of the self)</a:t>
          </a:r>
        </a:p>
      </dsp:txBody>
      <dsp:txXfrm rot="-5400000">
        <a:off x="2840947" y="855250"/>
        <a:ext cx="1594232" cy="2579010"/>
      </dsp:txXfrm>
    </dsp:sp>
    <dsp:sp modelId="{27DB4268-1BBA-F846-B09F-F4A87464B2EE}">
      <dsp:nvSpPr>
        <dsp:cNvPr id="0" name=""/>
        <dsp:cNvSpPr/>
      </dsp:nvSpPr>
      <dsp:spPr>
        <a:xfrm>
          <a:off x="1834703" y="0"/>
          <a:ext cx="1752172" cy="17520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C8FAE-E0CD-0F46-AF64-A1AC0A4DB0C7}">
      <dsp:nvSpPr>
        <dsp:cNvPr id="0" name=""/>
        <dsp:cNvSpPr/>
      </dsp:nvSpPr>
      <dsp:spPr>
        <a:xfrm rot="10800000">
          <a:off x="1834703" y="2514013"/>
          <a:ext cx="1752172" cy="175208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C37DB-7359-AD4B-B345-D95C626BC70C}">
      <dsp:nvSpPr>
        <dsp:cNvPr id="0" name=""/>
        <dsp:cNvSpPr/>
      </dsp:nvSpPr>
      <dsp:spPr>
        <a:xfrm rot="16200000">
          <a:off x="-273022" y="1047318"/>
          <a:ext cx="2717840" cy="21717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84150" rIns="165735" bIns="18415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 err="1"/>
            <a:t>spected</a:t>
          </a:r>
          <a:endParaRPr lang="en-US" sz="2900" b="1" kern="1200" dirty="0"/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(nationality represented)</a:t>
          </a:r>
        </a:p>
      </dsp:txBody>
      <dsp:txXfrm rot="5400000">
        <a:off x="106037" y="880333"/>
        <a:ext cx="2065757" cy="2505766"/>
      </dsp:txXfrm>
    </dsp:sp>
    <dsp:sp modelId="{3B8C3D80-E1BF-C048-B241-724D231FDF0E}">
      <dsp:nvSpPr>
        <dsp:cNvPr id="0" name=""/>
        <dsp:cNvSpPr/>
      </dsp:nvSpPr>
      <dsp:spPr>
        <a:xfrm rot="5400000">
          <a:off x="2012567" y="1085103"/>
          <a:ext cx="2717840" cy="209622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35" tIns="184150" rIns="110490" bIns="18415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 err="1"/>
            <a:t>spectant</a:t>
          </a:r>
          <a:endParaRPr lang="en-US" sz="2900" b="1" kern="1200" dirty="0"/>
        </a:p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(representing text or discourse)</a:t>
          </a:r>
        </a:p>
      </dsp:txBody>
      <dsp:txXfrm rot="-5400000">
        <a:off x="2323375" y="876643"/>
        <a:ext cx="1993876" cy="2513144"/>
      </dsp:txXfrm>
    </dsp:sp>
    <dsp:sp modelId="{227386A0-FFB0-B34F-8700-D5BCC8935C9A}">
      <dsp:nvSpPr>
        <dsp:cNvPr id="0" name=""/>
        <dsp:cNvSpPr/>
      </dsp:nvSpPr>
      <dsp:spPr>
        <a:xfrm>
          <a:off x="1360369" y="0"/>
          <a:ext cx="1736306" cy="173622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6DB92-5891-8A4E-8E48-97F169DA94D8}">
      <dsp:nvSpPr>
        <dsp:cNvPr id="0" name=""/>
        <dsp:cNvSpPr/>
      </dsp:nvSpPr>
      <dsp:spPr>
        <a:xfrm rot="10800000">
          <a:off x="1360369" y="2491248"/>
          <a:ext cx="1736306" cy="173622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ED3CE-F72F-FB4D-999F-2CF285A49B17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D83CD-BA56-384C-92F3-8A7C61692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5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ED83CD-BA56-384C-92F3-8A7C61692F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3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C1FE-B1A9-1048-A2F9-4971E6B7B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4CC0F-5F2C-9244-94EB-B267E4D0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E5BF2-F815-0447-9DD3-E6F3B937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C6CA0-27D4-0848-BC44-4D6E2D08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7D69-F135-B643-8093-C0301101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D222-2D67-6E4B-8DF6-D229EEC9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09EA5-6ECC-7047-B150-AAEF0B077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67AA6-0098-EC4A-9A18-B28DF7D5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5F81B-E952-C54D-834D-0BAC8076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8D18A-9376-E741-B853-DC9CBCEDB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B0F625-7FE1-A645-9943-DA7FF5A79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0539F-E40C-264B-A5B8-8EF584BD3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BDDB1-94FC-E647-BD1E-CF236581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EC1BA-26B4-0E48-9A7C-EE20A8B8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BD69D-2167-4248-BA47-BADE017A9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9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6D92-D229-BE4D-BFDA-72878123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8D2DB-7491-C047-B9D9-CF9699B14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C5B47-99AA-A242-8FDD-8866D133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4B1C2-74DE-F941-B90C-F31741F5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BBDDB-3DB4-D949-B82B-EDC25549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6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B199-352A-6247-8D5F-289FA2915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DB9B3-CE8F-A348-BA32-87070ECF1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34724-BA17-204A-AADC-FBAED931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AB333-4BC6-AC43-B9D5-9B307EAE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1F822-5063-404C-B7D9-B8E12146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A2DD-A94E-FF48-BE97-501D9EA7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59A0F-503E-F648-9E99-BCEEA0C6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99E33-1473-E640-8197-3861BCCEE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18519-AE1B-964D-A072-13C53B74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1A063-4334-E44A-A231-F6027F64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89567-757F-5B48-AB5E-36211F27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7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C509-34B1-4B44-80CD-F3B013B9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80193-1C62-F744-A1F5-D52895FF9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D3568-4BC6-0242-8F23-43C91D144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00B851-F78A-8742-9D2E-7710355AF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921110-2E15-084E-9827-CAF32DA81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925B6D-33B8-F540-BFD4-8FF18042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1BBAA-9C1A-744E-A8FE-C53E9DF7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6DD62-2365-BA44-99DC-5D1FCC9B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2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92186-3469-2841-994B-A4113AA0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F24DB-0DEA-514A-81FC-9F774B21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F1C3D-6A0A-1340-A453-58622538E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E9E08-7D34-224A-ABF1-32CBADDE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7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B2D466-5ECA-434E-BE25-1B3F6117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5B9A5-7989-574E-ABB6-D20BF535B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A9F9F-AFFC-3845-A2C6-F938C666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CF52-129E-7F45-901E-A53123D5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D0FD1-EFDA-054C-9CF5-485C4A3E5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56223-8724-1647-9BD0-A5DAAF6BE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E3D11-BF54-D843-96FE-BE65FF78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2F0AC-7EDF-E34D-A666-74E8E929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19F6F-DEA8-914F-97AC-C01428A2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C1AA8-08F9-6046-8F87-41C2AE7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5BAB1-13A7-C44B-A6E8-8B4859D87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FD2AA-37A7-3D42-BF40-DB1A0C61A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B5640-3C43-F04A-8D57-4156A571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9D37A-FDFC-5D4E-9188-BDEEB9F3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72434-1CEF-8146-B067-65E627D6F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5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094EA2-278B-3C4C-965F-70A4C2F5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CA989-2A32-3E4F-A14B-66762CB3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76D94-810E-2A41-A0B5-5993B8C33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C830-E867-DD48-9CF6-FEE56B6579C8}" type="datetimeFigureOut">
              <a:rPr lang="en-US" smtClean="0"/>
              <a:t>9/26/18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61A52-99C7-B146-AFA0-46A20545E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E3C6-CC51-0D4C-9204-5C7CC271F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27AA-E8ED-3646-A9A2-1F9A4C0F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k.Lajosi@uva.n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iles.eric.ed.gov/fulltext/ED05547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citizen-ex.com/citizenship" TargetMode="External"/><Relationship Id="rId2" Type="http://schemas.openxmlformats.org/officeDocument/2006/relationships/hyperlink" Target="https://www.internetworldstats.com/stats.ht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N5fSaEB8IA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E980-F068-744C-911B-D31C34318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4093"/>
            <a:ext cx="9144000" cy="1066800"/>
          </a:xfrm>
        </p:spPr>
        <p:txBody>
          <a:bodyPr/>
          <a:lstStyle/>
          <a:p>
            <a:r>
              <a:rPr lang="en-US" b="1" i="1" dirty="0"/>
              <a:t>Identity and Belonging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8A5EF4-5490-EE4B-94CD-658CD1325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2954" y="2215662"/>
            <a:ext cx="9015046" cy="8675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A97F67-6EE1-8849-81CE-58B17CCC5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556" y="1570893"/>
            <a:ext cx="6325841" cy="424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99BEC0-CB07-BB4E-AD75-F09D90872795}"/>
              </a:ext>
            </a:extLst>
          </p:cNvPr>
          <p:cNvSpPr txBox="1"/>
          <p:nvPr/>
        </p:nvSpPr>
        <p:spPr>
          <a:xfrm>
            <a:off x="129918" y="4846894"/>
            <a:ext cx="68138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Dr. Krisztina Lajosi</a:t>
            </a:r>
          </a:p>
          <a:p>
            <a:endParaRPr lang="en-US" dirty="0"/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sz="2000" dirty="0">
                <a:hlinkClick r:id="rId3"/>
              </a:rPr>
              <a:t>k.k.Lajosi@uva.nl</a:t>
            </a:r>
            <a:endParaRPr lang="en-US" sz="2000" dirty="0"/>
          </a:p>
          <a:p>
            <a:r>
              <a:rPr lang="en-US" sz="2000" dirty="0"/>
              <a:t>@</a:t>
            </a:r>
            <a:r>
              <a:rPr lang="en-US" sz="2000" dirty="0" err="1"/>
              <a:t>KrisztinaLajosi</a:t>
            </a:r>
            <a:endParaRPr lang="en-US" sz="2000" dirty="0"/>
          </a:p>
        </p:txBody>
      </p:sp>
      <p:pic>
        <p:nvPicPr>
          <p:cNvPr id="7" name="Picture 6" descr="/var/folders/mk/hsljkqp53_v6lqc_m8nd1gr40000gp/T/com.microsoft.Word/Content.MSO/87936948.tmp">
            <a:extLst>
              <a:ext uri="{FF2B5EF4-FFF2-40B4-BE49-F238E27FC236}">
                <a16:creationId xmlns:a16="http://schemas.microsoft.com/office/drawing/2014/main" id="{83342532-A555-E746-9169-609E5F5FB74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66256"/>
            <a:ext cx="4000499" cy="75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334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DC66-2B92-A24C-8880-7996206E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Ethnic identity --» nationality --»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8DCE-BA5A-9144-B7F1-0DEF3F20E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Ethnic group </a:t>
            </a:r>
            <a:r>
              <a:rPr lang="en-US" dirty="0"/>
              <a:t>= tradition-bound</a:t>
            </a:r>
          </a:p>
          <a:p>
            <a:pPr marL="0" indent="0">
              <a:buNone/>
            </a:pPr>
            <a:r>
              <a:rPr lang="en-US" b="1" dirty="0"/>
              <a:t>	Nationality</a:t>
            </a:r>
            <a:r>
              <a:rPr lang="en-US" dirty="0"/>
              <a:t> = socio-cultural entity</a:t>
            </a:r>
          </a:p>
          <a:p>
            <a:pPr marL="0" indent="0">
              <a:buNone/>
            </a:pPr>
            <a:r>
              <a:rPr lang="en-US" b="1" dirty="0"/>
              <a:t>		Nation</a:t>
            </a:r>
            <a:r>
              <a:rPr lang="en-US" dirty="0"/>
              <a:t> = politico-geographic entity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“This process of transformation from fragmentary and tradition-bound ethnicity to unifying and ideologized nationality may well be called </a:t>
            </a:r>
            <a:r>
              <a:rPr lang="en-US" b="1" dirty="0"/>
              <a:t>nationalism</a:t>
            </a:r>
            <a:r>
              <a:rPr lang="en-US" dirty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(Joshua Fishman, “Nationality-nationalism and nation-nationalism,” in 	Fishman </a:t>
            </a:r>
            <a:r>
              <a:rPr lang="en-US" i="1" dirty="0"/>
              <a:t>et al</a:t>
            </a:r>
            <a:r>
              <a:rPr lang="en-US" dirty="0"/>
              <a:t>., eds., </a:t>
            </a:r>
            <a:r>
              <a:rPr lang="en-US" i="1" dirty="0"/>
              <a:t>Language Problems in Developing Countries</a:t>
            </a:r>
            <a:r>
              <a:rPr lang="en-US" dirty="0"/>
              <a:t>, New York: 	Wiley, 1968, p. 3. </a:t>
            </a:r>
            <a:r>
              <a:rPr lang="en-US" dirty="0">
                <a:hlinkClick r:id="rId2"/>
              </a:rPr>
              <a:t>https://files.eric.ed.gov/fulltext/ED055470.pdf</a:t>
            </a:r>
            <a:r>
              <a:rPr lang="en-US" dirty="0"/>
              <a:t>  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4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17FE-D7DE-4645-9B82-4B902E5EE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140677"/>
            <a:ext cx="10650415" cy="879231"/>
          </a:xfrm>
        </p:spPr>
        <p:txBody>
          <a:bodyPr/>
          <a:lstStyle/>
          <a:p>
            <a:pPr algn="ctr"/>
            <a:r>
              <a:rPr lang="en-US" b="1" dirty="0"/>
              <a:t>National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1F9F-6AFD-034D-8444-E5AA7334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879231"/>
            <a:ext cx="11887200" cy="58615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u="sng" dirty="0"/>
              <a:t>Early-modern Europe </a:t>
            </a:r>
          </a:p>
          <a:p>
            <a:pPr marL="0" indent="0">
              <a:buNone/>
            </a:pPr>
            <a:r>
              <a:rPr lang="en-US" sz="9600" b="1" dirty="0"/>
              <a:t>	</a:t>
            </a:r>
            <a:r>
              <a:rPr lang="en-US" sz="9600" dirty="0"/>
              <a:t>- Julius Caesar </a:t>
            </a:r>
            <a:r>
              <a:rPr lang="en-US" sz="9600" b="1" dirty="0"/>
              <a:t>Scaliger </a:t>
            </a:r>
            <a:r>
              <a:rPr lang="en-US" sz="9600" dirty="0"/>
              <a:t>– classification of national differences</a:t>
            </a:r>
          </a:p>
          <a:p>
            <a:pPr marL="0" indent="0">
              <a:buNone/>
            </a:pPr>
            <a:r>
              <a:rPr lang="en-US" sz="9600" dirty="0"/>
              <a:t>				- national temperaments and personality-attributes 					 - every nation has its own </a:t>
            </a:r>
            <a:r>
              <a:rPr lang="en-US" sz="9600" b="1" dirty="0"/>
              <a:t>national character </a:t>
            </a:r>
            <a:r>
              <a:rPr lang="en-US" sz="9600" dirty="0"/>
              <a:t>		</a:t>
            </a:r>
            <a:r>
              <a:rPr lang="en-US" sz="9600" b="1" dirty="0"/>
              <a:t> </a:t>
            </a:r>
          </a:p>
          <a:p>
            <a:pPr marL="0" indent="0">
              <a:buNone/>
            </a:pPr>
            <a:r>
              <a:rPr lang="en-US" sz="9600" b="1" u="sng" dirty="0"/>
              <a:t>18</a:t>
            </a:r>
            <a:r>
              <a:rPr lang="en-US" sz="9600" b="1" u="sng" baseline="30000" dirty="0"/>
              <a:t>th</a:t>
            </a:r>
            <a:r>
              <a:rPr lang="en-US" sz="9600" b="1" u="sng" dirty="0"/>
              <a:t> century </a:t>
            </a:r>
          </a:p>
          <a:p>
            <a:pPr marL="0" indent="0">
              <a:buNone/>
            </a:pPr>
            <a:r>
              <a:rPr lang="en-US" sz="9600" dirty="0"/>
              <a:t>	 - J. G. </a:t>
            </a:r>
            <a:r>
              <a:rPr lang="en-US" sz="9600" b="1" dirty="0"/>
              <a:t>Herder</a:t>
            </a:r>
            <a:r>
              <a:rPr lang="en-US" sz="9600" dirty="0"/>
              <a:t> – culture became an anthropological category</a:t>
            </a:r>
          </a:p>
          <a:p>
            <a:pPr marL="0" indent="0">
              <a:buNone/>
            </a:pPr>
            <a:r>
              <a:rPr lang="en-US" sz="9600" dirty="0"/>
              <a:t>			- celebration of </a:t>
            </a:r>
            <a:r>
              <a:rPr lang="en-US" sz="9600" b="1" dirty="0"/>
              <a:t>difference </a:t>
            </a:r>
            <a:r>
              <a:rPr lang="en-US" sz="9600" dirty="0"/>
              <a:t>(linguistic and cultural)</a:t>
            </a:r>
            <a:endParaRPr lang="en-US" sz="9600" b="1" dirty="0"/>
          </a:p>
          <a:p>
            <a:pPr marL="0" indent="0">
              <a:buNone/>
            </a:pPr>
            <a:r>
              <a:rPr lang="en-US" sz="9600" dirty="0"/>
              <a:t>			- </a:t>
            </a:r>
            <a:r>
              <a:rPr lang="en-US" sz="9600" b="1" dirty="0"/>
              <a:t>national culture </a:t>
            </a:r>
            <a:r>
              <a:rPr lang="en-US" sz="9600" dirty="0"/>
              <a:t>- nations defined by culture</a:t>
            </a:r>
          </a:p>
          <a:p>
            <a:pPr marL="0" indent="0">
              <a:buNone/>
            </a:pPr>
            <a:r>
              <a:rPr lang="en-US" sz="9600" dirty="0"/>
              <a:t>			- against the uniformization of humans in the Enlightenment		</a:t>
            </a:r>
            <a:endParaRPr lang="en-US" sz="9600" b="1" dirty="0"/>
          </a:p>
          <a:p>
            <a:pPr marL="0" indent="0">
              <a:buNone/>
            </a:pPr>
            <a:r>
              <a:rPr lang="en-US" sz="9600" b="1" u="sng" dirty="0"/>
              <a:t>19</a:t>
            </a:r>
            <a:r>
              <a:rPr lang="en-US" sz="9600" b="1" u="sng" baseline="30000" dirty="0"/>
              <a:t>th</a:t>
            </a:r>
            <a:r>
              <a:rPr lang="en-US" sz="9600" b="1" u="sng" dirty="0"/>
              <a:t> century</a:t>
            </a:r>
          </a:p>
          <a:p>
            <a:pPr marL="0" indent="0">
              <a:buNone/>
            </a:pPr>
            <a:r>
              <a:rPr lang="en-US" sz="9600" dirty="0"/>
              <a:t>	- J. G. </a:t>
            </a:r>
            <a:r>
              <a:rPr lang="en-US" sz="9600" b="1" dirty="0"/>
              <a:t>Fichte</a:t>
            </a:r>
            <a:r>
              <a:rPr lang="en-US" sz="9600" dirty="0"/>
              <a:t> and G. W. F. </a:t>
            </a:r>
            <a:r>
              <a:rPr lang="en-US" sz="9600" b="1" dirty="0"/>
              <a:t>Hegel</a:t>
            </a:r>
            <a:r>
              <a:rPr lang="en-US" sz="9600" dirty="0"/>
              <a:t>  - </a:t>
            </a:r>
            <a:r>
              <a:rPr lang="en-US" sz="9600" b="1" i="1" dirty="0" err="1"/>
              <a:t>Volksgeist</a:t>
            </a:r>
            <a:endParaRPr lang="en-US" sz="9600" b="1" dirty="0"/>
          </a:p>
          <a:p>
            <a:pPr marL="0" indent="0">
              <a:buNone/>
            </a:pPr>
            <a:r>
              <a:rPr lang="en-US" sz="9600" dirty="0"/>
              <a:t>					- inner spirit of the nation</a:t>
            </a:r>
          </a:p>
          <a:p>
            <a:pPr marL="0" indent="0">
              <a:buNone/>
            </a:pPr>
            <a:endParaRPr lang="en-US" sz="9600" b="1" u="sng" dirty="0"/>
          </a:p>
          <a:p>
            <a:pPr marL="0" indent="0">
              <a:buNone/>
            </a:pPr>
            <a:r>
              <a:rPr lang="en-US" sz="9600" b="1" u="sng" dirty="0"/>
              <a:t>20</a:t>
            </a:r>
            <a:r>
              <a:rPr lang="en-US" sz="9600" b="1" u="sng" baseline="30000" dirty="0"/>
              <a:t>th</a:t>
            </a:r>
            <a:r>
              <a:rPr lang="en-US" sz="9600" b="1" u="sng" dirty="0"/>
              <a:t> century</a:t>
            </a:r>
          </a:p>
          <a:p>
            <a:pPr marL="0" indent="0">
              <a:buNone/>
            </a:pPr>
            <a:r>
              <a:rPr lang="en-US" sz="9600" dirty="0"/>
              <a:t>	- ethnic stereotypes regarded not as inherent or “real”, but as </a:t>
            </a:r>
            <a:r>
              <a:rPr lang="en-US" sz="9600" b="1" dirty="0"/>
              <a:t>constructions</a:t>
            </a:r>
            <a:r>
              <a:rPr lang="en-US" sz="9600" dirty="0"/>
              <a:t> 							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274631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A418-3985-534E-B921-34444B827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28589"/>
            <a:ext cx="11444288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err="1"/>
              <a:t>Völkertafel</a:t>
            </a:r>
            <a:r>
              <a:rPr lang="en-US" b="1" i="1" dirty="0"/>
              <a:t> </a:t>
            </a:r>
            <a:br>
              <a:rPr lang="en-US" b="1" i="1" dirty="0"/>
            </a:br>
            <a:r>
              <a:rPr lang="en-US" sz="3800" b="1" dirty="0"/>
              <a:t>comparative matrices popular in the 17</a:t>
            </a:r>
            <a:r>
              <a:rPr lang="en-US" sz="3800" b="1" baseline="30000" dirty="0"/>
              <a:t>th</a:t>
            </a:r>
            <a:r>
              <a:rPr lang="en-US" sz="3800" b="1" dirty="0"/>
              <a:t> and 18</a:t>
            </a:r>
            <a:r>
              <a:rPr lang="en-US" sz="3800" b="1" baseline="30000" dirty="0"/>
              <a:t>th</a:t>
            </a:r>
            <a:r>
              <a:rPr lang="en-US" sz="3800" b="1" dirty="0"/>
              <a:t> centuries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9AE145-2944-C647-A178-5AEA91FE8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1775" y="1629563"/>
            <a:ext cx="6068450" cy="5076000"/>
          </a:xfrm>
        </p:spPr>
      </p:pic>
    </p:spTree>
    <p:extLst>
      <p:ext uri="{BB962C8B-B14F-4D97-AF65-F5344CB8AC3E}">
        <p14:creationId xmlns:p14="http://schemas.microsoft.com/office/powerpoint/2010/main" val="626840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AE12-2E61-B742-9523-6821FF85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txBody>
          <a:bodyPr/>
          <a:lstStyle/>
          <a:p>
            <a:pPr algn="ctr"/>
            <a:r>
              <a:rPr lang="en-US" b="1" dirty="0"/>
              <a:t>From </a:t>
            </a:r>
            <a:r>
              <a:rPr lang="en-US" b="1" i="1" dirty="0"/>
              <a:t>types</a:t>
            </a:r>
            <a:r>
              <a:rPr lang="en-US" b="1" dirty="0"/>
              <a:t> to </a:t>
            </a:r>
            <a:r>
              <a:rPr lang="en-US" b="1" i="1" dirty="0"/>
              <a:t>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CC8DF-B20E-044C-AF5D-571349D46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6" y="1385888"/>
            <a:ext cx="11830050" cy="50434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Aristotle: </a:t>
            </a:r>
            <a:r>
              <a:rPr lang="en-US" b="1" i="1" u="sng" dirty="0"/>
              <a:t>Poetics</a:t>
            </a:r>
            <a:r>
              <a:rPr lang="en-US" dirty="0"/>
              <a:t> – connection between plotline and character (heroic 											deeds by heroes)</a:t>
            </a:r>
          </a:p>
          <a:p>
            <a:r>
              <a:rPr lang="en-US" dirty="0"/>
              <a:t>Neo-Classicist (Neo-Aristotelian) </a:t>
            </a:r>
            <a:r>
              <a:rPr lang="en-US" b="1" u="sng" dirty="0"/>
              <a:t>theater</a:t>
            </a:r>
            <a:r>
              <a:rPr lang="en-US" dirty="0"/>
              <a:t> – </a:t>
            </a:r>
            <a:r>
              <a:rPr lang="en-US" i="1" dirty="0"/>
              <a:t>vraisemblance</a:t>
            </a:r>
            <a:r>
              <a:rPr lang="en-US" dirty="0"/>
              <a:t> (the playwright has to use the unity of time, place, and plot, and rely on </a:t>
            </a:r>
            <a:r>
              <a:rPr lang="en-US" i="1" dirty="0"/>
              <a:t>types – </a:t>
            </a:r>
            <a:r>
              <a:rPr lang="en-US" dirty="0"/>
              <a:t>always the same – to have convincing effect)</a:t>
            </a:r>
          </a:p>
          <a:p>
            <a:r>
              <a:rPr lang="en-US" dirty="0"/>
              <a:t>Jules de La </a:t>
            </a:r>
            <a:r>
              <a:rPr lang="en-US" dirty="0" err="1"/>
              <a:t>Mesnardière</a:t>
            </a:r>
            <a:r>
              <a:rPr lang="en-US" dirty="0"/>
              <a:t> (1640) – </a:t>
            </a:r>
            <a:r>
              <a:rPr lang="en-US" i="1" dirty="0" err="1"/>
              <a:t>Poétique</a:t>
            </a:r>
            <a:r>
              <a:rPr lang="en-US" i="1" dirty="0"/>
              <a:t> – </a:t>
            </a:r>
            <a:r>
              <a:rPr lang="en-US" dirty="0"/>
              <a:t>characters in a play should be typified according to their function in the plot and matching ethnic and social attributes (Germans are proverbially dull and boorish; a German character in a play should always be shown as such)</a:t>
            </a:r>
          </a:p>
          <a:p>
            <a:r>
              <a:rPr lang="en-US" b="1" i="1" dirty="0"/>
              <a:t>typicality effect</a:t>
            </a:r>
            <a:r>
              <a:rPr lang="en-US" i="1" dirty="0"/>
              <a:t> – </a:t>
            </a:r>
            <a:r>
              <a:rPr lang="en-US" dirty="0"/>
              <a:t>ambiguity: individual conforming to the type, individual selected according to the type; maximizing salient aspects; </a:t>
            </a:r>
            <a:endParaRPr lang="en-US" b="1" i="1" dirty="0"/>
          </a:p>
          <a:p>
            <a:r>
              <a:rPr lang="en-US" dirty="0"/>
              <a:t>the word ”</a:t>
            </a:r>
            <a:r>
              <a:rPr lang="en-US" b="1" u="sng" dirty="0"/>
              <a:t>character</a:t>
            </a:r>
            <a:r>
              <a:rPr lang="en-US" dirty="0"/>
              <a:t>” – whether personal or national – became popular in the 17</a:t>
            </a:r>
            <a:r>
              <a:rPr lang="en-US" baseline="30000" dirty="0"/>
              <a:t>th</a:t>
            </a:r>
            <a:r>
              <a:rPr lang="en-US" dirty="0"/>
              <a:t> century through the theater</a:t>
            </a:r>
          </a:p>
        </p:txBody>
      </p:sp>
    </p:spTree>
    <p:extLst>
      <p:ext uri="{BB962C8B-B14F-4D97-AF65-F5344CB8AC3E}">
        <p14:creationId xmlns:p14="http://schemas.microsoft.com/office/powerpoint/2010/main" val="239110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48CC-B21C-6A48-9F0E-0C9A330F2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Character</a:t>
            </a:r>
            <a:r>
              <a:rPr lang="en-US" b="1" dirty="0"/>
              <a:t> as a personality blueprint, as motivating essence for behavior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A4B5ED-5278-AE40-8EF6-2CFE6D777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27837"/>
              </p:ext>
            </p:extLst>
          </p:nvPr>
        </p:nvGraphicFramePr>
        <p:xfrm>
          <a:off x="838200" y="1843089"/>
          <a:ext cx="10834688" cy="3214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59D0C6B-8CA8-774F-A8E9-18D563BC41E6}"/>
              </a:ext>
            </a:extLst>
          </p:cNvPr>
          <p:cNvSpPr txBox="1"/>
          <p:nvPr/>
        </p:nvSpPr>
        <p:spPr>
          <a:xfrm>
            <a:off x="200025" y="5057775"/>
            <a:ext cx="11472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National character  - systematization in 18</a:t>
            </a:r>
            <a:r>
              <a:rPr lang="en-US" sz="3200" baseline="30000" dirty="0"/>
              <a:t>th</a:t>
            </a:r>
            <a:r>
              <a:rPr lang="en-US" sz="3200" dirty="0"/>
              <a:t>-century encyclopedias 							and philosophical treatises </a:t>
            </a:r>
          </a:p>
        </p:txBody>
      </p:sp>
    </p:spTree>
    <p:extLst>
      <p:ext uri="{BB962C8B-B14F-4D97-AF65-F5344CB8AC3E}">
        <p14:creationId xmlns:p14="http://schemas.microsoft.com/office/powerpoint/2010/main" val="382599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7323C-3109-A847-B7A1-61617A3C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57162"/>
            <a:ext cx="11734800" cy="1433513"/>
          </a:xfrm>
        </p:spPr>
        <p:txBody>
          <a:bodyPr/>
          <a:lstStyle/>
          <a:p>
            <a:pPr algn="ctr"/>
            <a:r>
              <a:rPr lang="en-US" b="1" dirty="0"/>
              <a:t>Natural </a:t>
            </a:r>
            <a:r>
              <a:rPr lang="en-US" b="1" u="sng" dirty="0"/>
              <a:t>determinism</a:t>
            </a:r>
            <a:r>
              <a:rPr lang="en-US" b="1" dirty="0"/>
              <a:t> versus</a:t>
            </a:r>
            <a:br>
              <a:rPr lang="en-US" b="1" dirty="0"/>
            </a:br>
            <a:r>
              <a:rPr lang="en-US" b="1" dirty="0"/>
              <a:t>Social and Cultural </a:t>
            </a:r>
            <a:r>
              <a:rPr lang="en-US" b="1" u="sng" dirty="0"/>
              <a:t>constructivism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AAD00F7-FEBC-0145-A5A3-40E707E2C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933825"/>
              </p:ext>
            </p:extLst>
          </p:nvPr>
        </p:nvGraphicFramePr>
        <p:xfrm>
          <a:off x="838200" y="1770185"/>
          <a:ext cx="10978662" cy="4406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128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5654-05F6-1845-91BC-ABBFDDCE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265983"/>
            <a:ext cx="10515600" cy="4725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Stereotyping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7511B4-BDF2-9C49-AAFF-3C163412A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555981"/>
              </p:ext>
            </p:extLst>
          </p:nvPr>
        </p:nvGraphicFramePr>
        <p:xfrm>
          <a:off x="1" y="961292"/>
          <a:ext cx="11944760" cy="553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44FA9A-3D96-C848-8927-2CEB3BF9BE0D}"/>
              </a:ext>
            </a:extLst>
          </p:cNvPr>
          <p:cNvSpPr txBox="1"/>
          <p:nvPr/>
        </p:nvSpPr>
        <p:spPr>
          <a:xfrm>
            <a:off x="7655169" y="1357313"/>
            <a:ext cx="3960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Partial</a:t>
            </a:r>
            <a:r>
              <a:rPr lang="en-US" sz="2000" dirty="0"/>
              <a:t> representation for the </a:t>
            </a:r>
            <a:r>
              <a:rPr lang="en-US" sz="2000" i="1" dirty="0"/>
              <a:t>whole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49BE7D-8167-274C-B477-F99299FCB0AE}"/>
              </a:ext>
            </a:extLst>
          </p:cNvPr>
          <p:cNvSpPr txBox="1"/>
          <p:nvPr/>
        </p:nvSpPr>
        <p:spPr>
          <a:xfrm>
            <a:off x="9800491" y="5300663"/>
            <a:ext cx="1815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One’s own </a:t>
            </a:r>
          </a:p>
          <a:p>
            <a:r>
              <a:rPr lang="en-US" sz="2000" dirty="0"/>
              <a:t>point of 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4F3054-17CD-C646-8A78-8D51AC6CA42F}"/>
              </a:ext>
            </a:extLst>
          </p:cNvPr>
          <p:cNvSpPr txBox="1"/>
          <p:nvPr/>
        </p:nvSpPr>
        <p:spPr>
          <a:xfrm>
            <a:off x="1" y="5114925"/>
            <a:ext cx="2239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Preconditioned by</a:t>
            </a:r>
          </a:p>
          <a:p>
            <a:r>
              <a:rPr lang="en-US" sz="2000" dirty="0"/>
              <a:t>cognitive frames &amp;</a:t>
            </a:r>
          </a:p>
          <a:p>
            <a:r>
              <a:rPr lang="en-US" sz="2000" dirty="0"/>
              <a:t>codified mental images</a:t>
            </a:r>
          </a:p>
        </p:txBody>
      </p:sp>
    </p:spTree>
    <p:extLst>
      <p:ext uri="{BB962C8B-B14F-4D97-AF65-F5344CB8AC3E}">
        <p14:creationId xmlns:p14="http://schemas.microsoft.com/office/powerpoint/2010/main" val="276417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679F-5C4C-D946-9B15-3987EC3B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643"/>
            <a:ext cx="10515600" cy="960699"/>
          </a:xfrm>
        </p:spPr>
        <p:txBody>
          <a:bodyPr/>
          <a:lstStyle/>
          <a:p>
            <a:pPr algn="ctr"/>
            <a:r>
              <a:rPr lang="en-US" b="1" dirty="0"/>
              <a:t>Images, national stereotypes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17FB-2209-8748-9D37-824CFCAB1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97" y="1215342"/>
            <a:ext cx="12002947" cy="53822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“Literary – and, more particularly, comparatist – </a:t>
            </a:r>
            <a:r>
              <a:rPr lang="en-US" i="1" dirty="0"/>
              <a:t>imagology studies the origin and function of characteristics of other countries and peoples</a:t>
            </a:r>
            <a:r>
              <a:rPr lang="en-US" dirty="0"/>
              <a:t>, as expressed textually, particularly in the way in which they are presented in works of literature, plays, poems, travel books and essays.” </a:t>
            </a:r>
          </a:p>
          <a:p>
            <a:pPr marL="457200" lvl="1" indent="0">
              <a:buNone/>
            </a:pPr>
            <a:r>
              <a:rPr lang="en-US" dirty="0"/>
              <a:t>			(Manfred </a:t>
            </a:r>
            <a:r>
              <a:rPr lang="en-US" dirty="0" err="1"/>
              <a:t>Beller</a:t>
            </a:r>
            <a:r>
              <a:rPr lang="en-US" dirty="0"/>
              <a:t>/</a:t>
            </a:r>
            <a:r>
              <a:rPr lang="en-US" dirty="0" err="1"/>
              <a:t>Joep</a:t>
            </a:r>
            <a:r>
              <a:rPr lang="en-US" dirty="0"/>
              <a:t> </a:t>
            </a:r>
            <a:r>
              <a:rPr lang="en-US" dirty="0" err="1"/>
              <a:t>Leerssen</a:t>
            </a:r>
            <a:r>
              <a:rPr lang="en-US" dirty="0"/>
              <a:t>: </a:t>
            </a:r>
            <a:r>
              <a:rPr lang="en-US" i="1" dirty="0"/>
              <a:t>Imagology</a:t>
            </a:r>
            <a:r>
              <a:rPr lang="en-US" dirty="0"/>
              <a:t>, Amsterdam: </a:t>
            </a:r>
            <a:r>
              <a:rPr lang="en-US" dirty="0" err="1"/>
              <a:t>Rodopi</a:t>
            </a:r>
            <a:r>
              <a:rPr lang="en-US" dirty="0"/>
              <a:t>, 2007, 7.)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Tradition of </a:t>
            </a:r>
            <a:r>
              <a:rPr lang="en-US" b="1" i="1" dirty="0"/>
              <a:t>topoi</a:t>
            </a:r>
            <a:r>
              <a:rPr lang="en-US" dirty="0"/>
              <a:t> (common places, clichés) concerning the characteristics of peoples and places</a:t>
            </a:r>
          </a:p>
          <a:p>
            <a:endParaRPr lang="en-US" dirty="0"/>
          </a:p>
          <a:p>
            <a:r>
              <a:rPr lang="en-US" dirty="0"/>
              <a:t>Daniel-Henri </a:t>
            </a:r>
            <a:r>
              <a:rPr lang="en-US" dirty="0" err="1"/>
              <a:t>Pageaux</a:t>
            </a:r>
            <a:r>
              <a:rPr lang="en-US" dirty="0"/>
              <a:t> – “</a:t>
            </a:r>
            <a:r>
              <a:rPr lang="en-US" dirty="0" err="1"/>
              <a:t>l’imagerie</a:t>
            </a:r>
            <a:r>
              <a:rPr lang="en-US" dirty="0"/>
              <a:t> </a:t>
            </a:r>
            <a:r>
              <a:rPr lang="en-US" dirty="0" err="1"/>
              <a:t>culturelle</a:t>
            </a:r>
            <a:r>
              <a:rPr lang="en-US" dirty="0"/>
              <a:t>” (1983)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Historical </a:t>
            </a:r>
            <a:r>
              <a:rPr lang="en-US" i="1" dirty="0"/>
              <a:t>changeability</a:t>
            </a:r>
            <a:r>
              <a:rPr lang="en-US" dirty="0"/>
              <a:t> &amp; perspectival </a:t>
            </a:r>
            <a:r>
              <a:rPr lang="en-US" i="1" dirty="0"/>
              <a:t>situatedness</a:t>
            </a:r>
            <a:r>
              <a:rPr lang="en-US" dirty="0"/>
              <a:t> of these images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i="1" u="sng" dirty="0"/>
              <a:t>Stereotypes</a:t>
            </a:r>
            <a:r>
              <a:rPr lang="en-US" u="sng" dirty="0"/>
              <a:t> combine </a:t>
            </a:r>
            <a:r>
              <a:rPr lang="en-US" i="1" u="sng" dirty="0"/>
              <a:t>minimal information </a:t>
            </a:r>
            <a:r>
              <a:rPr lang="en-US" u="sng" dirty="0"/>
              <a:t>with </a:t>
            </a:r>
            <a:r>
              <a:rPr lang="en-US" i="1" u="sng" dirty="0"/>
              <a:t>maximal meaning </a:t>
            </a:r>
          </a:p>
          <a:p>
            <a:pPr marL="457200" lvl="1" indent="0">
              <a:buNone/>
            </a:pPr>
            <a:r>
              <a:rPr lang="en-US" dirty="0"/>
              <a:t>			(</a:t>
            </a:r>
            <a:r>
              <a:rPr lang="en-US" dirty="0" err="1"/>
              <a:t>Stanzel</a:t>
            </a:r>
            <a:r>
              <a:rPr lang="en-US" dirty="0"/>
              <a:t>: </a:t>
            </a:r>
            <a:r>
              <a:rPr lang="en-US" i="1" dirty="0" err="1"/>
              <a:t>Europäer</a:t>
            </a:r>
            <a:r>
              <a:rPr lang="en-US" i="1" dirty="0"/>
              <a:t>: Ein </a:t>
            </a:r>
            <a:r>
              <a:rPr lang="en-US" i="1" dirty="0" err="1"/>
              <a:t>imagologischer</a:t>
            </a:r>
            <a:r>
              <a:rPr lang="en-US" i="1" dirty="0"/>
              <a:t> Essay</a:t>
            </a:r>
            <a:r>
              <a:rPr lang="en-US" dirty="0"/>
              <a:t>, Heidelberg, 1997, 12.)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8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9FC49-DD43-C949-81CD-5373C3D8C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91" y="219919"/>
            <a:ext cx="11343190" cy="1203767"/>
          </a:xfrm>
        </p:spPr>
        <p:txBody>
          <a:bodyPr/>
          <a:lstStyle/>
          <a:p>
            <a:pPr algn="ctr"/>
            <a:r>
              <a:rPr lang="en-US" b="1" dirty="0"/>
              <a:t>Images, </a:t>
            </a:r>
            <a:r>
              <a:rPr lang="en-US" b="1" i="1" dirty="0"/>
              <a:t>Imagined Communities</a:t>
            </a:r>
            <a:r>
              <a:rPr lang="en-US" b="1" dirty="0"/>
              <a:t>, and 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6987D-801A-1648-8573-B97DE6893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0" y="1423685"/>
            <a:ext cx="11539959" cy="5127586"/>
          </a:xfrm>
        </p:spPr>
        <p:txBody>
          <a:bodyPr/>
          <a:lstStyle/>
          <a:p>
            <a:r>
              <a:rPr lang="en-US" dirty="0" err="1"/>
              <a:t>Joep</a:t>
            </a:r>
            <a:r>
              <a:rPr lang="en-US" dirty="0"/>
              <a:t> </a:t>
            </a:r>
            <a:r>
              <a:rPr lang="en-US" dirty="0" err="1"/>
              <a:t>Leerssen</a:t>
            </a:r>
            <a:r>
              <a:rPr lang="en-US" dirty="0"/>
              <a:t> (University of Amsterdam) – studying the political instrumentalization of national images of the self and the other</a:t>
            </a:r>
          </a:p>
          <a:p>
            <a:r>
              <a:rPr lang="en-US" dirty="0"/>
              <a:t>The origin, function of stereotypes --» </a:t>
            </a:r>
            <a:r>
              <a:rPr lang="en-US" sz="2400" dirty="0"/>
              <a:t>make people rationally aware of them, 							but it does not take away their affective edge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5F87AC1-1B5D-FF49-A1BF-57EBAA124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383789"/>
              </p:ext>
            </p:extLst>
          </p:nvPr>
        </p:nvGraphicFramePr>
        <p:xfrm>
          <a:off x="694481" y="2728913"/>
          <a:ext cx="10602410" cy="396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666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B36E-7450-1540-8F50-99BE5409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733"/>
          </a:xfrm>
        </p:spPr>
        <p:txBody>
          <a:bodyPr/>
          <a:lstStyle/>
          <a:p>
            <a:pPr algn="ctr"/>
            <a:r>
              <a:rPr lang="en-US" b="1" dirty="0"/>
              <a:t>Imagology as a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7A21-05B7-A346-8D8D-6C5502695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1512277"/>
            <a:ext cx="11863754" cy="5169876"/>
          </a:xfrm>
        </p:spPr>
        <p:txBody>
          <a:bodyPr>
            <a:normAutofit/>
          </a:bodyPr>
          <a:lstStyle/>
          <a:p>
            <a:r>
              <a:rPr lang="en-US" sz="4000" dirty="0"/>
              <a:t>Imagology is a theory </a:t>
            </a:r>
            <a:r>
              <a:rPr lang="en-US" sz="4000" b="1" dirty="0"/>
              <a:t>of cultural and national stereotypes</a:t>
            </a:r>
            <a:r>
              <a:rPr lang="en-US" sz="4000" dirty="0"/>
              <a:t> and </a:t>
            </a:r>
            <a:r>
              <a:rPr lang="en-US" sz="4000" b="1" dirty="0"/>
              <a:t>not</a:t>
            </a:r>
            <a:r>
              <a:rPr lang="en-US" sz="4000" dirty="0"/>
              <a:t> a theory of </a:t>
            </a:r>
            <a:r>
              <a:rPr lang="en-US" sz="4000" b="1" dirty="0"/>
              <a:t>national identity</a:t>
            </a:r>
            <a:r>
              <a:rPr lang="en-US" sz="4000" dirty="0"/>
              <a:t>.</a:t>
            </a:r>
          </a:p>
          <a:p>
            <a:r>
              <a:rPr lang="en-US" sz="4000" dirty="0"/>
              <a:t>images </a:t>
            </a:r>
            <a:r>
              <a:rPr lang="en-US" sz="4800" b="1" dirty="0"/>
              <a:t>≠</a:t>
            </a:r>
            <a:r>
              <a:rPr lang="en-US" sz="4000" dirty="0"/>
              <a:t> national identities </a:t>
            </a:r>
          </a:p>
          <a:p>
            <a:r>
              <a:rPr lang="en-US" sz="4000" dirty="0"/>
              <a:t>images --» constitute </a:t>
            </a:r>
            <a:r>
              <a:rPr lang="en-US" sz="4000" i="1" dirty="0"/>
              <a:t>possible</a:t>
            </a:r>
            <a:r>
              <a:rPr lang="en-US" sz="4000" dirty="0"/>
              <a:t> identifications</a:t>
            </a:r>
          </a:p>
          <a:p>
            <a:r>
              <a:rPr lang="en-US" sz="4000" dirty="0"/>
              <a:t>imagology studies </a:t>
            </a:r>
            <a:r>
              <a:rPr lang="en-US" sz="4000" i="1" dirty="0"/>
              <a:t>the traditions of tropes </a:t>
            </a:r>
            <a:r>
              <a:rPr lang="en-US" sz="4000" dirty="0"/>
              <a:t>and the historical appreciation and depreciation of images</a:t>
            </a:r>
          </a:p>
        </p:txBody>
      </p:sp>
    </p:spTree>
    <p:extLst>
      <p:ext uri="{BB962C8B-B14F-4D97-AF65-F5344CB8AC3E}">
        <p14:creationId xmlns:p14="http://schemas.microsoft.com/office/powerpoint/2010/main" val="394910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FBE7-D3C1-E542-A5C8-76B45C48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690"/>
          </a:xfrm>
        </p:spPr>
        <p:txBody>
          <a:bodyPr/>
          <a:lstStyle/>
          <a:p>
            <a:pPr algn="ctr"/>
            <a:r>
              <a:rPr lang="en-US" b="1" dirty="0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4F918-A7BF-BC4D-BE72-66E8B592C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07" y="1377387"/>
            <a:ext cx="11027855" cy="529304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3600" dirty="0"/>
              <a:t>Models for the seminal role of culture in nationalism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3600" dirty="0"/>
              <a:t>The “psychology” of nationalism and national identity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3600" dirty="0"/>
              <a:t>National typology and national identity in a historical perspective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3600" i="1" dirty="0"/>
              <a:t>Banal</a:t>
            </a:r>
            <a:r>
              <a:rPr lang="en-US" sz="3600" dirty="0"/>
              <a:t> and </a:t>
            </a:r>
            <a:r>
              <a:rPr lang="en-US" sz="3600" i="1" dirty="0"/>
              <a:t>everyday</a:t>
            </a:r>
            <a:r>
              <a:rPr lang="en-US" sz="3600" dirty="0"/>
              <a:t> nationalism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en-US" sz="3600" dirty="0"/>
              <a:t>The future of nationalism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62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635C-4935-F44C-AD73-6AA58BFF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Discursive representations of nationalities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B1F789-E62B-3340-9194-EEF5DFFAF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895925"/>
              </p:ext>
            </p:extLst>
          </p:nvPr>
        </p:nvGraphicFramePr>
        <p:xfrm>
          <a:off x="5931876" y="1910862"/>
          <a:ext cx="5421923" cy="426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7C1C203-D0E1-5E4D-8FB0-CC6A9FF53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6802048"/>
              </p:ext>
            </p:extLst>
          </p:nvPr>
        </p:nvGraphicFramePr>
        <p:xfrm>
          <a:off x="679939" y="1910863"/>
          <a:ext cx="4419600" cy="422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4625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5062A-70BD-A742-8935-C01E5C65C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7" y="315687"/>
            <a:ext cx="10787743" cy="772884"/>
          </a:xfrm>
        </p:spPr>
        <p:txBody>
          <a:bodyPr/>
          <a:lstStyle/>
          <a:p>
            <a:pPr algn="ctr"/>
            <a:r>
              <a:rPr lang="en-US" b="1" i="1" dirty="0" err="1"/>
              <a:t>Imaginated</a:t>
            </a:r>
            <a:r>
              <a:rPr lang="en-US" b="1" i="1" dirty="0"/>
              <a:t> </a:t>
            </a:r>
            <a:r>
              <a:rPr lang="en-US" b="1" dirty="0"/>
              <a:t>= based on images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A284E-5E36-4D48-82AB-6A474BB8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3" y="1306286"/>
            <a:ext cx="11299371" cy="5399313"/>
          </a:xfrm>
        </p:spPr>
        <p:txBody>
          <a:bodyPr/>
          <a:lstStyle/>
          <a:p>
            <a:r>
              <a:rPr lang="en-US" dirty="0"/>
              <a:t>“France is a republic.” = not </a:t>
            </a:r>
            <a:r>
              <a:rPr lang="en-US" dirty="0" err="1"/>
              <a:t>imaginated</a:t>
            </a:r>
            <a:r>
              <a:rPr lang="en-US" dirty="0"/>
              <a:t> statement</a:t>
            </a:r>
          </a:p>
          <a:p>
            <a:r>
              <a:rPr lang="en-US" dirty="0"/>
              <a:t>“The French are freedom-loving individuals.” = </a:t>
            </a:r>
            <a:r>
              <a:rPr lang="en-US" dirty="0" err="1"/>
              <a:t>imaginated</a:t>
            </a:r>
            <a:r>
              <a:rPr lang="en-US" dirty="0"/>
              <a:t> statement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334671E-4328-8348-9970-9D912C4F73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8901"/>
              </p:ext>
            </p:extLst>
          </p:nvPr>
        </p:nvGraphicFramePr>
        <p:xfrm>
          <a:off x="642257" y="2296886"/>
          <a:ext cx="9593944" cy="432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310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0227F-0718-B343-893A-60858596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National identity = cognitive + emotional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C7E33-956B-AF44-9AA3-324C2376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477" y="1825624"/>
            <a:ext cx="11535508" cy="4762745"/>
          </a:xfrm>
        </p:spPr>
        <p:txBody>
          <a:bodyPr>
            <a:normAutofit/>
          </a:bodyPr>
          <a:lstStyle/>
          <a:p>
            <a:r>
              <a:rPr lang="en-US" sz="3200" dirty="0"/>
              <a:t>“</a:t>
            </a:r>
            <a:r>
              <a:rPr lang="en-US" sz="3200" i="1" dirty="0"/>
              <a:t>national identity </a:t>
            </a:r>
            <a:r>
              <a:rPr lang="en-US" sz="3200" dirty="0"/>
              <a:t>is a conceptual chimera not worthy of serious analytical pursuit. It is a concept that is theoretically vapid while also lacking clear empirical referents.” </a:t>
            </a:r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dirty="0" err="1"/>
              <a:t>Siniša</a:t>
            </a:r>
            <a:r>
              <a:rPr lang="en-US" sz="2400" dirty="0"/>
              <a:t> </a:t>
            </a:r>
            <a:r>
              <a:rPr lang="en-US" sz="2400" dirty="0" err="1"/>
              <a:t>Malešević</a:t>
            </a:r>
            <a:r>
              <a:rPr lang="en-US" sz="2400" dirty="0"/>
              <a:t>: </a:t>
            </a:r>
            <a:r>
              <a:rPr lang="en-US" sz="2400" i="1" dirty="0"/>
              <a:t>Nation-States and Nationalisms</a:t>
            </a:r>
            <a:r>
              <a:rPr lang="en-US" sz="2400" dirty="0"/>
              <a:t>, Cambridge: Polity, 2013, 155.)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fact that it is highly valued does not make it true</a:t>
            </a:r>
          </a:p>
          <a:p>
            <a:r>
              <a:rPr lang="en-US" sz="3200" dirty="0"/>
              <a:t>always </a:t>
            </a:r>
            <a:r>
              <a:rPr lang="en-US" sz="3200" b="1" dirty="0"/>
              <a:t>contingent</a:t>
            </a:r>
            <a:r>
              <a:rPr lang="en-US" sz="3200" dirty="0"/>
              <a:t> on the larger historical, economic, social contexts</a:t>
            </a:r>
          </a:p>
        </p:txBody>
      </p:sp>
    </p:spTree>
    <p:extLst>
      <p:ext uri="{BB962C8B-B14F-4D97-AF65-F5344CB8AC3E}">
        <p14:creationId xmlns:p14="http://schemas.microsoft.com/office/powerpoint/2010/main" val="3428888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1F27-7F48-004B-B534-6734F4CE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9D6ACB-F40A-6F40-A66B-DECC38F86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614119"/>
              </p:ext>
            </p:extLst>
          </p:nvPr>
        </p:nvGraphicFramePr>
        <p:xfrm>
          <a:off x="838200" y="1055077"/>
          <a:ext cx="10515600" cy="5121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751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763F-8C94-884F-BCA8-6D01F527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8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Belonging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07011-0EC7-2E43-A26F-9D473B1AC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35" y="1134320"/>
            <a:ext cx="11470512" cy="54401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Identity = belonging </a:t>
            </a:r>
            <a:r>
              <a:rPr lang="en-US" sz="4000" b="1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exclusion</a:t>
            </a:r>
          </a:p>
          <a:p>
            <a:r>
              <a:rPr lang="en-US" dirty="0"/>
              <a:t>belonging by </a:t>
            </a:r>
            <a:r>
              <a:rPr lang="en-US" b="1" dirty="0"/>
              <a:t>choice</a:t>
            </a:r>
            <a:r>
              <a:rPr lang="en-US" dirty="0"/>
              <a:t> &amp; belonging by </a:t>
            </a:r>
            <a:r>
              <a:rPr lang="en-US" b="1" dirty="0"/>
              <a:t>coercion</a:t>
            </a:r>
            <a:r>
              <a:rPr lang="en-US" dirty="0"/>
              <a:t> or by </a:t>
            </a:r>
            <a:r>
              <a:rPr lang="en-US" b="1" dirty="0"/>
              <a:t>assignment</a:t>
            </a:r>
            <a:r>
              <a:rPr lang="en-US" dirty="0"/>
              <a:t> (born into)</a:t>
            </a:r>
          </a:p>
          <a:p>
            <a:r>
              <a:rPr lang="en-US" dirty="0"/>
              <a:t>individuality emphasizes difference &amp; collective identity stresses similarity 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31FE9F2-77F0-6444-9051-EDAD465742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279442"/>
              </p:ext>
            </p:extLst>
          </p:nvPr>
        </p:nvGraphicFramePr>
        <p:xfrm>
          <a:off x="838200" y="3047999"/>
          <a:ext cx="9826906" cy="3653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025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6EB1-CC6E-7442-A7EF-4A4FA456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Conditions of national belonging</a:t>
            </a:r>
            <a:br>
              <a:rPr lang="en-US" b="1" dirty="0"/>
            </a:br>
            <a:r>
              <a:rPr lang="en-US" b="1" dirty="0"/>
              <a:t>territory and/or kinship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255D1-D189-374C-94EA-EF4D370DD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Reciprocal commitment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state for citizens, citizens for the state;</a:t>
            </a:r>
          </a:p>
          <a:p>
            <a:r>
              <a:rPr lang="en-US" b="1" dirty="0"/>
              <a:t>Familiarity</a:t>
            </a:r>
            <a:r>
              <a:rPr lang="en-US" dirty="0"/>
              <a:t> – feeling at home; the individual is recognized as “one of us”;</a:t>
            </a:r>
          </a:p>
          <a:p>
            <a:r>
              <a:rPr lang="en-US" b="1" dirty="0"/>
              <a:t>Homeland</a:t>
            </a:r>
            <a:r>
              <a:rPr lang="en-US" dirty="0"/>
              <a:t> – distinct territory and landscape;</a:t>
            </a:r>
          </a:p>
          <a:p>
            <a:r>
              <a:rPr lang="en-US" b="1" dirty="0"/>
              <a:t>Trust</a:t>
            </a:r>
            <a:r>
              <a:rPr lang="en-US" dirty="0"/>
              <a:t> – distinction between whom to trust and whom not to trust;</a:t>
            </a:r>
          </a:p>
          <a:p>
            <a:r>
              <a:rPr lang="en-US" b="1" dirty="0"/>
              <a:t>Membership</a:t>
            </a:r>
            <a:r>
              <a:rPr lang="en-US" dirty="0"/>
              <a:t> vs. strangers – reassuring emotional warmth and a 					sense of protection</a:t>
            </a:r>
          </a:p>
          <a:p>
            <a:r>
              <a:rPr lang="en-US" b="1" dirty="0"/>
              <a:t>Shared values </a:t>
            </a:r>
            <a:r>
              <a:rPr lang="en-US" dirty="0"/>
              <a:t> - </a:t>
            </a:r>
            <a:r>
              <a:rPr lang="en-US" i="1" dirty="0"/>
              <a:t>re-cognition</a:t>
            </a:r>
            <a:r>
              <a:rPr lang="en-US" dirty="0"/>
              <a:t> as a member of the group, solidarity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(Montserrat </a:t>
            </a:r>
            <a:r>
              <a:rPr lang="en-US" sz="2400" dirty="0" err="1"/>
              <a:t>Guibernau</a:t>
            </a:r>
            <a:r>
              <a:rPr lang="en-US" sz="2400" dirty="0"/>
              <a:t>: </a:t>
            </a:r>
            <a:r>
              <a:rPr lang="en-US" sz="2400" i="1" dirty="0"/>
              <a:t>Belonging: Solidarity and Division in Modern 					Societies</a:t>
            </a:r>
            <a:r>
              <a:rPr lang="en-US" sz="2400" dirty="0"/>
              <a:t>, Cambridge: Polity, 2013.)</a:t>
            </a:r>
          </a:p>
        </p:txBody>
      </p:sp>
    </p:spTree>
    <p:extLst>
      <p:ext uri="{BB962C8B-B14F-4D97-AF65-F5344CB8AC3E}">
        <p14:creationId xmlns:p14="http://schemas.microsoft.com/office/powerpoint/2010/main" val="2295916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DA2D-B7E4-C148-85AB-7F80A844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Belonging and National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CFA6-1A75-374E-91D8-1C34212BC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national identity = “a collective sentiment based upon the belief of belonging to the same nation and sharing most of the attributes that make it distinct from other nations” </a:t>
            </a:r>
          </a:p>
          <a:p>
            <a:pPr marL="0" indent="0">
              <a:buNone/>
            </a:pPr>
            <a:r>
              <a:rPr lang="en-US" dirty="0"/>
              <a:t>		(Montserrat </a:t>
            </a:r>
            <a:r>
              <a:rPr lang="en-US" dirty="0" err="1"/>
              <a:t>Guibernau</a:t>
            </a:r>
            <a:r>
              <a:rPr lang="en-US" dirty="0"/>
              <a:t>: </a:t>
            </a:r>
            <a:r>
              <a:rPr lang="en-US" i="1" dirty="0"/>
              <a:t>Belonging: Solidarity and Division in 					Modern Societies</a:t>
            </a:r>
            <a:r>
              <a:rPr lang="en-US" dirty="0"/>
              <a:t>, Cambridge: Polity, 2013.)</a:t>
            </a:r>
          </a:p>
          <a:p>
            <a:r>
              <a:rPr lang="en-US" dirty="0"/>
              <a:t>national identity = citizens of a nation-state</a:t>
            </a:r>
          </a:p>
          <a:p>
            <a:r>
              <a:rPr lang="en-US" dirty="0"/>
              <a:t>outliers – nations within the boundaries of other nation-states </a:t>
            </a:r>
          </a:p>
          <a:p>
            <a:r>
              <a:rPr lang="en-US" dirty="0"/>
              <a:t>belief in common culture, language, kinship, history, territory, founding moment, and destiny – strong element of national identity</a:t>
            </a:r>
          </a:p>
          <a:p>
            <a:r>
              <a:rPr lang="en-US" dirty="0"/>
              <a:t>Strong image of nationhood, dissemination of symbols, education, media, legal rights and duties, creation of common enemies</a:t>
            </a:r>
          </a:p>
        </p:txBody>
      </p:sp>
    </p:spTree>
    <p:extLst>
      <p:ext uri="{BB962C8B-B14F-4D97-AF65-F5344CB8AC3E}">
        <p14:creationId xmlns:p14="http://schemas.microsoft.com/office/powerpoint/2010/main" val="3832343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CCB72-19C5-814C-8088-E9CE04BC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Banal 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5249-3E85-EF44-8C21-15EF9583F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Nationalism as “endemic condition,” according to Michael </a:t>
            </a:r>
            <a:r>
              <a:rPr lang="en-US" dirty="0" err="1"/>
              <a:t>Billig</a:t>
            </a:r>
            <a:endParaRPr lang="en-US" dirty="0"/>
          </a:p>
          <a:p>
            <a:r>
              <a:rPr lang="en-US" dirty="0"/>
              <a:t>“our” identity is constantly </a:t>
            </a:r>
            <a:r>
              <a:rPr lang="en-US" b="1" dirty="0"/>
              <a:t>flagged</a:t>
            </a:r>
            <a:r>
              <a:rPr lang="en-US" dirty="0"/>
              <a:t> discursively; we are constantly reminded of our national identity;</a:t>
            </a:r>
          </a:p>
          <a:p>
            <a:r>
              <a:rPr lang="en-US" dirty="0"/>
              <a:t>Daily </a:t>
            </a:r>
            <a:r>
              <a:rPr lang="en-US" b="1" dirty="0"/>
              <a:t>deixis</a:t>
            </a:r>
            <a:r>
              <a:rPr lang="en-US" dirty="0"/>
              <a:t> of the nation – “this,” “here”, “our country”;</a:t>
            </a:r>
          </a:p>
          <a:p>
            <a:r>
              <a:rPr lang="en-US" dirty="0"/>
              <a:t>“Nationhood is near the surface of contemporary life”</a:t>
            </a:r>
          </a:p>
          <a:p>
            <a:r>
              <a:rPr lang="en-US" dirty="0"/>
              <a:t>small, prosaic, routine words, “rather than grand memorable phrases, offer constant, but barely conscious reminders of the homeland”</a:t>
            </a:r>
          </a:p>
          <a:p>
            <a:r>
              <a:rPr lang="en-US" dirty="0"/>
              <a:t>“The spread of democracy, far from eradicating nationalism, consolidates its banal, but not necessarily benign, form.”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(Michael </a:t>
            </a:r>
            <a:r>
              <a:rPr lang="en-US" dirty="0" err="1"/>
              <a:t>Billig</a:t>
            </a:r>
            <a:r>
              <a:rPr lang="en-US" dirty="0"/>
              <a:t>: </a:t>
            </a:r>
            <a:r>
              <a:rPr lang="en-US" i="1" dirty="0"/>
              <a:t>Banal Nationalism</a:t>
            </a:r>
            <a:r>
              <a:rPr lang="en-US" dirty="0"/>
              <a:t>, London: Sage, 1995, 93-94.)</a:t>
            </a:r>
          </a:p>
        </p:txBody>
      </p:sp>
    </p:spTree>
    <p:extLst>
      <p:ext uri="{BB962C8B-B14F-4D97-AF65-F5344CB8AC3E}">
        <p14:creationId xmlns:p14="http://schemas.microsoft.com/office/powerpoint/2010/main" val="626549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3D518-6E5E-3440-A04A-73BB48F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52C2AE-3912-A843-92F8-0C54507E22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75" y="2405856"/>
            <a:ext cx="3492500" cy="23241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BCC597-B83C-0044-913B-2D440F018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975" y="1143653"/>
            <a:ext cx="3149600" cy="508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EDDBD9-C501-D345-8E7F-B62153891D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776" y="3015768"/>
            <a:ext cx="37973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05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23A2-711A-D44D-A22A-E427CE6A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Banal</a:t>
            </a:r>
            <a:r>
              <a:rPr lang="en-US" b="1" dirty="0"/>
              <a:t> nationalism &amp; </a:t>
            </a:r>
            <a:r>
              <a:rPr lang="en-US" b="1" u="sng" dirty="0"/>
              <a:t>Everyday</a:t>
            </a:r>
            <a:r>
              <a:rPr lang="en-US" b="1" dirty="0"/>
              <a:t> nationalism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BB858A-968C-B94E-B65A-B87FC8055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802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97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236E3-6976-B94A-B9EE-ADC8D8DC5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31" y="375138"/>
            <a:ext cx="11652737" cy="1315549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Ernest Gellner’s model – </a:t>
            </a:r>
            <a:r>
              <a:rPr lang="en-US" b="1" i="1" dirty="0"/>
              <a:t>Ruritania</a:t>
            </a:r>
            <a:r>
              <a:rPr lang="en-US" b="1" dirty="0"/>
              <a:t> &amp; </a:t>
            </a:r>
            <a:r>
              <a:rPr lang="en-US" b="1" i="1" dirty="0"/>
              <a:t>Megalomania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B8A10-0AE6-3E42-83CE-E250E67B7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826262" cy="4486276"/>
          </a:xfrm>
        </p:spPr>
        <p:txBody>
          <a:bodyPr/>
          <a:lstStyle/>
          <a:p>
            <a:r>
              <a:rPr lang="en-US" b="1" i="1" dirty="0"/>
              <a:t>Megalomania</a:t>
            </a:r>
            <a:r>
              <a:rPr lang="en-US" dirty="0"/>
              <a:t> = empire (Gellner’s model fits the Habsburg Empire)</a:t>
            </a:r>
          </a:p>
          <a:p>
            <a:r>
              <a:rPr lang="en-US" b="1" i="1" dirty="0"/>
              <a:t>Ruritania</a:t>
            </a:r>
            <a:r>
              <a:rPr lang="en-US" dirty="0"/>
              <a:t> = peripheries of the empire; mainly peasant population;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11187AE-2482-EC49-A497-7765092123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4102381"/>
              </p:ext>
            </p:extLst>
          </p:nvPr>
        </p:nvGraphicFramePr>
        <p:xfrm>
          <a:off x="1261641" y="2176039"/>
          <a:ext cx="8736314" cy="4101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7BA480-364A-3F40-A0DB-3F03FA389BAF}"/>
              </a:ext>
            </a:extLst>
          </p:cNvPr>
          <p:cNvSpPr txBox="1"/>
          <p:nvPr/>
        </p:nvSpPr>
        <p:spPr>
          <a:xfrm>
            <a:off x="92597" y="5764191"/>
            <a:ext cx="1195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The grievances in songs concerned the conditions of the peasant; issues about cultural nationalism were not raised </a:t>
            </a:r>
          </a:p>
        </p:txBody>
      </p:sp>
    </p:spTree>
    <p:extLst>
      <p:ext uri="{BB962C8B-B14F-4D97-AF65-F5344CB8AC3E}">
        <p14:creationId xmlns:p14="http://schemas.microsoft.com/office/powerpoint/2010/main" val="41857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DCD05-8077-E24E-976F-E35B7B5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i="1" dirty="0"/>
              <a:t>Everyday</a:t>
            </a:r>
            <a:r>
              <a:rPr lang="en-US" b="1" dirty="0"/>
              <a:t> nationalism and </a:t>
            </a:r>
            <a:r>
              <a:rPr lang="en-US" b="1" i="1" dirty="0"/>
              <a:t>official</a:t>
            </a:r>
            <a:r>
              <a:rPr lang="en-US" b="1" dirty="0"/>
              <a:t> 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228B8-4EBE-AC44-95BC-85936D6E4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35" y="1435261"/>
            <a:ext cx="10903352" cy="5220182"/>
          </a:xfrm>
        </p:spPr>
        <p:txBody>
          <a:bodyPr/>
          <a:lstStyle/>
          <a:p>
            <a:r>
              <a:rPr lang="en-US" dirty="0"/>
              <a:t>“banal nationalism” versus “nationalism on steroids” (Jon E. Fox)</a:t>
            </a:r>
          </a:p>
          <a:p>
            <a:r>
              <a:rPr lang="en-US" dirty="0"/>
              <a:t>“taken-for-granted everyday nationhood” visible when well-known order is disturbed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8B7FC2-F301-6D4E-B9F5-D0AEF66298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429752"/>
              </p:ext>
            </p:extLst>
          </p:nvPr>
        </p:nvGraphicFramePr>
        <p:xfrm>
          <a:off x="1585733" y="2430685"/>
          <a:ext cx="10067006" cy="4321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212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0E7F-7147-4C47-B295-E9CBC80F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389"/>
          </a:xfrm>
        </p:spPr>
        <p:txBody>
          <a:bodyPr/>
          <a:lstStyle/>
          <a:p>
            <a:pPr algn="ctr"/>
            <a:r>
              <a:rPr lang="en-US" b="1" dirty="0"/>
              <a:t>The end of nationalism?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3470D-62B1-5B49-8CD1-F844960C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94" y="1319514"/>
            <a:ext cx="11713581" cy="537065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Many postmodern thinkers have predicted the end of nations and nationalism</a:t>
            </a:r>
          </a:p>
          <a:p>
            <a:r>
              <a:rPr lang="en-US" dirty="0"/>
              <a:t>Zygmunt </a:t>
            </a:r>
            <a:r>
              <a:rPr lang="en-US" b="1" dirty="0"/>
              <a:t>Bauman</a:t>
            </a:r>
            <a:r>
              <a:rPr lang="en-US" dirty="0"/>
              <a:t> – “Exit the nation-state, enter the tribe.” </a:t>
            </a:r>
          </a:p>
          <a:p>
            <a:pPr marL="457200" lvl="1" indent="0">
              <a:buNone/>
            </a:pPr>
            <a:r>
              <a:rPr lang="en-US" dirty="0"/>
              <a:t>					(Z. Bauman: </a:t>
            </a:r>
            <a:r>
              <a:rPr lang="en-US" i="1" dirty="0"/>
              <a:t>Postmodern Ethics</a:t>
            </a:r>
            <a:r>
              <a:rPr lang="en-US" dirty="0"/>
              <a:t>. London: Routledge, 1993, 141.)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sz="2800" dirty="0"/>
              <a:t>- “Nation-building coupled with patriotic mobilization has ceased to be the 		principal instrument of social integration and states’ self-assertion.” </a:t>
            </a:r>
          </a:p>
          <a:p>
            <a:pPr marL="457200" lvl="1" indent="0">
              <a:buNone/>
            </a:pPr>
            <a:r>
              <a:rPr lang="en-US" sz="2800" dirty="0"/>
              <a:t>					</a:t>
            </a:r>
            <a:r>
              <a:rPr lang="en-US" dirty="0"/>
              <a:t>(Z. Bauman: </a:t>
            </a:r>
            <a:r>
              <a:rPr lang="en-US" i="1" dirty="0"/>
              <a:t>Society under Siege</a:t>
            </a:r>
            <a:r>
              <a:rPr lang="en-US" dirty="0"/>
              <a:t>, Cambridge: Polity, 2002, 84.)</a:t>
            </a:r>
          </a:p>
          <a:p>
            <a:r>
              <a:rPr lang="en-US" dirty="0"/>
              <a:t>Ulrich </a:t>
            </a:r>
            <a:r>
              <a:rPr lang="en-US" b="1" dirty="0"/>
              <a:t>Beck</a:t>
            </a:r>
            <a:r>
              <a:rPr lang="en-US" dirty="0"/>
              <a:t> – “We live in a world where the the cosmopolitan project contradicts and replaces the nation-state project.” </a:t>
            </a:r>
            <a:r>
              <a:rPr lang="en-US" sz="2200" dirty="0"/>
              <a:t>	</a:t>
            </a:r>
            <a:r>
              <a:rPr lang="en-US" sz="2400" dirty="0"/>
              <a:t> (Ulrich Beck: “The Cosmopolitan Perspective: Sociology of the 			second age of modernity,” in the </a:t>
            </a:r>
            <a:r>
              <a:rPr lang="en-US" sz="2400" i="1" dirty="0"/>
              <a:t>British Journal of Sociology</a:t>
            </a:r>
            <a:r>
              <a:rPr lang="en-US" sz="2400" dirty="0"/>
              <a:t> 51/1, 79-105, 85.)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Stuart </a:t>
            </a:r>
            <a:r>
              <a:rPr lang="en-US" b="1" dirty="0"/>
              <a:t>Hall</a:t>
            </a:r>
            <a:r>
              <a:rPr lang="en-US" dirty="0"/>
              <a:t> and David </a:t>
            </a:r>
            <a:r>
              <a:rPr lang="en-US" b="1" dirty="0"/>
              <a:t>Held </a:t>
            </a:r>
            <a:r>
              <a:rPr lang="en-US" dirty="0"/>
              <a:t>– “everywhere the nation-state is eroded and challenged” […] 			“the rise of regional and local nationalisms’ are beginning to 				erode it from below.”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sz="2200" dirty="0"/>
              <a:t>(S. Hall and D. Held: “Citizens and Citizenship”, In. S. Hall and M. 						Jacques (eds.), </a:t>
            </a:r>
            <a:r>
              <a:rPr lang="en-US" sz="2200" i="1" dirty="0"/>
              <a:t>New Times</a:t>
            </a:r>
            <a:r>
              <a:rPr lang="en-US" sz="2200" dirty="0"/>
              <a:t>, London: Lawrence and Wishart, 1989, 183.)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2336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722A-BF8E-3D45-B392-594D47E2D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217"/>
          </a:xfrm>
        </p:spPr>
        <p:txBody>
          <a:bodyPr/>
          <a:lstStyle/>
          <a:p>
            <a:pPr algn="ctr"/>
            <a:r>
              <a:rPr lang="en-US" b="1" dirty="0"/>
              <a:t>Bureaucratic coercion and 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6CE9F-B678-9B48-A93D-AB46ADDA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13" y="1342663"/>
            <a:ext cx="11273741" cy="5324355"/>
          </a:xfrm>
        </p:spPr>
        <p:txBody>
          <a:bodyPr>
            <a:normAutofit/>
          </a:bodyPr>
          <a:lstStyle/>
          <a:p>
            <a:r>
              <a:rPr lang="en-US" sz="3600" dirty="0"/>
              <a:t>We live in a world </a:t>
            </a:r>
            <a:r>
              <a:rPr lang="en-US" sz="3600" u="sng" dirty="0"/>
              <a:t>divided into nations</a:t>
            </a:r>
            <a:r>
              <a:rPr lang="en-US" sz="3600" dirty="0"/>
              <a:t>;</a:t>
            </a:r>
          </a:p>
          <a:p>
            <a:r>
              <a:rPr lang="en-US" sz="3600" u="sng" dirty="0"/>
              <a:t>National sentiments have become stronger, </a:t>
            </a:r>
            <a:r>
              <a:rPr lang="en-US" sz="3600" dirty="0"/>
              <a:t>not weaker in the past few decades;</a:t>
            </a:r>
          </a:p>
          <a:p>
            <a:r>
              <a:rPr lang="en-US" sz="3600" dirty="0"/>
              <a:t>Nation-states have more </a:t>
            </a:r>
            <a:r>
              <a:rPr lang="en-US" sz="3600" u="sng" dirty="0"/>
              <a:t>administrative contr</a:t>
            </a:r>
            <a:r>
              <a:rPr lang="en-US" sz="3600" dirty="0"/>
              <a:t>ol over their citizens; </a:t>
            </a:r>
          </a:p>
          <a:p>
            <a:r>
              <a:rPr lang="en-US" sz="3600" u="sng" dirty="0"/>
              <a:t>Surveillance of borders </a:t>
            </a:r>
            <a:r>
              <a:rPr lang="en-US" sz="3600" dirty="0"/>
              <a:t>and control of population has become more sophisticated;</a:t>
            </a:r>
          </a:p>
          <a:p>
            <a:r>
              <a:rPr lang="en-US" sz="3600" dirty="0"/>
              <a:t>The “banal discourse” about </a:t>
            </a:r>
            <a:r>
              <a:rPr lang="en-US" sz="3600" u="sng" dirty="0"/>
              <a:t>immigration</a:t>
            </a:r>
            <a:r>
              <a:rPr lang="en-US" sz="3600" dirty="0"/>
              <a:t> almost always takes place </a:t>
            </a:r>
            <a:r>
              <a:rPr lang="en-US" sz="3600" u="sng" dirty="0"/>
              <a:t>within the nationalist frame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28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6FDD-1286-C149-96B9-1681BEFE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Capitalism, globalization, religion as antidotes to nationalism?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FBAE5-4F15-D04C-B1B6-98074AE3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CAPITALISM</a:t>
            </a:r>
          </a:p>
          <a:p>
            <a:r>
              <a:rPr lang="en-US" dirty="0"/>
              <a:t>Capitalism and nation-state building went hand in hand;</a:t>
            </a:r>
          </a:p>
          <a:p>
            <a:r>
              <a:rPr lang="en-US" dirty="0"/>
              <a:t>Consumerism reinforces nationalism (for example the new affluent middle-class in China is more nationalistic);</a:t>
            </a:r>
          </a:p>
          <a:p>
            <a:pPr marL="0" indent="0">
              <a:buNone/>
            </a:pPr>
            <a:r>
              <a:rPr lang="en-US" b="1" dirty="0"/>
              <a:t>GLOBALIZATION</a:t>
            </a:r>
          </a:p>
          <a:p>
            <a:r>
              <a:rPr lang="en-US" dirty="0"/>
              <a:t>Globalization does not result in more homogeneous global, cosmopolitan societies; </a:t>
            </a:r>
          </a:p>
          <a:p>
            <a:r>
              <a:rPr lang="en-US" dirty="0"/>
              <a:t>it has made nation-states more diverse, communities more heterogeneous. «-- nationalist reaction</a:t>
            </a:r>
          </a:p>
          <a:p>
            <a:r>
              <a:rPr lang="en-US" dirty="0"/>
              <a:t>Lack of convincing global narrative;</a:t>
            </a:r>
          </a:p>
          <a:p>
            <a:pPr marL="0" indent="0">
              <a:buNone/>
            </a:pPr>
            <a:r>
              <a:rPr lang="en-US" b="1" dirty="0"/>
              <a:t>RELIGION</a:t>
            </a:r>
            <a:r>
              <a:rPr lang="en-US" dirty="0"/>
              <a:t> </a:t>
            </a:r>
          </a:p>
          <a:p>
            <a:r>
              <a:rPr lang="en-US" dirty="0"/>
              <a:t>Religious revivals have also strengthened nationalism;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44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3163F-3F0B-654B-BDE3-116E84CA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Ideological penetration of nationalism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B5CAF-D162-864E-BE62-EB2F1D92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“Unlike any other ideology, nationalism when successful is capable of tapping into our </a:t>
            </a:r>
            <a:r>
              <a:rPr lang="en-US" u="sng" dirty="0"/>
              <a:t>everyday micro-universes</a:t>
            </a:r>
            <a:r>
              <a:rPr lang="en-US" dirty="0"/>
              <a:t>” </a:t>
            </a:r>
          </a:p>
          <a:p>
            <a:r>
              <a:rPr lang="en-US" dirty="0"/>
              <a:t>“although nation-states are coercive bureaucratic organizations, they are also considered by their own citizens as the most legitimate form of rule. </a:t>
            </a:r>
            <a:r>
              <a:rPr lang="en-US" u="sng" dirty="0"/>
              <a:t>No other polity in history </a:t>
            </a:r>
            <a:r>
              <a:rPr lang="en-US" dirty="0"/>
              <a:t>could claim that level of </a:t>
            </a:r>
            <a:r>
              <a:rPr lang="en-US" u="sng" dirty="0"/>
              <a:t>popular legitimacy</a:t>
            </a:r>
            <a:r>
              <a:rPr lang="en-US" dirty="0"/>
              <a:t>.” </a:t>
            </a:r>
          </a:p>
          <a:p>
            <a:r>
              <a:rPr lang="en-US" dirty="0"/>
              <a:t>“in the era of nation-state, </a:t>
            </a:r>
            <a:r>
              <a:rPr lang="en-US" u="sng" dirty="0"/>
              <a:t>not being national is hardly an option </a:t>
            </a:r>
            <a:r>
              <a:rPr lang="en-US" dirty="0"/>
              <a:t>any more”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(</a:t>
            </a:r>
            <a:r>
              <a:rPr lang="en-US" sz="2400" dirty="0" err="1"/>
              <a:t>Siniša</a:t>
            </a:r>
            <a:r>
              <a:rPr lang="en-US" sz="2400" dirty="0"/>
              <a:t> </a:t>
            </a:r>
            <a:r>
              <a:rPr lang="en-US" sz="2400" dirty="0" err="1"/>
              <a:t>Malešević</a:t>
            </a:r>
            <a:r>
              <a:rPr lang="en-US" sz="2400" dirty="0"/>
              <a:t>: </a:t>
            </a:r>
            <a:r>
              <a:rPr lang="en-US" sz="2400" i="1" dirty="0"/>
              <a:t>Nation-States and Nationalisms</a:t>
            </a:r>
            <a:r>
              <a:rPr lang="en-US" sz="2400" dirty="0"/>
              <a:t>, Cambridge: Polity, 2013, 		197.)</a:t>
            </a:r>
          </a:p>
        </p:txBody>
      </p:sp>
    </p:spTree>
    <p:extLst>
      <p:ext uri="{BB962C8B-B14F-4D97-AF65-F5344CB8AC3E}">
        <p14:creationId xmlns:p14="http://schemas.microsoft.com/office/powerpoint/2010/main" val="3701112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6339-954A-094E-8E3A-810221EC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Internet and Nationalism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70398-14FD-9F4E-95F5-52E18C12E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more than 4 billion people are connected to the internet (half of the world’s population) - </a:t>
            </a:r>
            <a:r>
              <a:rPr lang="en-US" dirty="0">
                <a:hlinkClick r:id="rId2"/>
              </a:rPr>
              <a:t>https://www.internetworldstats.com/stats.htm</a:t>
            </a:r>
            <a:endParaRPr lang="en-US" dirty="0"/>
          </a:p>
          <a:p>
            <a:r>
              <a:rPr lang="en-US" dirty="0"/>
              <a:t>nations thrive in cyberspace</a:t>
            </a:r>
          </a:p>
          <a:p>
            <a:r>
              <a:rPr lang="en-US" i="1" dirty="0" err="1"/>
              <a:t>deterritorialization</a:t>
            </a:r>
            <a:r>
              <a:rPr lang="en-US" dirty="0"/>
              <a:t> of nations on the Internet (mass media in a transnational age of information technology)</a:t>
            </a:r>
          </a:p>
          <a:p>
            <a:r>
              <a:rPr lang="en-US" dirty="0"/>
              <a:t>we create our digital identities, but identity is also created </a:t>
            </a:r>
            <a:r>
              <a:rPr lang="en-US" i="1" dirty="0"/>
              <a:t>for </a:t>
            </a:r>
            <a:r>
              <a:rPr lang="en-US" dirty="0"/>
              <a:t>us</a:t>
            </a:r>
          </a:p>
          <a:p>
            <a:r>
              <a:rPr lang="en-US" dirty="0"/>
              <a:t>we are being reconfigured as citizens</a:t>
            </a:r>
          </a:p>
          <a:p>
            <a:r>
              <a:rPr lang="en-US" dirty="0"/>
              <a:t>algorithmic national identities – are we all data? </a:t>
            </a:r>
          </a:p>
          <a:p>
            <a:r>
              <a:rPr lang="en-US" dirty="0"/>
              <a:t>c</a:t>
            </a:r>
            <a:r>
              <a:rPr lang="en-US"/>
              <a:t>heck </a:t>
            </a:r>
            <a:r>
              <a:rPr lang="en-US" dirty="0"/>
              <a:t>out: </a:t>
            </a:r>
            <a:r>
              <a:rPr lang="en-US" dirty="0">
                <a:hlinkClick r:id="rId3"/>
              </a:rPr>
              <a:t>http://citizen-ex.com/citizenship</a:t>
            </a:r>
            <a:r>
              <a:rPr lang="en-US" dirty="0"/>
              <a:t> </a:t>
            </a:r>
          </a:p>
          <a:p>
            <a:r>
              <a:rPr lang="en-US" dirty="0"/>
              <a:t>information bubbles, echo chambers &amp; national identities </a:t>
            </a:r>
          </a:p>
          <a:p>
            <a:r>
              <a:rPr lang="en-US" dirty="0"/>
              <a:t>long-distance nationalism in the digital age</a:t>
            </a:r>
          </a:p>
        </p:txBody>
      </p:sp>
    </p:spTree>
    <p:extLst>
      <p:ext uri="{BB962C8B-B14F-4D97-AF65-F5344CB8AC3E}">
        <p14:creationId xmlns:p14="http://schemas.microsoft.com/office/powerpoint/2010/main" val="20537513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DEC1-37CC-FA42-B5BA-EE2072569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8" y="365125"/>
            <a:ext cx="11629292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A video with </a:t>
            </a:r>
            <a:r>
              <a:rPr lang="en-US" sz="2800" b="1" dirty="0"/>
              <a:t>Montserrat </a:t>
            </a:r>
            <a:r>
              <a:rPr lang="en-US" sz="2800" b="1" dirty="0" err="1"/>
              <a:t>Guibernau</a:t>
            </a:r>
            <a:r>
              <a:rPr lang="en-US" sz="2800" dirty="0"/>
              <a:t>, the author of the book </a:t>
            </a:r>
            <a:br>
              <a:rPr lang="en-US" sz="2800" dirty="0"/>
            </a:br>
            <a:r>
              <a:rPr lang="en-US" sz="2800" i="1" dirty="0"/>
              <a:t>Belonging: Solidarity and Division in Modern Societies</a:t>
            </a:r>
            <a:r>
              <a:rPr lang="en-US" sz="2800" dirty="0"/>
              <a:t>, Cambridge: Polity, 2013.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60D15-B801-5E48-B01E-DF423A88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https://www.youtube.com/watch?v=N5fSaEB8IAo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DF2F5-AAEE-D14B-9D0D-DE8EF5EA1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755" y="2521439"/>
            <a:ext cx="7580079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87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9ABE-B487-7146-A267-259B3A040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F6AAD-87F7-C147-B811-E9DAF9B1B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Thank you! </a:t>
            </a:r>
          </a:p>
          <a:p>
            <a:pPr algn="ctr"/>
            <a:endParaRPr lang="en-US" sz="7200" dirty="0"/>
          </a:p>
          <a:p>
            <a:pPr marL="0" indent="0" algn="ctr">
              <a:buNone/>
            </a:pPr>
            <a:r>
              <a:rPr lang="en-US" sz="72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29661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72AF-F03E-494E-A777-DE0F73E27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94" y="1"/>
            <a:ext cx="11898775" cy="914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From </a:t>
            </a:r>
            <a:r>
              <a:rPr lang="en-US" sz="3200" b="1" dirty="0" err="1"/>
              <a:t>Megalomanian</a:t>
            </a:r>
            <a:r>
              <a:rPr lang="en-US" sz="3200" b="1" dirty="0"/>
              <a:t> </a:t>
            </a:r>
            <a:r>
              <a:rPr lang="en-US" sz="3200" b="1" i="1" dirty="0"/>
              <a:t>industrialization</a:t>
            </a:r>
            <a:r>
              <a:rPr lang="en-US" sz="3200" b="1" dirty="0"/>
              <a:t> to Ruritanian </a:t>
            </a:r>
            <a:r>
              <a:rPr lang="en-US" sz="3200" b="1" i="1" dirty="0"/>
              <a:t>independence</a:t>
            </a:r>
            <a:r>
              <a:rPr lang="en-US" sz="3200" dirty="0"/>
              <a:t>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96DE182-0DCC-514D-92B9-A248A18BE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646865"/>
              </p:ext>
            </p:extLst>
          </p:nvPr>
        </p:nvGraphicFramePr>
        <p:xfrm>
          <a:off x="185195" y="787078"/>
          <a:ext cx="11597833" cy="5671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42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A7A4-89CC-254A-BDED-DA95E19C8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62" y="365125"/>
            <a:ext cx="10662138" cy="861791"/>
          </a:xfrm>
        </p:spPr>
        <p:txBody>
          <a:bodyPr/>
          <a:lstStyle/>
          <a:p>
            <a:pPr algn="ctr"/>
            <a:r>
              <a:rPr lang="en-US" b="1" i="1" dirty="0"/>
              <a:t>Cultural nationalism </a:t>
            </a:r>
            <a:r>
              <a:rPr lang="en-US" b="1" dirty="0"/>
              <a:t>and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E4EC3-AAE3-F74E-A235-0F63A4E6B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662" y="1547446"/>
            <a:ext cx="10890738" cy="4923692"/>
          </a:xfrm>
        </p:spPr>
        <p:txBody>
          <a:bodyPr>
            <a:normAutofit/>
          </a:bodyPr>
          <a:lstStyle/>
          <a:p>
            <a:r>
              <a:rPr lang="en-US" dirty="0"/>
              <a:t>“In the old days it made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 sense to ask whether the peasants loved their own culture</a:t>
            </a:r>
            <a:r>
              <a:rPr lang="en-US" dirty="0"/>
              <a:t>: they took it for granted, like the air they breathed, and were not conscious of either.”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“In stable self-contained communities culture is often quite invisible, but when mobility and context-free communication come to be of the essence of social life,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culture in which one has been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taught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to communicate becomes the core of one’s identity</a:t>
            </a:r>
            <a:r>
              <a:rPr lang="en-US" dirty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(Ernest Gellner: </a:t>
            </a:r>
            <a:r>
              <a:rPr lang="en-US" i="1" dirty="0"/>
              <a:t>Nations and Nationalism</a:t>
            </a:r>
            <a:r>
              <a:rPr lang="en-US" dirty="0"/>
              <a:t>, Oxford: Blackwell, 2003, 61.)</a:t>
            </a:r>
          </a:p>
        </p:txBody>
      </p:sp>
    </p:spTree>
    <p:extLst>
      <p:ext uri="{BB962C8B-B14F-4D97-AF65-F5344CB8AC3E}">
        <p14:creationId xmlns:p14="http://schemas.microsoft.com/office/powerpoint/2010/main" val="39387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5431-9994-B249-9686-7BDCB026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5964"/>
          </a:xfrm>
        </p:spPr>
        <p:txBody>
          <a:bodyPr/>
          <a:lstStyle/>
          <a:p>
            <a:pPr algn="ctr"/>
            <a:r>
              <a:rPr lang="en-US" b="1" dirty="0"/>
              <a:t>Who are “we”? – Robert </a:t>
            </a:r>
            <a:r>
              <a:rPr lang="en-US" b="1" dirty="0" err="1"/>
              <a:t>Musil’s</a:t>
            </a:r>
            <a:r>
              <a:rPr lang="en-US" b="1" dirty="0"/>
              <a:t> answer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B322-AED0-7C4D-A6F9-F7696070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1" y="1536911"/>
            <a:ext cx="11500636" cy="51921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Fragte</a:t>
            </a:r>
            <a:r>
              <a:rPr lang="en-US" dirty="0"/>
              <a:t> man [...]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Österreicher</a:t>
            </a:r>
            <a:r>
              <a:rPr lang="en-US" dirty="0"/>
              <a:t>, was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sei</a:t>
            </a:r>
            <a:r>
              <a:rPr lang="en-US" dirty="0"/>
              <a:t>, so </a:t>
            </a:r>
            <a:r>
              <a:rPr lang="en-US" dirty="0" err="1"/>
              <a:t>konnte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natürlich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antworten</a:t>
            </a:r>
            <a:r>
              <a:rPr lang="en-US" dirty="0"/>
              <a:t>: </a:t>
            </a:r>
            <a:r>
              <a:rPr lang="en-US" dirty="0" err="1"/>
              <a:t>ich</a:t>
            </a:r>
            <a:r>
              <a:rPr lang="en-US" dirty="0"/>
              <a:t> bin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den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Reichsrate</a:t>
            </a:r>
            <a:r>
              <a:rPr lang="en-US" dirty="0"/>
              <a:t> </a:t>
            </a:r>
            <a:r>
              <a:rPr lang="en-US" dirty="0" err="1"/>
              <a:t>vertretenen</a:t>
            </a:r>
            <a:r>
              <a:rPr lang="en-US" dirty="0"/>
              <a:t> </a:t>
            </a:r>
            <a:r>
              <a:rPr lang="en-US" dirty="0" err="1"/>
              <a:t>Königreichen</a:t>
            </a:r>
            <a:r>
              <a:rPr lang="en-US" dirty="0"/>
              <a:t> und </a:t>
            </a:r>
            <a:r>
              <a:rPr lang="en-US" dirty="0" err="1"/>
              <a:t>Ländern</a:t>
            </a:r>
            <a:r>
              <a:rPr lang="en-US" dirty="0"/>
              <a:t>, die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– und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zog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schon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diesem</a:t>
            </a:r>
            <a:r>
              <a:rPr lang="en-US" dirty="0"/>
              <a:t> </a:t>
            </a:r>
            <a:r>
              <a:rPr lang="en-US" dirty="0" err="1"/>
              <a:t>Grunde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,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sagen</a:t>
            </a:r>
            <a:r>
              <a:rPr lang="en-US" dirty="0"/>
              <a:t>: Ich bin </a:t>
            </a:r>
            <a:r>
              <a:rPr lang="en-US" dirty="0" err="1"/>
              <a:t>ein</a:t>
            </a:r>
            <a:r>
              <a:rPr lang="en-US" dirty="0"/>
              <a:t> Pole, </a:t>
            </a:r>
            <a:r>
              <a:rPr lang="en-US" dirty="0" err="1"/>
              <a:t>Tscheche</a:t>
            </a:r>
            <a:r>
              <a:rPr lang="en-US" dirty="0"/>
              <a:t>, </a:t>
            </a:r>
            <a:r>
              <a:rPr lang="en-US" dirty="0" err="1"/>
              <a:t>Italiener</a:t>
            </a:r>
            <a:r>
              <a:rPr lang="en-US" dirty="0"/>
              <a:t>, </a:t>
            </a:r>
            <a:r>
              <a:rPr lang="en-US" dirty="0" err="1"/>
              <a:t>Friauler</a:t>
            </a:r>
            <a:r>
              <a:rPr lang="en-US" dirty="0"/>
              <a:t>, </a:t>
            </a:r>
            <a:r>
              <a:rPr lang="en-US" dirty="0" err="1"/>
              <a:t>Ladiner</a:t>
            </a:r>
            <a:r>
              <a:rPr lang="en-US" dirty="0"/>
              <a:t>, </a:t>
            </a:r>
            <a:r>
              <a:rPr lang="en-US" dirty="0" err="1"/>
              <a:t>Slowene</a:t>
            </a:r>
            <a:r>
              <a:rPr lang="en-US" dirty="0"/>
              <a:t>, </a:t>
            </a:r>
            <a:r>
              <a:rPr lang="en-US" dirty="0" err="1"/>
              <a:t>Kroate</a:t>
            </a:r>
            <a:r>
              <a:rPr lang="en-US" dirty="0"/>
              <a:t>, </a:t>
            </a:r>
            <a:r>
              <a:rPr lang="en-US" dirty="0" err="1"/>
              <a:t>Serbe</a:t>
            </a:r>
            <a:r>
              <a:rPr lang="en-US" dirty="0"/>
              <a:t>, </a:t>
            </a:r>
            <a:r>
              <a:rPr lang="en-US" dirty="0" err="1"/>
              <a:t>Slowake</a:t>
            </a:r>
            <a:r>
              <a:rPr lang="en-US" dirty="0"/>
              <a:t>, </a:t>
            </a:r>
            <a:r>
              <a:rPr lang="en-US" dirty="0" err="1"/>
              <a:t>Ruthene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Wallache</a:t>
            </a:r>
            <a:r>
              <a:rPr lang="en-US" dirty="0"/>
              <a:t>, und das war der </a:t>
            </a:r>
            <a:r>
              <a:rPr lang="en-US" dirty="0" err="1"/>
              <a:t>sogenannte</a:t>
            </a:r>
            <a:r>
              <a:rPr lang="en-US" dirty="0"/>
              <a:t> </a:t>
            </a:r>
            <a:r>
              <a:rPr lang="en-US" dirty="0" err="1"/>
              <a:t>Nationalismus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			(Robert </a:t>
            </a:r>
            <a:r>
              <a:rPr lang="en-US" dirty="0" err="1"/>
              <a:t>Musil</a:t>
            </a:r>
            <a:r>
              <a:rPr lang="en-US" dirty="0"/>
              <a:t>, </a:t>
            </a:r>
            <a:r>
              <a:rPr lang="en-US" i="1" dirty="0"/>
              <a:t>Der Mann </a:t>
            </a:r>
            <a:r>
              <a:rPr lang="en-US" i="1" dirty="0" err="1"/>
              <a:t>ohne</a:t>
            </a:r>
            <a:r>
              <a:rPr lang="en-US" i="1" dirty="0"/>
              <a:t> </a:t>
            </a:r>
            <a:r>
              <a:rPr lang="en-US" i="1" dirty="0" err="1"/>
              <a:t>Eigenschaften</a:t>
            </a:r>
            <a:r>
              <a:rPr lang="en-US" dirty="0"/>
              <a:t>, 1952, p. 462)	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And so if one asked an Austrian what he was, obviously he couldn’t answer: “I’m from one of the non-existent kingdoms and lands represented in the Imperial Council.” So for this reason alone he preferred to say: I’m a Pole, a Czech, an Italian, a </a:t>
            </a:r>
            <a:r>
              <a:rPr lang="en-US" b="1" dirty="0" err="1"/>
              <a:t>Friulian</a:t>
            </a:r>
            <a:r>
              <a:rPr lang="en-US" b="1" dirty="0"/>
              <a:t>, a </a:t>
            </a:r>
            <a:r>
              <a:rPr lang="en-US" b="1" dirty="0" err="1"/>
              <a:t>Ladin</a:t>
            </a:r>
            <a:r>
              <a:rPr lang="en-US" b="1" dirty="0"/>
              <a:t>, a Slovene, a Croat, a Serbian, a Slovak, a Ruthenian, or a Wallachian, and that was the so-called </a:t>
            </a:r>
            <a:r>
              <a:rPr lang="en-US" b="1" u="sng" dirty="0"/>
              <a:t>nationalism</a:t>
            </a:r>
            <a:r>
              <a:rPr lang="en-US" b="1" dirty="0"/>
              <a:t>. </a:t>
            </a:r>
          </a:p>
          <a:p>
            <a:pPr marL="0" indent="0">
              <a:buNone/>
            </a:pPr>
            <a:r>
              <a:rPr lang="en-US" b="1" dirty="0"/>
              <a:t>						</a:t>
            </a:r>
            <a:r>
              <a:rPr lang="en-US" dirty="0"/>
              <a:t>(Robert </a:t>
            </a:r>
            <a:r>
              <a:rPr lang="en-US" dirty="0" err="1"/>
              <a:t>Musil</a:t>
            </a:r>
            <a:r>
              <a:rPr lang="en-US" dirty="0"/>
              <a:t>, </a:t>
            </a:r>
            <a:r>
              <a:rPr lang="en-US" i="1" dirty="0"/>
              <a:t>The Man Without Qualities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(The problem of “</a:t>
            </a:r>
            <a:r>
              <a:rPr lang="en-US" i="1" dirty="0" err="1"/>
              <a:t>Kakania</a:t>
            </a:r>
            <a:r>
              <a:rPr lang="en-US" i="1" dirty="0"/>
              <a:t>” = </a:t>
            </a:r>
            <a:r>
              <a:rPr lang="en-US" dirty="0"/>
              <a:t>from “</a:t>
            </a:r>
            <a:r>
              <a:rPr lang="en-US" dirty="0" err="1"/>
              <a:t>k.u.k</a:t>
            </a:r>
            <a:r>
              <a:rPr lang="en-US" dirty="0"/>
              <a:t>,” </a:t>
            </a:r>
            <a:r>
              <a:rPr lang="en-US" i="1" dirty="0"/>
              <a:t>“</a:t>
            </a:r>
            <a:r>
              <a:rPr lang="en-US" dirty="0" err="1"/>
              <a:t>kaiserlich</a:t>
            </a:r>
            <a:r>
              <a:rPr lang="en-US" dirty="0"/>
              <a:t> und </a:t>
            </a:r>
            <a:r>
              <a:rPr lang="en-US" dirty="0" err="1"/>
              <a:t>königlich</a:t>
            </a:r>
            <a:r>
              <a:rPr lang="en-US" dirty="0"/>
              <a:t>”</a:t>
            </a:r>
            <a:r>
              <a:rPr lang="en-US" i="1" dirty="0"/>
              <a:t>.</a:t>
            </a:r>
            <a:r>
              <a:rPr lang="en-US" dirty="0"/>
              <a:t>)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01D7C236-D046-374C-B2EB-E78230B8421F}"/>
              </a:ext>
            </a:extLst>
          </p:cNvPr>
          <p:cNvSpPr/>
          <p:nvPr/>
        </p:nvSpPr>
        <p:spPr>
          <a:xfrm>
            <a:off x="3399692" y="4525667"/>
            <a:ext cx="398586" cy="539262"/>
          </a:xfrm>
          <a:prstGeom prst="downArrow">
            <a:avLst>
              <a:gd name="adj1" fmla="val 50000"/>
              <a:gd name="adj2" fmla="val 47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29FE9-7BAC-3741-863F-81942F72125A}"/>
              </a:ext>
            </a:extLst>
          </p:cNvPr>
          <p:cNvSpPr txBox="1"/>
          <p:nvPr/>
        </p:nvSpPr>
        <p:spPr>
          <a:xfrm>
            <a:off x="2039814" y="5001119"/>
            <a:ext cx="318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Magnifying small differences</a:t>
            </a:r>
          </a:p>
        </p:txBody>
      </p:sp>
    </p:spTree>
    <p:extLst>
      <p:ext uri="{BB962C8B-B14F-4D97-AF65-F5344CB8AC3E}">
        <p14:creationId xmlns:p14="http://schemas.microsoft.com/office/powerpoint/2010/main" val="334049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177F-7B22-AF46-9936-B3B42B1A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277793"/>
            <a:ext cx="11937357" cy="10880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Miroslav </a:t>
            </a:r>
            <a:r>
              <a:rPr lang="en-US" b="1" dirty="0" err="1"/>
              <a:t>Hroch’s</a:t>
            </a:r>
            <a:r>
              <a:rPr lang="en-US" b="1" dirty="0"/>
              <a:t> model about the </a:t>
            </a:r>
            <a:br>
              <a:rPr lang="en-US" b="1" dirty="0"/>
            </a:br>
            <a:r>
              <a:rPr lang="en-US" b="1" i="1" dirty="0"/>
              <a:t>3 phases </a:t>
            </a:r>
            <a:r>
              <a:rPr lang="en-US" b="1" dirty="0"/>
              <a:t>of nationalism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D86B3BE-0C58-2D45-B2C3-961B126F37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66064"/>
              </p:ext>
            </p:extLst>
          </p:nvPr>
        </p:nvGraphicFramePr>
        <p:xfrm>
          <a:off x="625033" y="1365814"/>
          <a:ext cx="10728767" cy="481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DC461C-86CE-9C45-980F-C3F44164131D}"/>
              </a:ext>
            </a:extLst>
          </p:cNvPr>
          <p:cNvSpPr txBox="1"/>
          <p:nvPr/>
        </p:nvSpPr>
        <p:spPr>
          <a:xfrm>
            <a:off x="949123" y="5578997"/>
            <a:ext cx="181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Scholarly interest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AF2D81-8922-A74A-8363-B4D325FEE86E}"/>
              </a:ext>
            </a:extLst>
          </p:cNvPr>
          <p:cNvSpPr txBox="1"/>
          <p:nvPr/>
        </p:nvSpPr>
        <p:spPr>
          <a:xfrm>
            <a:off x="4791919" y="5578997"/>
            <a:ext cx="1905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Patriotic agitation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075559-1411-9D41-BF17-20BC17DD8FEE}"/>
              </a:ext>
            </a:extLst>
          </p:cNvPr>
          <p:cNvSpPr txBox="1"/>
          <p:nvPr/>
        </p:nvSpPr>
        <p:spPr>
          <a:xfrm>
            <a:off x="8877781" y="5578997"/>
            <a:ext cx="280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diffusion of patriotism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F28219-74F7-434D-A14A-16C89AEBF931}"/>
              </a:ext>
            </a:extLst>
          </p:cNvPr>
          <p:cNvSpPr txBox="1"/>
          <p:nvPr/>
        </p:nvSpPr>
        <p:spPr>
          <a:xfrm>
            <a:off x="949123" y="6176964"/>
            <a:ext cx="8188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 Culture remains an important element in all these phases</a:t>
            </a:r>
          </a:p>
        </p:txBody>
      </p:sp>
    </p:spTree>
    <p:extLst>
      <p:ext uri="{BB962C8B-B14F-4D97-AF65-F5344CB8AC3E}">
        <p14:creationId xmlns:p14="http://schemas.microsoft.com/office/powerpoint/2010/main" val="83925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C498-A52E-A54F-8945-EE06AC17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538"/>
          </a:xfrm>
        </p:spPr>
        <p:txBody>
          <a:bodyPr/>
          <a:lstStyle/>
          <a:p>
            <a:pPr algn="ctr"/>
            <a:r>
              <a:rPr lang="en-US" b="1" i="1" dirty="0"/>
              <a:t>Psychology</a:t>
            </a:r>
            <a:r>
              <a:rPr lang="en-US" b="1" dirty="0"/>
              <a:t> of Nationalism &amp; National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B0C4-1588-9241-A59F-6F54E6E3A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459" y="1342664"/>
            <a:ext cx="10613020" cy="516230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Nationalism understood as:</a:t>
            </a:r>
          </a:p>
          <a:p>
            <a:pPr marL="0" indent="0">
              <a:buNone/>
            </a:pPr>
            <a:endParaRPr lang="en-US" sz="3600" dirty="0"/>
          </a:p>
          <a:p>
            <a:pPr lvl="2">
              <a:buFont typeface="Wingdings" pitchFamily="2" charset="2"/>
              <a:buChar char="v"/>
            </a:pPr>
            <a:r>
              <a:rPr lang="en-US" sz="3600" dirty="0"/>
              <a:t>	  “</a:t>
            </a:r>
            <a:r>
              <a:rPr lang="en-US" sz="3600" b="1" dirty="0"/>
              <a:t>the narcissism of small differences</a:t>
            </a:r>
            <a:r>
              <a:rPr lang="en-US" sz="3600" dirty="0"/>
              <a:t>” </a:t>
            </a:r>
          </a:p>
          <a:p>
            <a:pPr marL="2286000" lvl="5" indent="0">
              <a:buNone/>
            </a:pPr>
            <a:r>
              <a:rPr lang="en-US" sz="2600" dirty="0"/>
              <a:t>Sigmund Freud: </a:t>
            </a:r>
            <a:r>
              <a:rPr lang="en-US" sz="2600" i="1" dirty="0"/>
              <a:t>Civilization and its Discontents</a:t>
            </a:r>
            <a:r>
              <a:rPr lang="en-US" sz="2600" dirty="0"/>
              <a:t> (1929–30)</a:t>
            </a:r>
          </a:p>
          <a:p>
            <a:pPr marL="2286000" lvl="5" indent="0">
              <a:buNone/>
            </a:pPr>
            <a:endParaRPr lang="en-US" sz="2600" dirty="0"/>
          </a:p>
          <a:p>
            <a:pPr lvl="2">
              <a:buFont typeface="Wingdings" pitchFamily="2" charset="2"/>
              <a:buChar char="v"/>
            </a:pPr>
            <a:r>
              <a:rPr lang="en-US" sz="3600" dirty="0"/>
              <a:t>        </a:t>
            </a:r>
            <a:r>
              <a:rPr lang="en-US" sz="3600" b="1" dirty="0"/>
              <a:t>Social Identity Theory </a:t>
            </a:r>
            <a:r>
              <a:rPr lang="en-US" sz="3600" dirty="0"/>
              <a:t>(Henri Tajfel, 1980s)</a:t>
            </a:r>
          </a:p>
          <a:p>
            <a:pPr marL="1828800" lvl="4" indent="0">
              <a:buNone/>
            </a:pPr>
            <a:r>
              <a:rPr lang="en-US" sz="3400" dirty="0"/>
              <a:t>	- in-group favoritism &amp; out-group discrimination</a:t>
            </a:r>
          </a:p>
          <a:p>
            <a:pPr marL="1828800" lvl="4" indent="0">
              <a:buNone/>
            </a:pPr>
            <a:r>
              <a:rPr lang="en-US" sz="3400" dirty="0"/>
              <a:t>	- stereotyping is a cognitive process</a:t>
            </a:r>
          </a:p>
          <a:p>
            <a:pPr marL="2286000" lvl="5" indent="0">
              <a:buNone/>
            </a:pPr>
            <a:endParaRPr lang="en-US" sz="2400" dirty="0"/>
          </a:p>
          <a:p>
            <a:pPr lvl="2">
              <a:buFont typeface="Wingdings" pitchFamily="2" charset="2"/>
              <a:buChar char="v"/>
            </a:pPr>
            <a:r>
              <a:rPr lang="en-US" sz="3600" dirty="0"/>
              <a:t>	 </a:t>
            </a:r>
            <a:r>
              <a:rPr lang="en-US" sz="3600" b="1" dirty="0"/>
              <a:t>Category Differentiation Theory </a:t>
            </a:r>
          </a:p>
          <a:p>
            <a:pPr marL="1371600" lvl="3" indent="0">
              <a:buNone/>
            </a:pPr>
            <a:r>
              <a:rPr lang="en-US" sz="3200" dirty="0"/>
              <a:t>– cognitive framing strengthens in-group identity </a:t>
            </a:r>
          </a:p>
          <a:p>
            <a:pPr marL="1371600" lvl="3" indent="0">
              <a:buNone/>
            </a:pPr>
            <a:r>
              <a:rPr lang="en-US" sz="3200" dirty="0"/>
              <a:t>– you feel more similar to your own group members, which  exacerbates differences with members of the out-group </a:t>
            </a:r>
          </a:p>
          <a:p>
            <a:pPr marL="1371600" lvl="3" indent="0">
              <a:buNone/>
            </a:pPr>
            <a:r>
              <a:rPr lang="en-US" sz="3200" dirty="0"/>
              <a:t>--» intragroup </a:t>
            </a:r>
            <a:r>
              <a:rPr lang="en-US" sz="3200" i="1" dirty="0"/>
              <a:t>homogenized</a:t>
            </a:r>
            <a:r>
              <a:rPr lang="en-US" sz="3200" dirty="0"/>
              <a:t> and intergroup </a:t>
            </a:r>
            <a:r>
              <a:rPr lang="en-US" sz="3200" i="1" dirty="0"/>
              <a:t>differentiation</a:t>
            </a:r>
            <a:r>
              <a:rPr lang="en-US" sz="3200" dirty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6407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CDDA-9D97-9D41-B9F6-FAA62BCC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368"/>
            <a:ext cx="10515600" cy="6829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Divisiveness &amp; Unification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D65C-E70D-C148-8216-483CB818E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" y="1099596"/>
            <a:ext cx="11783028" cy="5289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“Divisiveness is an ideological position and it can </a:t>
            </a:r>
            <a:r>
              <a:rPr lang="en-US" sz="3600" b="1" dirty="0"/>
              <a:t>magnify</a:t>
            </a:r>
            <a:r>
              <a:rPr lang="en-US" sz="3600" dirty="0"/>
              <a:t> </a:t>
            </a:r>
            <a:r>
              <a:rPr lang="en-US" sz="3600" b="1" dirty="0"/>
              <a:t>minor differences</a:t>
            </a:r>
            <a:r>
              <a:rPr lang="en-US" sz="3600" dirty="0"/>
              <a:t>; indeed, it can manufacture differences in language as in other matters almost as easily as it can capitalize on more obvious differences. Similarly, unification is also an ideologized position and it can </a:t>
            </a:r>
            <a:r>
              <a:rPr lang="en-US" sz="3600" b="1" dirty="0"/>
              <a:t>minimize seemingly major differences</a:t>
            </a:r>
            <a:r>
              <a:rPr lang="en-US" sz="3600" dirty="0"/>
              <a:t> or ignore them entirely, whether these be in the realm of languages, religion, culture, race, or any other basis of differentiation.” 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2400" dirty="0"/>
              <a:t>(Joshua Fishman, “Nationality-nationalism and nation-nationalism,” in Fishman </a:t>
            </a:r>
            <a:r>
              <a:rPr lang="en-US" sz="2400" i="1" dirty="0"/>
              <a:t>et 	al</a:t>
            </a:r>
            <a:r>
              <a:rPr lang="en-US" sz="2400" dirty="0"/>
              <a:t>., eds., </a:t>
            </a:r>
            <a:r>
              <a:rPr lang="en-US" sz="2400" i="1" dirty="0"/>
              <a:t>Language Problems in Developing Countries</a:t>
            </a:r>
            <a:r>
              <a:rPr lang="en-US" sz="2400" dirty="0"/>
              <a:t>, New York: Wiley, 1968, p. 45.)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6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1620</Words>
  <Application>Microsoft Macintosh PowerPoint</Application>
  <PresentationFormat>Widescreen</PresentationFormat>
  <Paragraphs>280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Wingdings</vt:lpstr>
      <vt:lpstr>Office Theme</vt:lpstr>
      <vt:lpstr>Identity and Belonging</vt:lpstr>
      <vt:lpstr>Discussion Points</vt:lpstr>
      <vt:lpstr>Ernest Gellner’s model – Ruritania &amp; Megalomania</vt:lpstr>
      <vt:lpstr>From Megalomanian industrialization to Ruritanian independence </vt:lpstr>
      <vt:lpstr>Cultural nationalism and identity</vt:lpstr>
      <vt:lpstr>Who are “we”? – Robert Musil’s answer  </vt:lpstr>
      <vt:lpstr>Miroslav Hroch’s model about the  3 phases of nationalism</vt:lpstr>
      <vt:lpstr>Psychology of Nationalism &amp; National Identity</vt:lpstr>
      <vt:lpstr>Divisiveness &amp; Unification</vt:lpstr>
      <vt:lpstr>Ethnic identity --» nationality --» nation</vt:lpstr>
      <vt:lpstr>National character</vt:lpstr>
      <vt:lpstr>Völkertafel  comparative matrices popular in the 17th and 18th centuries</vt:lpstr>
      <vt:lpstr>From types to character</vt:lpstr>
      <vt:lpstr>Character as a personality blueprint, as motivating essence for behavior</vt:lpstr>
      <vt:lpstr>Natural determinism versus Social and Cultural constructivism</vt:lpstr>
      <vt:lpstr>Stereotyping</vt:lpstr>
      <vt:lpstr>Images, national stereotypes</vt:lpstr>
      <vt:lpstr>Images, Imagined Communities, and Nationalism</vt:lpstr>
      <vt:lpstr>Imagology as a method</vt:lpstr>
      <vt:lpstr>Discursive representations of nationalities </vt:lpstr>
      <vt:lpstr>Imaginated = based on images</vt:lpstr>
      <vt:lpstr>National identity = cognitive + emotional </vt:lpstr>
      <vt:lpstr>PowerPoint Presentation</vt:lpstr>
      <vt:lpstr>Belonging </vt:lpstr>
      <vt:lpstr>Conditions of national belonging territory and/or kinship</vt:lpstr>
      <vt:lpstr>Belonging and National Identity</vt:lpstr>
      <vt:lpstr>Banal nationalism</vt:lpstr>
      <vt:lpstr>PowerPoint Presentation</vt:lpstr>
      <vt:lpstr>Banal nationalism &amp; Everyday nationalism</vt:lpstr>
      <vt:lpstr>Everyday nationalism and official nationalism</vt:lpstr>
      <vt:lpstr>The end of nationalism?</vt:lpstr>
      <vt:lpstr>Bureaucratic coercion and nationalism</vt:lpstr>
      <vt:lpstr>Capitalism, globalization, religion as antidotes to nationalism?</vt:lpstr>
      <vt:lpstr>Ideological penetration of nationalism </vt:lpstr>
      <vt:lpstr>The Internet and Nationalism</vt:lpstr>
      <vt:lpstr>A video with Montserrat Guibernau, the author of the book  Belonging: Solidarity and Division in Modern Societies, Cambridge: Polity, 2013.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and Belonging</dc:title>
  <dc:creator>Krisztina Lajosi</dc:creator>
  <cp:lastModifiedBy>Krisztina Lajosi</cp:lastModifiedBy>
  <cp:revision>286</cp:revision>
  <dcterms:created xsi:type="dcterms:W3CDTF">2018-09-21T10:25:31Z</dcterms:created>
  <dcterms:modified xsi:type="dcterms:W3CDTF">2018-09-26T08:32:40Z</dcterms:modified>
</cp:coreProperties>
</file>