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40"/>
  </p:notesMasterIdLst>
  <p:handoutMasterIdLst>
    <p:handoutMasterId r:id="rId41"/>
  </p:handoutMasterIdLst>
  <p:sldIdLst>
    <p:sldId id="320" r:id="rId3"/>
    <p:sldId id="335" r:id="rId4"/>
    <p:sldId id="377" r:id="rId5"/>
    <p:sldId id="362" r:id="rId6"/>
    <p:sldId id="363" r:id="rId7"/>
    <p:sldId id="365" r:id="rId8"/>
    <p:sldId id="364" r:id="rId9"/>
    <p:sldId id="356" r:id="rId10"/>
    <p:sldId id="366" r:id="rId11"/>
    <p:sldId id="379" r:id="rId12"/>
    <p:sldId id="378" r:id="rId13"/>
    <p:sldId id="372" r:id="rId14"/>
    <p:sldId id="371" r:id="rId15"/>
    <p:sldId id="383" r:id="rId16"/>
    <p:sldId id="373" r:id="rId17"/>
    <p:sldId id="375" r:id="rId18"/>
    <p:sldId id="376" r:id="rId19"/>
    <p:sldId id="384" r:id="rId20"/>
    <p:sldId id="357" r:id="rId21"/>
    <p:sldId id="367" r:id="rId22"/>
    <p:sldId id="385" r:id="rId23"/>
    <p:sldId id="389" r:id="rId24"/>
    <p:sldId id="386" r:id="rId25"/>
    <p:sldId id="387" r:id="rId26"/>
    <p:sldId id="388" r:id="rId27"/>
    <p:sldId id="390" r:id="rId28"/>
    <p:sldId id="391" r:id="rId29"/>
    <p:sldId id="358" r:id="rId30"/>
    <p:sldId id="368" r:id="rId31"/>
    <p:sldId id="359" r:id="rId32"/>
    <p:sldId id="369" r:id="rId33"/>
    <p:sldId id="360" r:id="rId34"/>
    <p:sldId id="370" r:id="rId35"/>
    <p:sldId id="380" r:id="rId36"/>
    <p:sldId id="381" r:id="rId37"/>
    <p:sldId id="382" r:id="rId38"/>
    <p:sldId id="361" r:id="rId39"/>
  </p:sldIdLst>
  <p:sldSz cx="13003213" cy="9756775"/>
  <p:notesSz cx="6858000" cy="9144000"/>
  <p:defaultTextStyle>
    <a:defPPr>
      <a:defRPr lang="nl-NL"/>
    </a:defPPr>
    <a:lvl1pPr algn="l" defTabSz="649288" rtl="0" fontAlgn="base">
      <a:spcBef>
        <a:spcPct val="0"/>
      </a:spcBef>
      <a:spcAft>
        <a:spcPct val="0"/>
      </a:spcAft>
      <a:defRPr sz="2600" kern="1200">
        <a:solidFill>
          <a:schemeClr val="tx1"/>
        </a:solidFill>
        <a:latin typeface="Arial" pitchFamily="34" charset="0"/>
        <a:ea typeface="+mn-ea"/>
        <a:cs typeface="Arial" pitchFamily="34" charset="0"/>
      </a:defRPr>
    </a:lvl1pPr>
    <a:lvl2pPr marL="649288" indent="-192088" algn="l" defTabSz="649288" rtl="0" fontAlgn="base">
      <a:spcBef>
        <a:spcPct val="0"/>
      </a:spcBef>
      <a:spcAft>
        <a:spcPct val="0"/>
      </a:spcAft>
      <a:defRPr sz="2600" kern="1200">
        <a:solidFill>
          <a:schemeClr val="tx1"/>
        </a:solidFill>
        <a:latin typeface="Arial" pitchFamily="34" charset="0"/>
        <a:ea typeface="+mn-ea"/>
        <a:cs typeface="Arial" pitchFamily="34" charset="0"/>
      </a:defRPr>
    </a:lvl2pPr>
    <a:lvl3pPr marL="1300163" indent="-385763" algn="l" defTabSz="649288" rtl="0" fontAlgn="base">
      <a:spcBef>
        <a:spcPct val="0"/>
      </a:spcBef>
      <a:spcAft>
        <a:spcPct val="0"/>
      </a:spcAft>
      <a:defRPr sz="2600" kern="1200">
        <a:solidFill>
          <a:schemeClr val="tx1"/>
        </a:solidFill>
        <a:latin typeface="Arial" pitchFamily="34" charset="0"/>
        <a:ea typeface="+mn-ea"/>
        <a:cs typeface="Arial" pitchFamily="34" charset="0"/>
      </a:defRPr>
    </a:lvl3pPr>
    <a:lvl4pPr marL="1949450" indent="-577850" algn="l" defTabSz="649288" rtl="0" fontAlgn="base">
      <a:spcBef>
        <a:spcPct val="0"/>
      </a:spcBef>
      <a:spcAft>
        <a:spcPct val="0"/>
      </a:spcAft>
      <a:defRPr sz="2600" kern="1200">
        <a:solidFill>
          <a:schemeClr val="tx1"/>
        </a:solidFill>
        <a:latin typeface="Arial" pitchFamily="34" charset="0"/>
        <a:ea typeface="+mn-ea"/>
        <a:cs typeface="Arial" pitchFamily="34" charset="0"/>
      </a:defRPr>
    </a:lvl4pPr>
    <a:lvl5pPr marL="2600325" indent="-771525" algn="l" defTabSz="649288" rtl="0" fontAlgn="base">
      <a:spcBef>
        <a:spcPct val="0"/>
      </a:spcBef>
      <a:spcAft>
        <a:spcPct val="0"/>
      </a:spcAft>
      <a:defRPr sz="2600" kern="1200">
        <a:solidFill>
          <a:schemeClr val="tx1"/>
        </a:solidFill>
        <a:latin typeface="Arial" pitchFamily="34" charset="0"/>
        <a:ea typeface="+mn-ea"/>
        <a:cs typeface="Arial" pitchFamily="34" charset="0"/>
      </a:defRPr>
    </a:lvl5pPr>
    <a:lvl6pPr marL="2286000" algn="l" defTabSz="914400" rtl="0" eaLnBrk="1" latinLnBrk="0" hangingPunct="1">
      <a:defRPr sz="2600" kern="1200">
        <a:solidFill>
          <a:schemeClr val="tx1"/>
        </a:solidFill>
        <a:latin typeface="Arial" pitchFamily="34" charset="0"/>
        <a:ea typeface="+mn-ea"/>
        <a:cs typeface="Arial" pitchFamily="34" charset="0"/>
      </a:defRPr>
    </a:lvl6pPr>
    <a:lvl7pPr marL="2743200" algn="l" defTabSz="914400" rtl="0" eaLnBrk="1" latinLnBrk="0" hangingPunct="1">
      <a:defRPr sz="2600" kern="1200">
        <a:solidFill>
          <a:schemeClr val="tx1"/>
        </a:solidFill>
        <a:latin typeface="Arial" pitchFamily="34" charset="0"/>
        <a:ea typeface="+mn-ea"/>
        <a:cs typeface="Arial" pitchFamily="34" charset="0"/>
      </a:defRPr>
    </a:lvl7pPr>
    <a:lvl8pPr marL="3200400" algn="l" defTabSz="914400" rtl="0" eaLnBrk="1" latinLnBrk="0" hangingPunct="1">
      <a:defRPr sz="2600" kern="1200">
        <a:solidFill>
          <a:schemeClr val="tx1"/>
        </a:solidFill>
        <a:latin typeface="Arial" pitchFamily="34" charset="0"/>
        <a:ea typeface="+mn-ea"/>
        <a:cs typeface="Arial" pitchFamily="34" charset="0"/>
      </a:defRPr>
    </a:lvl8pPr>
    <a:lvl9pPr marL="3657600" algn="l" defTabSz="914400" rtl="0" eaLnBrk="1" latinLnBrk="0" hangingPunct="1">
      <a:defRPr sz="26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2E1B"/>
    <a:srgbClr val="B3011B"/>
    <a:srgbClr val="A8011B"/>
    <a:srgbClr val="B72E1B"/>
    <a:srgbClr val="00332B"/>
    <a:srgbClr val="E8CDCC"/>
    <a:srgbClr val="BE2E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924" autoAdjust="0"/>
    <p:restoredTop sz="94628" autoAdjust="0"/>
  </p:normalViewPr>
  <p:slideViewPr>
    <p:cSldViewPr snapToGrid="0" snapToObjects="1">
      <p:cViewPr varScale="1">
        <p:scale>
          <a:sx n="75" d="100"/>
          <a:sy n="75" d="100"/>
        </p:scale>
        <p:origin x="-1602" y="-96"/>
      </p:cViewPr>
      <p:guideLst>
        <p:guide orient="horz" pos="3073"/>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33" d="100"/>
          <a:sy n="133" d="100"/>
        </p:scale>
        <p:origin x="-4344"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F53FC8-99AE-4B36-A529-F5C9ED488EE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nl-NL"/>
        </a:p>
      </dgm:t>
    </dgm:pt>
    <dgm:pt modelId="{88855252-CD3C-4712-AA43-14BB3825F630}">
      <dgm:prSet phldrT="[Text]" custT="1"/>
      <dgm:spPr/>
      <dgm:t>
        <a:bodyPr/>
        <a:lstStyle/>
        <a:p>
          <a:r>
            <a:rPr lang="nl-NL" sz="2000" b="1" dirty="0" err="1" smtClean="0"/>
            <a:t>Deliberation</a:t>
          </a:r>
          <a:endParaRPr lang="nl-NL" sz="2000" b="1" dirty="0"/>
        </a:p>
      </dgm:t>
    </dgm:pt>
    <dgm:pt modelId="{0CE235E6-82E8-42F4-BBB1-549700006801}" type="parTrans" cxnId="{77E3DD9A-7011-4A2B-B007-76AC5C5C7E62}">
      <dgm:prSet/>
      <dgm:spPr/>
      <dgm:t>
        <a:bodyPr/>
        <a:lstStyle/>
        <a:p>
          <a:endParaRPr lang="nl-NL"/>
        </a:p>
      </dgm:t>
    </dgm:pt>
    <dgm:pt modelId="{3BB218EC-C247-44E6-B54C-681B15D7E851}" type="sibTrans" cxnId="{77E3DD9A-7011-4A2B-B007-76AC5C5C7E62}">
      <dgm:prSet/>
      <dgm:spPr/>
      <dgm:t>
        <a:bodyPr/>
        <a:lstStyle/>
        <a:p>
          <a:endParaRPr lang="nl-NL"/>
        </a:p>
      </dgm:t>
    </dgm:pt>
    <dgm:pt modelId="{0664DE7B-3623-4BD0-A3EC-565D38EFE89E}">
      <dgm:prSet phldrT="[Text]" custT="1"/>
      <dgm:spPr/>
      <dgm:t>
        <a:bodyPr/>
        <a:lstStyle/>
        <a:p>
          <a:r>
            <a:rPr lang="nl-NL" sz="2000" b="1" dirty="0" err="1" smtClean="0"/>
            <a:t>Decision-taking</a:t>
          </a:r>
          <a:endParaRPr lang="nl-NL" sz="2000" b="1" dirty="0"/>
        </a:p>
      </dgm:t>
    </dgm:pt>
    <dgm:pt modelId="{69234B67-AF6E-485B-84B0-A41F428A20B3}" type="parTrans" cxnId="{FEC0E555-7778-4C88-8D57-71A050126C2A}">
      <dgm:prSet/>
      <dgm:spPr/>
      <dgm:t>
        <a:bodyPr/>
        <a:lstStyle/>
        <a:p>
          <a:endParaRPr lang="nl-NL"/>
        </a:p>
      </dgm:t>
    </dgm:pt>
    <dgm:pt modelId="{9A3C6A68-997A-40CA-9682-D66D56A0B35B}" type="sibTrans" cxnId="{FEC0E555-7778-4C88-8D57-71A050126C2A}">
      <dgm:prSet/>
      <dgm:spPr/>
      <dgm:t>
        <a:bodyPr/>
        <a:lstStyle/>
        <a:p>
          <a:endParaRPr lang="nl-NL"/>
        </a:p>
      </dgm:t>
    </dgm:pt>
    <dgm:pt modelId="{4708690F-8F42-4974-ACC9-911EC065F39C}">
      <dgm:prSet phldrT="[Text]" custT="1"/>
      <dgm:spPr/>
      <dgm:t>
        <a:bodyPr/>
        <a:lstStyle/>
        <a:p>
          <a:r>
            <a:rPr lang="nl-NL" sz="1400" dirty="0" err="1" smtClean="0"/>
            <a:t>Implementation</a:t>
          </a:r>
          <a:endParaRPr lang="nl-NL" sz="1400" dirty="0"/>
        </a:p>
      </dgm:t>
    </dgm:pt>
    <dgm:pt modelId="{386BA3B4-2020-4A61-852D-4708FD43D1D8}" type="parTrans" cxnId="{0A885A7E-5FF4-4BFD-A6A4-5DA01B564681}">
      <dgm:prSet/>
      <dgm:spPr/>
      <dgm:t>
        <a:bodyPr/>
        <a:lstStyle/>
        <a:p>
          <a:endParaRPr lang="nl-NL"/>
        </a:p>
      </dgm:t>
    </dgm:pt>
    <dgm:pt modelId="{CBE5A77D-4D32-4081-AFE0-C08A02C32236}" type="sibTrans" cxnId="{0A885A7E-5FF4-4BFD-A6A4-5DA01B564681}">
      <dgm:prSet/>
      <dgm:spPr/>
      <dgm:t>
        <a:bodyPr/>
        <a:lstStyle/>
        <a:p>
          <a:endParaRPr lang="nl-NL"/>
        </a:p>
      </dgm:t>
    </dgm:pt>
    <dgm:pt modelId="{2A6E4BAA-7E04-4319-98A1-87E543D39DC7}">
      <dgm:prSet phldrT="[Text]" custT="1"/>
      <dgm:spPr/>
      <dgm:t>
        <a:bodyPr/>
        <a:lstStyle/>
        <a:p>
          <a:r>
            <a:rPr lang="nl-NL" sz="1300" dirty="0" err="1" smtClean="0"/>
            <a:t>Reflection</a:t>
          </a:r>
          <a:r>
            <a:rPr lang="nl-NL" sz="1300" dirty="0" smtClean="0"/>
            <a:t> / </a:t>
          </a:r>
          <a:r>
            <a:rPr lang="nl-NL" sz="1400" dirty="0" err="1" smtClean="0"/>
            <a:t>Preparation</a:t>
          </a:r>
          <a:endParaRPr lang="nl-NL" sz="1400" dirty="0"/>
        </a:p>
      </dgm:t>
    </dgm:pt>
    <dgm:pt modelId="{E40FB050-7362-4D14-AE16-6212726F8A2A}" type="parTrans" cxnId="{35B6E224-6840-4D91-9E7C-D93FF89526D4}">
      <dgm:prSet/>
      <dgm:spPr/>
      <dgm:t>
        <a:bodyPr/>
        <a:lstStyle/>
        <a:p>
          <a:endParaRPr lang="nl-NL"/>
        </a:p>
      </dgm:t>
    </dgm:pt>
    <dgm:pt modelId="{B984D0E2-DE18-4CE2-8D1D-6FF688C07526}" type="sibTrans" cxnId="{35B6E224-6840-4D91-9E7C-D93FF89526D4}">
      <dgm:prSet/>
      <dgm:spPr/>
      <dgm:t>
        <a:bodyPr/>
        <a:lstStyle/>
        <a:p>
          <a:endParaRPr lang="nl-NL"/>
        </a:p>
      </dgm:t>
    </dgm:pt>
    <dgm:pt modelId="{741F7A56-99B6-4276-8275-4E69D623157C}">
      <dgm:prSet phldrT="[Text]" custT="1"/>
      <dgm:spPr/>
      <dgm:t>
        <a:bodyPr/>
        <a:lstStyle/>
        <a:p>
          <a:r>
            <a:rPr lang="nl-NL" sz="1800" b="1" dirty="0" err="1" smtClean="0"/>
            <a:t>Agenda-setting</a:t>
          </a:r>
          <a:endParaRPr lang="nl-NL" sz="1800" b="1" dirty="0"/>
        </a:p>
      </dgm:t>
    </dgm:pt>
    <dgm:pt modelId="{5286AC55-CAC4-416E-9688-D7269EB45C43}" type="parTrans" cxnId="{7C64E4BB-9058-4D53-9A59-7F93FB3B068C}">
      <dgm:prSet/>
      <dgm:spPr/>
      <dgm:t>
        <a:bodyPr/>
        <a:lstStyle/>
        <a:p>
          <a:endParaRPr lang="nl-NL"/>
        </a:p>
      </dgm:t>
    </dgm:pt>
    <dgm:pt modelId="{9D143C18-32B2-4AFC-9582-7B5343279A40}" type="sibTrans" cxnId="{7C64E4BB-9058-4D53-9A59-7F93FB3B068C}">
      <dgm:prSet/>
      <dgm:spPr/>
      <dgm:t>
        <a:bodyPr/>
        <a:lstStyle/>
        <a:p>
          <a:endParaRPr lang="nl-NL"/>
        </a:p>
      </dgm:t>
    </dgm:pt>
    <dgm:pt modelId="{E34BCD16-CF35-416C-BD50-5189AF86A53F}" type="pres">
      <dgm:prSet presAssocID="{48F53FC8-99AE-4B36-A529-F5C9ED488EE4}" presName="cycle" presStyleCnt="0">
        <dgm:presLayoutVars>
          <dgm:dir/>
          <dgm:resizeHandles val="exact"/>
        </dgm:presLayoutVars>
      </dgm:prSet>
      <dgm:spPr/>
      <dgm:t>
        <a:bodyPr/>
        <a:lstStyle/>
        <a:p>
          <a:endParaRPr lang="en-GB"/>
        </a:p>
      </dgm:t>
    </dgm:pt>
    <dgm:pt modelId="{1947CE41-C5E2-45DF-9434-3ECD2A6D6941}" type="pres">
      <dgm:prSet presAssocID="{88855252-CD3C-4712-AA43-14BB3825F630}" presName="node" presStyleLbl="node1" presStyleIdx="0" presStyleCnt="5" custScaleX="159057">
        <dgm:presLayoutVars>
          <dgm:bulletEnabled val="1"/>
        </dgm:presLayoutVars>
      </dgm:prSet>
      <dgm:spPr/>
      <dgm:t>
        <a:bodyPr/>
        <a:lstStyle/>
        <a:p>
          <a:endParaRPr lang="en-GB"/>
        </a:p>
      </dgm:t>
    </dgm:pt>
    <dgm:pt modelId="{D8B900ED-763B-4E85-B821-C37955417F7F}" type="pres">
      <dgm:prSet presAssocID="{3BB218EC-C247-44E6-B54C-681B15D7E851}" presName="sibTrans" presStyleLbl="sibTrans2D1" presStyleIdx="0" presStyleCnt="5"/>
      <dgm:spPr/>
      <dgm:t>
        <a:bodyPr/>
        <a:lstStyle/>
        <a:p>
          <a:endParaRPr lang="en-GB"/>
        </a:p>
      </dgm:t>
    </dgm:pt>
    <dgm:pt modelId="{BE8E11A3-A0E1-423F-8FF1-DE7DA2AB3F5B}" type="pres">
      <dgm:prSet presAssocID="{3BB218EC-C247-44E6-B54C-681B15D7E851}" presName="connectorText" presStyleLbl="sibTrans2D1" presStyleIdx="0" presStyleCnt="5"/>
      <dgm:spPr/>
      <dgm:t>
        <a:bodyPr/>
        <a:lstStyle/>
        <a:p>
          <a:endParaRPr lang="en-GB"/>
        </a:p>
      </dgm:t>
    </dgm:pt>
    <dgm:pt modelId="{2E66B1CC-053F-49CE-9F20-984C3B487CD7}" type="pres">
      <dgm:prSet presAssocID="{0664DE7B-3623-4BD0-A3EC-565D38EFE89E}" presName="node" presStyleLbl="node1" presStyleIdx="1" presStyleCnt="5" custScaleX="190506">
        <dgm:presLayoutVars>
          <dgm:bulletEnabled val="1"/>
        </dgm:presLayoutVars>
      </dgm:prSet>
      <dgm:spPr/>
      <dgm:t>
        <a:bodyPr/>
        <a:lstStyle/>
        <a:p>
          <a:endParaRPr lang="en-GB"/>
        </a:p>
      </dgm:t>
    </dgm:pt>
    <dgm:pt modelId="{DB7A52AF-7563-4FB8-B1E4-74E60DA61C8E}" type="pres">
      <dgm:prSet presAssocID="{9A3C6A68-997A-40CA-9682-D66D56A0B35B}" presName="sibTrans" presStyleLbl="sibTrans2D1" presStyleIdx="1" presStyleCnt="5"/>
      <dgm:spPr/>
      <dgm:t>
        <a:bodyPr/>
        <a:lstStyle/>
        <a:p>
          <a:endParaRPr lang="en-GB"/>
        </a:p>
      </dgm:t>
    </dgm:pt>
    <dgm:pt modelId="{7026BD19-F899-4CC7-A1F5-7158B17305A2}" type="pres">
      <dgm:prSet presAssocID="{9A3C6A68-997A-40CA-9682-D66D56A0B35B}" presName="connectorText" presStyleLbl="sibTrans2D1" presStyleIdx="1" presStyleCnt="5"/>
      <dgm:spPr/>
      <dgm:t>
        <a:bodyPr/>
        <a:lstStyle/>
        <a:p>
          <a:endParaRPr lang="en-GB"/>
        </a:p>
      </dgm:t>
    </dgm:pt>
    <dgm:pt modelId="{F0FA50FC-04FB-4D79-A654-32201EA8B235}" type="pres">
      <dgm:prSet presAssocID="{4708690F-8F42-4974-ACC9-911EC065F39C}" presName="node" presStyleLbl="node1" presStyleIdx="2" presStyleCnt="5" custScaleX="111801">
        <dgm:presLayoutVars>
          <dgm:bulletEnabled val="1"/>
        </dgm:presLayoutVars>
      </dgm:prSet>
      <dgm:spPr/>
      <dgm:t>
        <a:bodyPr/>
        <a:lstStyle/>
        <a:p>
          <a:endParaRPr lang="nl-NL"/>
        </a:p>
      </dgm:t>
    </dgm:pt>
    <dgm:pt modelId="{5ADA6C84-97E7-4890-844C-A155706F3023}" type="pres">
      <dgm:prSet presAssocID="{CBE5A77D-4D32-4081-AFE0-C08A02C32236}" presName="sibTrans" presStyleLbl="sibTrans2D1" presStyleIdx="2" presStyleCnt="5"/>
      <dgm:spPr/>
      <dgm:t>
        <a:bodyPr/>
        <a:lstStyle/>
        <a:p>
          <a:endParaRPr lang="en-GB"/>
        </a:p>
      </dgm:t>
    </dgm:pt>
    <dgm:pt modelId="{AA7A40AF-B69A-4E96-868B-784F7C53DCFB}" type="pres">
      <dgm:prSet presAssocID="{CBE5A77D-4D32-4081-AFE0-C08A02C32236}" presName="connectorText" presStyleLbl="sibTrans2D1" presStyleIdx="2" presStyleCnt="5"/>
      <dgm:spPr/>
      <dgm:t>
        <a:bodyPr/>
        <a:lstStyle/>
        <a:p>
          <a:endParaRPr lang="en-GB"/>
        </a:p>
      </dgm:t>
    </dgm:pt>
    <dgm:pt modelId="{7CC64BF9-E113-431D-8583-639356CC2BAA}" type="pres">
      <dgm:prSet presAssocID="{2A6E4BAA-7E04-4319-98A1-87E543D39DC7}" presName="node" presStyleLbl="node1" presStyleIdx="3" presStyleCnt="5" custScaleX="112458">
        <dgm:presLayoutVars>
          <dgm:bulletEnabled val="1"/>
        </dgm:presLayoutVars>
      </dgm:prSet>
      <dgm:spPr/>
      <dgm:t>
        <a:bodyPr/>
        <a:lstStyle/>
        <a:p>
          <a:endParaRPr lang="nl-NL"/>
        </a:p>
      </dgm:t>
    </dgm:pt>
    <dgm:pt modelId="{0BF6B6C5-CBE1-4F61-8E7F-9094687E551C}" type="pres">
      <dgm:prSet presAssocID="{B984D0E2-DE18-4CE2-8D1D-6FF688C07526}" presName="sibTrans" presStyleLbl="sibTrans2D1" presStyleIdx="3" presStyleCnt="5"/>
      <dgm:spPr/>
      <dgm:t>
        <a:bodyPr/>
        <a:lstStyle/>
        <a:p>
          <a:endParaRPr lang="en-GB"/>
        </a:p>
      </dgm:t>
    </dgm:pt>
    <dgm:pt modelId="{8C9782EA-EC22-4EB3-8E4F-AA0DF6AC3472}" type="pres">
      <dgm:prSet presAssocID="{B984D0E2-DE18-4CE2-8D1D-6FF688C07526}" presName="connectorText" presStyleLbl="sibTrans2D1" presStyleIdx="3" presStyleCnt="5"/>
      <dgm:spPr/>
      <dgm:t>
        <a:bodyPr/>
        <a:lstStyle/>
        <a:p>
          <a:endParaRPr lang="en-GB"/>
        </a:p>
      </dgm:t>
    </dgm:pt>
    <dgm:pt modelId="{F0ACBC14-31D6-47A9-AE2B-8E3B45693043}" type="pres">
      <dgm:prSet presAssocID="{741F7A56-99B6-4276-8275-4E69D623157C}" presName="node" presStyleLbl="node1" presStyleIdx="4" presStyleCnt="5" custScaleX="169948">
        <dgm:presLayoutVars>
          <dgm:bulletEnabled val="1"/>
        </dgm:presLayoutVars>
      </dgm:prSet>
      <dgm:spPr/>
      <dgm:t>
        <a:bodyPr/>
        <a:lstStyle/>
        <a:p>
          <a:endParaRPr lang="en-GB"/>
        </a:p>
      </dgm:t>
    </dgm:pt>
    <dgm:pt modelId="{D54D691A-7B44-4572-8765-DF9530CB7534}" type="pres">
      <dgm:prSet presAssocID="{9D143C18-32B2-4AFC-9582-7B5343279A40}" presName="sibTrans" presStyleLbl="sibTrans2D1" presStyleIdx="4" presStyleCnt="5"/>
      <dgm:spPr/>
      <dgm:t>
        <a:bodyPr/>
        <a:lstStyle/>
        <a:p>
          <a:endParaRPr lang="en-GB"/>
        </a:p>
      </dgm:t>
    </dgm:pt>
    <dgm:pt modelId="{1C6E46CB-6FEB-42A8-A601-81E35B790FA4}" type="pres">
      <dgm:prSet presAssocID="{9D143C18-32B2-4AFC-9582-7B5343279A40}" presName="connectorText" presStyleLbl="sibTrans2D1" presStyleIdx="4" presStyleCnt="5"/>
      <dgm:spPr/>
      <dgm:t>
        <a:bodyPr/>
        <a:lstStyle/>
        <a:p>
          <a:endParaRPr lang="en-GB"/>
        </a:p>
      </dgm:t>
    </dgm:pt>
  </dgm:ptLst>
  <dgm:cxnLst>
    <dgm:cxn modelId="{5CCD19E1-E8D1-446F-A2F9-AE25FEC56F40}" type="presOf" srcId="{9A3C6A68-997A-40CA-9682-D66D56A0B35B}" destId="{DB7A52AF-7563-4FB8-B1E4-74E60DA61C8E}" srcOrd="0" destOrd="0" presId="urn:microsoft.com/office/officeart/2005/8/layout/cycle2"/>
    <dgm:cxn modelId="{80DAADF1-70C1-4761-A12C-E82824BB0FE4}" type="presOf" srcId="{2A6E4BAA-7E04-4319-98A1-87E543D39DC7}" destId="{7CC64BF9-E113-431D-8583-639356CC2BAA}" srcOrd="0" destOrd="0" presId="urn:microsoft.com/office/officeart/2005/8/layout/cycle2"/>
    <dgm:cxn modelId="{3694C1E3-D514-40E4-9A6C-189938D79E0F}" type="presOf" srcId="{48F53FC8-99AE-4B36-A529-F5C9ED488EE4}" destId="{E34BCD16-CF35-416C-BD50-5189AF86A53F}" srcOrd="0" destOrd="0" presId="urn:microsoft.com/office/officeart/2005/8/layout/cycle2"/>
    <dgm:cxn modelId="{8493127C-0B18-4974-823A-5668DC2CB832}" type="presOf" srcId="{0664DE7B-3623-4BD0-A3EC-565D38EFE89E}" destId="{2E66B1CC-053F-49CE-9F20-984C3B487CD7}" srcOrd="0" destOrd="0" presId="urn:microsoft.com/office/officeart/2005/8/layout/cycle2"/>
    <dgm:cxn modelId="{E476C9AC-A65D-41CC-BBAB-FC7A6DFEAE93}" type="presOf" srcId="{3BB218EC-C247-44E6-B54C-681B15D7E851}" destId="{BE8E11A3-A0E1-423F-8FF1-DE7DA2AB3F5B}" srcOrd="1" destOrd="0" presId="urn:microsoft.com/office/officeart/2005/8/layout/cycle2"/>
    <dgm:cxn modelId="{82054EF0-DF8E-42AC-9E3C-4447E65BFEA6}" type="presOf" srcId="{741F7A56-99B6-4276-8275-4E69D623157C}" destId="{F0ACBC14-31D6-47A9-AE2B-8E3B45693043}" srcOrd="0" destOrd="0" presId="urn:microsoft.com/office/officeart/2005/8/layout/cycle2"/>
    <dgm:cxn modelId="{77E3DD9A-7011-4A2B-B007-76AC5C5C7E62}" srcId="{48F53FC8-99AE-4B36-A529-F5C9ED488EE4}" destId="{88855252-CD3C-4712-AA43-14BB3825F630}" srcOrd="0" destOrd="0" parTransId="{0CE235E6-82E8-42F4-BBB1-549700006801}" sibTransId="{3BB218EC-C247-44E6-B54C-681B15D7E851}"/>
    <dgm:cxn modelId="{2A6293D0-F86E-4BE0-A8CB-29E39F2F45D9}" type="presOf" srcId="{4708690F-8F42-4974-ACC9-911EC065F39C}" destId="{F0FA50FC-04FB-4D79-A654-32201EA8B235}" srcOrd="0" destOrd="0" presId="urn:microsoft.com/office/officeart/2005/8/layout/cycle2"/>
    <dgm:cxn modelId="{A1DB3FA4-FCB0-4788-8097-C0DF46D43A0D}" type="presOf" srcId="{CBE5A77D-4D32-4081-AFE0-C08A02C32236}" destId="{AA7A40AF-B69A-4E96-868B-784F7C53DCFB}" srcOrd="1" destOrd="0" presId="urn:microsoft.com/office/officeart/2005/8/layout/cycle2"/>
    <dgm:cxn modelId="{9C5490B5-9548-4540-9FB9-5BA7C0807102}" type="presOf" srcId="{9A3C6A68-997A-40CA-9682-D66D56A0B35B}" destId="{7026BD19-F899-4CC7-A1F5-7158B17305A2}" srcOrd="1" destOrd="0" presId="urn:microsoft.com/office/officeart/2005/8/layout/cycle2"/>
    <dgm:cxn modelId="{0DF6C457-2742-4226-AAAA-9F090FBC8C21}" type="presOf" srcId="{88855252-CD3C-4712-AA43-14BB3825F630}" destId="{1947CE41-C5E2-45DF-9434-3ECD2A6D6941}" srcOrd="0" destOrd="0" presId="urn:microsoft.com/office/officeart/2005/8/layout/cycle2"/>
    <dgm:cxn modelId="{35B6E224-6840-4D91-9E7C-D93FF89526D4}" srcId="{48F53FC8-99AE-4B36-A529-F5C9ED488EE4}" destId="{2A6E4BAA-7E04-4319-98A1-87E543D39DC7}" srcOrd="3" destOrd="0" parTransId="{E40FB050-7362-4D14-AE16-6212726F8A2A}" sibTransId="{B984D0E2-DE18-4CE2-8D1D-6FF688C07526}"/>
    <dgm:cxn modelId="{E92F301A-5AD9-4907-8649-1E65466BD554}" type="presOf" srcId="{B984D0E2-DE18-4CE2-8D1D-6FF688C07526}" destId="{0BF6B6C5-CBE1-4F61-8E7F-9094687E551C}" srcOrd="0" destOrd="0" presId="urn:microsoft.com/office/officeart/2005/8/layout/cycle2"/>
    <dgm:cxn modelId="{5125F497-2926-4DED-B83D-50C357B89D7C}" type="presOf" srcId="{9D143C18-32B2-4AFC-9582-7B5343279A40}" destId="{D54D691A-7B44-4572-8765-DF9530CB7534}" srcOrd="0" destOrd="0" presId="urn:microsoft.com/office/officeart/2005/8/layout/cycle2"/>
    <dgm:cxn modelId="{0A885A7E-5FF4-4BFD-A6A4-5DA01B564681}" srcId="{48F53FC8-99AE-4B36-A529-F5C9ED488EE4}" destId="{4708690F-8F42-4974-ACC9-911EC065F39C}" srcOrd="2" destOrd="0" parTransId="{386BA3B4-2020-4A61-852D-4708FD43D1D8}" sibTransId="{CBE5A77D-4D32-4081-AFE0-C08A02C32236}"/>
    <dgm:cxn modelId="{DB4E6FC2-FC35-4029-9EB3-2B32463C0D4E}" type="presOf" srcId="{CBE5A77D-4D32-4081-AFE0-C08A02C32236}" destId="{5ADA6C84-97E7-4890-844C-A155706F3023}" srcOrd="0" destOrd="0" presId="urn:microsoft.com/office/officeart/2005/8/layout/cycle2"/>
    <dgm:cxn modelId="{578DF360-56A2-4138-BCE3-2B5C09F6871A}" type="presOf" srcId="{9D143C18-32B2-4AFC-9582-7B5343279A40}" destId="{1C6E46CB-6FEB-42A8-A601-81E35B790FA4}" srcOrd="1" destOrd="0" presId="urn:microsoft.com/office/officeart/2005/8/layout/cycle2"/>
    <dgm:cxn modelId="{4817B315-D6F8-45D9-8D93-BACBFE118917}" type="presOf" srcId="{3BB218EC-C247-44E6-B54C-681B15D7E851}" destId="{D8B900ED-763B-4E85-B821-C37955417F7F}" srcOrd="0" destOrd="0" presId="urn:microsoft.com/office/officeart/2005/8/layout/cycle2"/>
    <dgm:cxn modelId="{FEC0E555-7778-4C88-8D57-71A050126C2A}" srcId="{48F53FC8-99AE-4B36-A529-F5C9ED488EE4}" destId="{0664DE7B-3623-4BD0-A3EC-565D38EFE89E}" srcOrd="1" destOrd="0" parTransId="{69234B67-AF6E-485B-84B0-A41F428A20B3}" sibTransId="{9A3C6A68-997A-40CA-9682-D66D56A0B35B}"/>
    <dgm:cxn modelId="{84878405-1BC3-4B38-9D48-96F0D7CBC0D6}" type="presOf" srcId="{B984D0E2-DE18-4CE2-8D1D-6FF688C07526}" destId="{8C9782EA-EC22-4EB3-8E4F-AA0DF6AC3472}" srcOrd="1" destOrd="0" presId="urn:microsoft.com/office/officeart/2005/8/layout/cycle2"/>
    <dgm:cxn modelId="{7C64E4BB-9058-4D53-9A59-7F93FB3B068C}" srcId="{48F53FC8-99AE-4B36-A529-F5C9ED488EE4}" destId="{741F7A56-99B6-4276-8275-4E69D623157C}" srcOrd="4" destOrd="0" parTransId="{5286AC55-CAC4-416E-9688-D7269EB45C43}" sibTransId="{9D143C18-32B2-4AFC-9582-7B5343279A40}"/>
    <dgm:cxn modelId="{3D88A3AE-A98A-4B57-9832-0C66818BE471}" type="presParOf" srcId="{E34BCD16-CF35-416C-BD50-5189AF86A53F}" destId="{1947CE41-C5E2-45DF-9434-3ECD2A6D6941}" srcOrd="0" destOrd="0" presId="urn:microsoft.com/office/officeart/2005/8/layout/cycle2"/>
    <dgm:cxn modelId="{8D018715-C88F-4009-8C52-6CDD7ED30BFE}" type="presParOf" srcId="{E34BCD16-CF35-416C-BD50-5189AF86A53F}" destId="{D8B900ED-763B-4E85-B821-C37955417F7F}" srcOrd="1" destOrd="0" presId="urn:microsoft.com/office/officeart/2005/8/layout/cycle2"/>
    <dgm:cxn modelId="{A94F4B70-2E83-4163-BF8B-E85FC6CF3E9A}" type="presParOf" srcId="{D8B900ED-763B-4E85-B821-C37955417F7F}" destId="{BE8E11A3-A0E1-423F-8FF1-DE7DA2AB3F5B}" srcOrd="0" destOrd="0" presId="urn:microsoft.com/office/officeart/2005/8/layout/cycle2"/>
    <dgm:cxn modelId="{4FAFBEF8-6E6A-4C01-98AD-AEAE663E6370}" type="presParOf" srcId="{E34BCD16-CF35-416C-BD50-5189AF86A53F}" destId="{2E66B1CC-053F-49CE-9F20-984C3B487CD7}" srcOrd="2" destOrd="0" presId="urn:microsoft.com/office/officeart/2005/8/layout/cycle2"/>
    <dgm:cxn modelId="{C790AE8D-A895-4C28-AEED-9420FB62F9E6}" type="presParOf" srcId="{E34BCD16-CF35-416C-BD50-5189AF86A53F}" destId="{DB7A52AF-7563-4FB8-B1E4-74E60DA61C8E}" srcOrd="3" destOrd="0" presId="urn:microsoft.com/office/officeart/2005/8/layout/cycle2"/>
    <dgm:cxn modelId="{C5B2079A-4D1A-42CE-8C83-5BBD94154BB7}" type="presParOf" srcId="{DB7A52AF-7563-4FB8-B1E4-74E60DA61C8E}" destId="{7026BD19-F899-4CC7-A1F5-7158B17305A2}" srcOrd="0" destOrd="0" presId="urn:microsoft.com/office/officeart/2005/8/layout/cycle2"/>
    <dgm:cxn modelId="{C209307F-BE1B-46FA-88E1-25C2FDD84701}" type="presParOf" srcId="{E34BCD16-CF35-416C-BD50-5189AF86A53F}" destId="{F0FA50FC-04FB-4D79-A654-32201EA8B235}" srcOrd="4" destOrd="0" presId="urn:microsoft.com/office/officeart/2005/8/layout/cycle2"/>
    <dgm:cxn modelId="{9DF388C2-8EF7-42D6-BF07-4CA366A2E161}" type="presParOf" srcId="{E34BCD16-CF35-416C-BD50-5189AF86A53F}" destId="{5ADA6C84-97E7-4890-844C-A155706F3023}" srcOrd="5" destOrd="0" presId="urn:microsoft.com/office/officeart/2005/8/layout/cycle2"/>
    <dgm:cxn modelId="{684463AD-58F2-43F0-B124-478A93A431BB}" type="presParOf" srcId="{5ADA6C84-97E7-4890-844C-A155706F3023}" destId="{AA7A40AF-B69A-4E96-868B-784F7C53DCFB}" srcOrd="0" destOrd="0" presId="urn:microsoft.com/office/officeart/2005/8/layout/cycle2"/>
    <dgm:cxn modelId="{DEC5774B-F4F7-4CFA-A212-49F014685C60}" type="presParOf" srcId="{E34BCD16-CF35-416C-BD50-5189AF86A53F}" destId="{7CC64BF9-E113-431D-8583-639356CC2BAA}" srcOrd="6" destOrd="0" presId="urn:microsoft.com/office/officeart/2005/8/layout/cycle2"/>
    <dgm:cxn modelId="{A0B9BC0A-130D-4AC3-9569-A5D226DBB8BA}" type="presParOf" srcId="{E34BCD16-CF35-416C-BD50-5189AF86A53F}" destId="{0BF6B6C5-CBE1-4F61-8E7F-9094687E551C}" srcOrd="7" destOrd="0" presId="urn:microsoft.com/office/officeart/2005/8/layout/cycle2"/>
    <dgm:cxn modelId="{6B36B76C-7F23-4EA9-A91A-4A54B13D6B2F}" type="presParOf" srcId="{0BF6B6C5-CBE1-4F61-8E7F-9094687E551C}" destId="{8C9782EA-EC22-4EB3-8E4F-AA0DF6AC3472}" srcOrd="0" destOrd="0" presId="urn:microsoft.com/office/officeart/2005/8/layout/cycle2"/>
    <dgm:cxn modelId="{C7EDF6E6-49AD-4F29-A35F-96F402F719C8}" type="presParOf" srcId="{E34BCD16-CF35-416C-BD50-5189AF86A53F}" destId="{F0ACBC14-31D6-47A9-AE2B-8E3B45693043}" srcOrd="8" destOrd="0" presId="urn:microsoft.com/office/officeart/2005/8/layout/cycle2"/>
    <dgm:cxn modelId="{2FB7A484-9583-4478-A01D-06018BDA38C3}" type="presParOf" srcId="{E34BCD16-CF35-416C-BD50-5189AF86A53F}" destId="{D54D691A-7B44-4572-8765-DF9530CB7534}" srcOrd="9" destOrd="0" presId="urn:microsoft.com/office/officeart/2005/8/layout/cycle2"/>
    <dgm:cxn modelId="{A173913A-1B8C-403C-A425-521D70793178}" type="presParOf" srcId="{D54D691A-7B44-4572-8765-DF9530CB7534}" destId="{1C6E46CB-6FEB-42A8-A601-81E35B790FA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7CE41-C5E2-45DF-9434-3ECD2A6D6941}">
      <dsp:nvSpPr>
        <dsp:cNvPr id="0" name=""/>
        <dsp:cNvSpPr/>
      </dsp:nvSpPr>
      <dsp:spPr>
        <a:xfrm>
          <a:off x="3318903" y="2190"/>
          <a:ext cx="2689707" cy="16910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l-NL" sz="2000" b="1" kern="1200" dirty="0" err="1" smtClean="0"/>
            <a:t>Deliberation</a:t>
          </a:r>
          <a:endParaRPr lang="nl-NL" sz="2000" b="1" kern="1200" dirty="0"/>
        </a:p>
      </dsp:txBody>
      <dsp:txXfrm>
        <a:off x="3712801" y="249836"/>
        <a:ext cx="1901911" cy="1195741"/>
      </dsp:txXfrm>
    </dsp:sp>
    <dsp:sp modelId="{D8B900ED-763B-4E85-B821-C37955417F7F}">
      <dsp:nvSpPr>
        <dsp:cNvPr id="0" name=""/>
        <dsp:cNvSpPr/>
      </dsp:nvSpPr>
      <dsp:spPr>
        <a:xfrm rot="2160000">
          <a:off x="5579812" y="1282376"/>
          <a:ext cx="149965" cy="5707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nl-NL" sz="2600" kern="1200"/>
        </a:p>
      </dsp:txBody>
      <dsp:txXfrm>
        <a:off x="5584108" y="1383299"/>
        <a:ext cx="104976" cy="342433"/>
      </dsp:txXfrm>
    </dsp:sp>
    <dsp:sp modelId="{2E66B1CC-053F-49CE-9F20-984C3B487CD7}">
      <dsp:nvSpPr>
        <dsp:cNvPr id="0" name=""/>
        <dsp:cNvSpPr/>
      </dsp:nvSpPr>
      <dsp:spPr>
        <a:xfrm>
          <a:off x="5105237" y="1493230"/>
          <a:ext cx="3221520" cy="16910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l-NL" sz="2000" b="1" kern="1200" dirty="0" err="1" smtClean="0"/>
            <a:t>Decision-taking</a:t>
          </a:r>
          <a:endParaRPr lang="nl-NL" sz="2000" b="1" kern="1200" dirty="0"/>
        </a:p>
      </dsp:txBody>
      <dsp:txXfrm>
        <a:off x="5577018" y="1740876"/>
        <a:ext cx="2277958" cy="1195741"/>
      </dsp:txXfrm>
    </dsp:sp>
    <dsp:sp modelId="{DB7A52AF-7563-4FB8-B1E4-74E60DA61C8E}">
      <dsp:nvSpPr>
        <dsp:cNvPr id="0" name=""/>
        <dsp:cNvSpPr/>
      </dsp:nvSpPr>
      <dsp:spPr>
        <a:xfrm rot="6480000">
          <a:off x="6110535" y="3258934"/>
          <a:ext cx="427512" cy="5707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nl-NL" sz="2600" kern="1200"/>
        </a:p>
      </dsp:txBody>
      <dsp:txXfrm rot="10800000">
        <a:off x="6194478" y="3312091"/>
        <a:ext cx="299258" cy="342433"/>
      </dsp:txXfrm>
    </dsp:sp>
    <dsp:sp modelId="{F0FA50FC-04FB-4D79-A654-32201EA8B235}">
      <dsp:nvSpPr>
        <dsp:cNvPr id="0" name=""/>
        <dsp:cNvSpPr/>
      </dsp:nvSpPr>
      <dsp:spPr>
        <a:xfrm>
          <a:off x="4986815" y="3905784"/>
          <a:ext cx="1890592" cy="16910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NL" sz="1400" kern="1200" dirty="0" err="1" smtClean="0"/>
            <a:t>Implementation</a:t>
          </a:r>
          <a:endParaRPr lang="nl-NL" sz="1400" kern="1200" dirty="0"/>
        </a:p>
      </dsp:txBody>
      <dsp:txXfrm>
        <a:off x="5263686" y="4153430"/>
        <a:ext cx="1336850" cy="1195741"/>
      </dsp:txXfrm>
    </dsp:sp>
    <dsp:sp modelId="{5ADA6C84-97E7-4890-844C-A155706F3023}">
      <dsp:nvSpPr>
        <dsp:cNvPr id="0" name=""/>
        <dsp:cNvSpPr/>
      </dsp:nvSpPr>
      <dsp:spPr>
        <a:xfrm rot="10800000">
          <a:off x="4506394" y="4465939"/>
          <a:ext cx="339497" cy="5707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nl-NL" sz="2600" kern="1200"/>
        </a:p>
      </dsp:txBody>
      <dsp:txXfrm rot="10800000">
        <a:off x="4608243" y="4580084"/>
        <a:ext cx="237648" cy="342433"/>
      </dsp:txXfrm>
    </dsp:sp>
    <dsp:sp modelId="{7CC64BF9-E113-431D-8583-639356CC2BAA}">
      <dsp:nvSpPr>
        <dsp:cNvPr id="0" name=""/>
        <dsp:cNvSpPr/>
      </dsp:nvSpPr>
      <dsp:spPr>
        <a:xfrm>
          <a:off x="2444551" y="3905784"/>
          <a:ext cx="1901702" cy="16910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nl-NL" sz="1300" kern="1200" dirty="0" err="1" smtClean="0"/>
            <a:t>Reflection</a:t>
          </a:r>
          <a:r>
            <a:rPr lang="nl-NL" sz="1300" kern="1200" dirty="0" smtClean="0"/>
            <a:t> / </a:t>
          </a:r>
          <a:r>
            <a:rPr lang="nl-NL" sz="1400" kern="1200" dirty="0" err="1" smtClean="0"/>
            <a:t>Preparation</a:t>
          </a:r>
          <a:endParaRPr lang="nl-NL" sz="1400" kern="1200" dirty="0"/>
        </a:p>
      </dsp:txBody>
      <dsp:txXfrm>
        <a:off x="2723049" y="4153430"/>
        <a:ext cx="1344706" cy="1195741"/>
      </dsp:txXfrm>
    </dsp:sp>
    <dsp:sp modelId="{0BF6B6C5-CBE1-4F61-8E7F-9094687E551C}">
      <dsp:nvSpPr>
        <dsp:cNvPr id="0" name=""/>
        <dsp:cNvSpPr/>
      </dsp:nvSpPr>
      <dsp:spPr>
        <a:xfrm rot="15120000">
          <a:off x="2795674" y="3280300"/>
          <a:ext cx="428982" cy="5707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nl-NL" sz="2600" kern="1200"/>
        </a:p>
      </dsp:txBody>
      <dsp:txXfrm rot="10800000">
        <a:off x="2879906" y="3455643"/>
        <a:ext cx="300287" cy="342433"/>
      </dsp:txXfrm>
    </dsp:sp>
    <dsp:sp modelId="{F0ACBC14-31D6-47A9-AE2B-8E3B45693043}">
      <dsp:nvSpPr>
        <dsp:cNvPr id="0" name=""/>
        <dsp:cNvSpPr/>
      </dsp:nvSpPr>
      <dsp:spPr>
        <a:xfrm>
          <a:off x="1174577" y="1493230"/>
          <a:ext cx="2873877" cy="16910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nl-NL" sz="1800" b="1" kern="1200" dirty="0" err="1" smtClean="0"/>
            <a:t>Agenda-setting</a:t>
          </a:r>
          <a:endParaRPr lang="nl-NL" sz="1800" b="1" kern="1200" dirty="0"/>
        </a:p>
      </dsp:txBody>
      <dsp:txXfrm>
        <a:off x="1595447" y="1740876"/>
        <a:ext cx="2032137" cy="1195741"/>
      </dsp:txXfrm>
    </dsp:sp>
    <dsp:sp modelId="{D54D691A-7B44-4572-8765-DF9530CB7534}">
      <dsp:nvSpPr>
        <dsp:cNvPr id="0" name=""/>
        <dsp:cNvSpPr/>
      </dsp:nvSpPr>
      <dsp:spPr>
        <a:xfrm rot="19440000">
          <a:off x="3558052" y="1301940"/>
          <a:ext cx="175481" cy="5707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nl-NL" sz="2600" kern="1200"/>
        </a:p>
      </dsp:txBody>
      <dsp:txXfrm>
        <a:off x="3563079" y="1431557"/>
        <a:ext cx="122837" cy="34243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650276" fontAlgn="auto">
              <a:spcBef>
                <a:spcPts val="0"/>
              </a:spcBef>
              <a:spcAft>
                <a:spcPts val="0"/>
              </a:spcAft>
              <a:defRPr sz="1200">
                <a:latin typeface="+mn-lt"/>
                <a:cs typeface="+mn-cs"/>
              </a:defRPr>
            </a:lvl1pPr>
          </a:lstStyle>
          <a:p>
            <a:pPr>
              <a:defRPr/>
            </a:pPr>
            <a:r>
              <a:rPr lang="nl-NL"/>
              <a:t>Koptekst</a:t>
            </a:r>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650276" fontAlgn="auto">
              <a:spcBef>
                <a:spcPts val="0"/>
              </a:spcBef>
              <a:spcAft>
                <a:spcPts val="0"/>
              </a:spcAft>
              <a:defRPr sz="1200">
                <a:latin typeface="+mn-lt"/>
                <a:cs typeface="+mn-cs"/>
              </a:defRPr>
            </a:lvl1pPr>
          </a:lstStyle>
          <a:p>
            <a:pPr>
              <a:defRPr/>
            </a:pPr>
            <a:fld id="{B7184D39-369D-4A2F-8B1F-F9AF026B7313}" type="datetime1">
              <a:rPr lang="nl-NL"/>
              <a:pPr>
                <a:defRPr/>
              </a:pPr>
              <a:t>11-1-2017</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650276" fontAlgn="auto">
              <a:spcBef>
                <a:spcPts val="0"/>
              </a:spcBef>
              <a:spcAft>
                <a:spcPts val="0"/>
              </a:spcAft>
              <a:defRPr sz="1200">
                <a:latin typeface="+mn-lt"/>
                <a:cs typeface="+mn-cs"/>
              </a:defRPr>
            </a:lvl1pPr>
          </a:lstStyle>
          <a:p>
            <a:pPr>
              <a:defRPr/>
            </a:pPr>
            <a:r>
              <a:rPr lang="nl-NL"/>
              <a:t>Voettekst</a:t>
            </a:r>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650276" fontAlgn="auto">
              <a:spcBef>
                <a:spcPts val="0"/>
              </a:spcBef>
              <a:spcAft>
                <a:spcPts val="0"/>
              </a:spcAft>
              <a:defRPr sz="1200">
                <a:latin typeface="+mn-lt"/>
                <a:cs typeface="+mn-cs"/>
              </a:defRPr>
            </a:lvl1pPr>
          </a:lstStyle>
          <a:p>
            <a:pPr>
              <a:defRPr/>
            </a:pPr>
            <a:fld id="{755CA0BA-4850-4072-8CC6-EFE8FC79FB99}" type="slidenum">
              <a:rPr lang="nl-NL"/>
              <a:pPr>
                <a:defRPr/>
              </a:pPr>
              <a:t>‹#›</a:t>
            </a:fld>
            <a:endParaRPr lang="nl-NL"/>
          </a:p>
        </p:txBody>
      </p:sp>
    </p:spTree>
    <p:extLst>
      <p:ext uri="{BB962C8B-B14F-4D97-AF65-F5344CB8AC3E}">
        <p14:creationId xmlns:p14="http://schemas.microsoft.com/office/powerpoint/2010/main" val="6093930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650276" fontAlgn="auto">
              <a:spcBef>
                <a:spcPts val="0"/>
              </a:spcBef>
              <a:spcAft>
                <a:spcPts val="0"/>
              </a:spcAft>
              <a:defRPr sz="1200">
                <a:latin typeface="+mn-lt"/>
                <a:cs typeface="+mn-cs"/>
              </a:defRPr>
            </a:lvl1pPr>
          </a:lstStyle>
          <a:p>
            <a:pPr>
              <a:defRPr/>
            </a:pPr>
            <a:r>
              <a:rPr lang="nl-NL"/>
              <a:t>Koptekst</a:t>
            </a:r>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650276" fontAlgn="auto">
              <a:spcBef>
                <a:spcPts val="0"/>
              </a:spcBef>
              <a:spcAft>
                <a:spcPts val="0"/>
              </a:spcAft>
              <a:defRPr sz="1200">
                <a:latin typeface="+mn-lt"/>
                <a:cs typeface="+mn-cs"/>
              </a:defRPr>
            </a:lvl1pPr>
          </a:lstStyle>
          <a:p>
            <a:pPr>
              <a:defRPr/>
            </a:pPr>
            <a:fld id="{3A0E300C-0BA9-42B2-8D07-5B9BDB5A9549}" type="datetime1">
              <a:rPr lang="nl-NL"/>
              <a:pPr>
                <a:defRPr/>
              </a:pPr>
              <a:t>11-1-2017</a:t>
            </a:fld>
            <a:endParaRPr lang="nl-NL"/>
          </a:p>
        </p:txBody>
      </p:sp>
      <p:sp>
        <p:nvSpPr>
          <p:cNvPr id="4" name="Tijdelijke aanduiding voor dia-afbeelding 3"/>
          <p:cNvSpPr>
            <a:spLocks noGrp="1" noRot="1" noChangeAspect="1"/>
          </p:cNvSpPr>
          <p:nvPr>
            <p:ph type="sldImg" idx="2"/>
          </p:nvPr>
        </p:nvSpPr>
        <p:spPr>
          <a:xfrm>
            <a:off x="1144588" y="685800"/>
            <a:ext cx="4568825"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smtClean="0"/>
              <a:t>Klik om de tekststijl van het model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650276" fontAlgn="auto">
              <a:spcBef>
                <a:spcPts val="0"/>
              </a:spcBef>
              <a:spcAft>
                <a:spcPts val="0"/>
              </a:spcAft>
              <a:defRPr sz="1200">
                <a:latin typeface="+mn-lt"/>
                <a:cs typeface="+mn-cs"/>
              </a:defRPr>
            </a:lvl1pPr>
          </a:lstStyle>
          <a:p>
            <a:pPr>
              <a:defRPr/>
            </a:pPr>
            <a:r>
              <a:rPr lang="nl-NL"/>
              <a:t>Voettekst</a:t>
            </a:r>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650276" fontAlgn="auto">
              <a:spcBef>
                <a:spcPts val="0"/>
              </a:spcBef>
              <a:spcAft>
                <a:spcPts val="0"/>
              </a:spcAft>
              <a:defRPr sz="1200">
                <a:latin typeface="+mn-lt"/>
                <a:cs typeface="+mn-cs"/>
              </a:defRPr>
            </a:lvl1pPr>
          </a:lstStyle>
          <a:p>
            <a:pPr>
              <a:defRPr/>
            </a:pPr>
            <a:fld id="{3BBC5D86-7BEB-49F3-B849-B990C829362E}" type="slidenum">
              <a:rPr lang="nl-NL"/>
              <a:pPr>
                <a:defRPr/>
              </a:pPr>
              <a:t>‹#›</a:t>
            </a:fld>
            <a:endParaRPr lang="nl-NL"/>
          </a:p>
        </p:txBody>
      </p:sp>
    </p:spTree>
    <p:extLst>
      <p:ext uri="{BB962C8B-B14F-4D97-AF65-F5344CB8AC3E}">
        <p14:creationId xmlns:p14="http://schemas.microsoft.com/office/powerpoint/2010/main" val="2709272335"/>
      </p:ext>
    </p:extLst>
  </p:cSld>
  <p:clrMap bg1="lt1" tx1="dk1" bg2="lt2" tx2="dk2" accent1="accent1" accent2="accent2" accent3="accent3" accent4="accent4" accent5="accent5" accent6="accent6" hlink="hlink" folHlink="folHlink"/>
  <p:hf sldNum="0" hdr="0" ftr="0" dt="0"/>
  <p:notesStyle>
    <a:lvl1pPr algn="l" defTabSz="649288" rtl="0" eaLnBrk="0" fontAlgn="base" hangingPunct="0">
      <a:spcBef>
        <a:spcPct val="30000"/>
      </a:spcBef>
      <a:spcAft>
        <a:spcPct val="0"/>
      </a:spcAft>
      <a:defRPr sz="1700" kern="1200">
        <a:solidFill>
          <a:schemeClr val="tx1"/>
        </a:solidFill>
        <a:latin typeface="+mn-lt"/>
        <a:ea typeface="+mn-ea"/>
        <a:cs typeface="+mn-cs"/>
      </a:defRPr>
    </a:lvl1pPr>
    <a:lvl2pPr marL="649288" algn="l" defTabSz="649288" rtl="0" eaLnBrk="0" fontAlgn="base" hangingPunct="0">
      <a:spcBef>
        <a:spcPct val="30000"/>
      </a:spcBef>
      <a:spcAft>
        <a:spcPct val="0"/>
      </a:spcAft>
      <a:defRPr sz="1700" kern="1200">
        <a:solidFill>
          <a:schemeClr val="tx1"/>
        </a:solidFill>
        <a:latin typeface="+mn-lt"/>
        <a:ea typeface="+mn-ea"/>
        <a:cs typeface="+mn-cs"/>
      </a:defRPr>
    </a:lvl2pPr>
    <a:lvl3pPr marL="1300163" algn="l" defTabSz="649288" rtl="0" eaLnBrk="0" fontAlgn="base" hangingPunct="0">
      <a:spcBef>
        <a:spcPct val="30000"/>
      </a:spcBef>
      <a:spcAft>
        <a:spcPct val="0"/>
      </a:spcAft>
      <a:defRPr sz="1700" kern="1200">
        <a:solidFill>
          <a:schemeClr val="tx1"/>
        </a:solidFill>
        <a:latin typeface="+mn-lt"/>
        <a:ea typeface="+mn-ea"/>
        <a:cs typeface="+mn-cs"/>
      </a:defRPr>
    </a:lvl3pPr>
    <a:lvl4pPr marL="1949450" algn="l" defTabSz="649288" rtl="0" eaLnBrk="0" fontAlgn="base" hangingPunct="0">
      <a:spcBef>
        <a:spcPct val="30000"/>
      </a:spcBef>
      <a:spcAft>
        <a:spcPct val="0"/>
      </a:spcAft>
      <a:defRPr sz="1700" kern="1200">
        <a:solidFill>
          <a:schemeClr val="tx1"/>
        </a:solidFill>
        <a:latin typeface="+mn-lt"/>
        <a:ea typeface="+mn-ea"/>
        <a:cs typeface="+mn-cs"/>
      </a:defRPr>
    </a:lvl4pPr>
    <a:lvl5pPr marL="2600325" algn="l" defTabSz="649288" rtl="0" eaLnBrk="0" fontAlgn="base" hangingPunct="0">
      <a:spcBef>
        <a:spcPct val="30000"/>
      </a:spcBef>
      <a:spcAft>
        <a:spcPct val="0"/>
      </a:spcAft>
      <a:defRPr sz="1700" kern="1200">
        <a:solidFill>
          <a:schemeClr val="tx1"/>
        </a:solidFill>
        <a:latin typeface="+mn-lt"/>
        <a:ea typeface="+mn-ea"/>
        <a:cs typeface="+mn-cs"/>
      </a:defRPr>
    </a:lvl5pPr>
    <a:lvl6pPr marL="3251378" algn="l" defTabSz="650276" rtl="0" eaLnBrk="1" latinLnBrk="0" hangingPunct="1">
      <a:defRPr sz="1700" kern="1200">
        <a:solidFill>
          <a:schemeClr val="tx1"/>
        </a:solidFill>
        <a:latin typeface="+mn-lt"/>
        <a:ea typeface="+mn-ea"/>
        <a:cs typeface="+mn-cs"/>
      </a:defRPr>
    </a:lvl6pPr>
    <a:lvl7pPr marL="3901653" algn="l" defTabSz="650276" rtl="0" eaLnBrk="1" latinLnBrk="0" hangingPunct="1">
      <a:defRPr sz="1700" kern="1200">
        <a:solidFill>
          <a:schemeClr val="tx1"/>
        </a:solidFill>
        <a:latin typeface="+mn-lt"/>
        <a:ea typeface="+mn-ea"/>
        <a:cs typeface="+mn-cs"/>
      </a:defRPr>
    </a:lvl7pPr>
    <a:lvl8pPr marL="4551929" algn="l" defTabSz="650276" rtl="0" eaLnBrk="1" latinLnBrk="0" hangingPunct="1">
      <a:defRPr sz="1700" kern="1200">
        <a:solidFill>
          <a:schemeClr val="tx1"/>
        </a:solidFill>
        <a:latin typeface="+mn-lt"/>
        <a:ea typeface="+mn-ea"/>
        <a:cs typeface="+mn-cs"/>
      </a:defRPr>
    </a:lvl8pPr>
    <a:lvl9pPr marL="5202204" algn="l" defTabSz="650276"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6" name="Tijdelijke aanduiding voor inhoud 2"/>
          <p:cNvSpPr>
            <a:spLocks noGrp="1"/>
          </p:cNvSpPr>
          <p:nvPr>
            <p:ph sz="half" idx="1"/>
          </p:nvPr>
        </p:nvSpPr>
        <p:spPr>
          <a:xfrm>
            <a:off x="900000" y="1800000"/>
            <a:ext cx="5400000" cy="6120000"/>
          </a:xfrm>
        </p:spPr>
        <p:txBody>
          <a:bodyPr/>
          <a:lstStyle>
            <a:lvl1pPr>
              <a:defRPr sz="2500"/>
            </a:lvl1pPr>
            <a:lvl2pPr>
              <a:defRPr sz="2500"/>
            </a:lvl2pPr>
            <a:lvl3pPr>
              <a:defRPr sz="2100"/>
            </a:lvl3pPr>
            <a:lvl4pPr>
              <a:defRPr sz="2100"/>
            </a:lvl4pPr>
            <a:lvl5pPr>
              <a:defRPr sz="2100"/>
            </a:lvl5pPr>
            <a:lvl6pPr>
              <a:defRPr sz="2600"/>
            </a:lvl6pPr>
            <a:lvl7pPr>
              <a:defRPr sz="2600"/>
            </a:lvl7pPr>
            <a:lvl8pPr>
              <a:defRPr sz="2600"/>
            </a:lvl8pPr>
            <a:lvl9pPr>
              <a:defRPr sz="2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7" name="Tijdelijke aanduiding voor inhoud 3"/>
          <p:cNvSpPr>
            <a:spLocks noGrp="1"/>
          </p:cNvSpPr>
          <p:nvPr>
            <p:ph sz="half" idx="2"/>
          </p:nvPr>
        </p:nvSpPr>
        <p:spPr>
          <a:xfrm>
            <a:off x="6660000" y="1800000"/>
            <a:ext cx="5400000" cy="6120000"/>
          </a:xfrm>
        </p:spPr>
        <p:txBody>
          <a:bodyPr/>
          <a:lstStyle>
            <a:lvl1pPr>
              <a:defRPr sz="2500"/>
            </a:lvl1pPr>
            <a:lvl2pPr>
              <a:defRPr sz="2500"/>
            </a:lvl2pPr>
            <a:lvl3pPr>
              <a:defRPr sz="2100"/>
            </a:lvl3pPr>
            <a:lvl4pPr>
              <a:defRPr sz="2100"/>
            </a:lvl4pPr>
            <a:lvl5pPr>
              <a:defRPr sz="2100"/>
            </a:lvl5pPr>
            <a:lvl6pPr>
              <a:defRPr sz="2600"/>
            </a:lvl6pPr>
            <a:lvl7pPr>
              <a:defRPr sz="2600"/>
            </a:lvl7pPr>
            <a:lvl8pPr>
              <a:defRPr sz="2600"/>
            </a:lvl8pPr>
            <a:lvl9pPr>
              <a:defRPr sz="2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dianummer 5"/>
          <p:cNvSpPr>
            <a:spLocks noGrp="1"/>
          </p:cNvSpPr>
          <p:nvPr>
            <p:ph type="sldNum" sz="quarter" idx="10"/>
          </p:nvPr>
        </p:nvSpPr>
        <p:spPr/>
        <p:txBody>
          <a:bodyPr/>
          <a:lstStyle>
            <a:lvl1pPr>
              <a:defRPr/>
            </a:lvl1pPr>
          </a:lstStyle>
          <a:p>
            <a:pPr>
              <a:defRPr/>
            </a:pPr>
            <a:fld id="{0C415C45-6148-4902-A749-4FB806961D4F}" type="slidenum">
              <a:rPr lang="nl-NL"/>
              <a:pPr>
                <a:defRPr/>
              </a:pPr>
              <a:t>‹#›</a:t>
            </a:fld>
            <a:endParaRPr lang="nl-NL" dirty="0"/>
          </a:p>
        </p:txBody>
      </p:sp>
      <p:sp>
        <p:nvSpPr>
          <p:cNvPr id="8"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9" name="Tijdelijke aanduiding voor datum 3"/>
          <p:cNvSpPr>
            <a:spLocks noGrp="1"/>
          </p:cNvSpPr>
          <p:nvPr>
            <p:ph type="dt" sz="half" idx="12"/>
          </p:nvPr>
        </p:nvSpPr>
        <p:spPr/>
        <p:txBody>
          <a:bodyPr/>
          <a:lstStyle>
            <a:lvl1pPr>
              <a:defRPr/>
            </a:lvl1pPr>
          </a:lstStyle>
          <a:p>
            <a:pPr>
              <a:defRPr/>
            </a:pPr>
            <a:fld id="{6A9401B7-F2DE-4D62-8666-0AE798A68FDE}" type="datetime1">
              <a:rPr lang="nl-NL"/>
              <a:pPr>
                <a:defRPr/>
              </a:pPr>
              <a:t>11-1-2017</a:t>
            </a:fld>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6" name="Tijdelijke aanduiding voor inhoud 2"/>
          <p:cNvSpPr>
            <a:spLocks noGrp="1"/>
          </p:cNvSpPr>
          <p:nvPr>
            <p:ph idx="1"/>
          </p:nvPr>
        </p:nvSpPr>
        <p:spPr>
          <a:xfrm>
            <a:off x="900000" y="1800000"/>
            <a:ext cx="11160000" cy="6120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pPr>
              <a:defRPr/>
            </a:pPr>
            <a:fld id="{B3C8149B-0B1E-4D86-8254-D4141460628D}" type="slidenum">
              <a:rPr lang="nl-NL"/>
              <a:pPr>
                <a:defRPr/>
              </a:pPr>
              <a:t>‹#›</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7" name="Tijdelijke aanduiding voor datum 3"/>
          <p:cNvSpPr>
            <a:spLocks noGrp="1"/>
          </p:cNvSpPr>
          <p:nvPr>
            <p:ph type="dt" sz="half" idx="12"/>
          </p:nvPr>
        </p:nvSpPr>
        <p:spPr/>
        <p:txBody>
          <a:bodyPr/>
          <a:lstStyle>
            <a:lvl1pPr>
              <a:defRPr/>
            </a:lvl1pPr>
          </a:lstStyle>
          <a:p>
            <a:pPr>
              <a:defRPr/>
            </a:pPr>
            <a:fld id="{7FFA91DB-EE6D-47F4-87D9-28EADA26743B}" type="datetime1">
              <a:rPr lang="nl-NL"/>
              <a:pPr>
                <a:defRPr/>
              </a:pPr>
              <a:t>11-1-2017</a:t>
            </a:fld>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6" name="Tijdelijke aanduiding voor tekst 2"/>
          <p:cNvSpPr>
            <a:spLocks noGrp="1"/>
          </p:cNvSpPr>
          <p:nvPr>
            <p:ph type="body" idx="1"/>
          </p:nvPr>
        </p:nvSpPr>
        <p:spPr>
          <a:xfrm>
            <a:off x="900000" y="1800000"/>
            <a:ext cx="5400000" cy="900000"/>
          </a:xfrm>
        </p:spPr>
        <p:txBody>
          <a:bodyPr/>
          <a:lstStyle>
            <a:lvl1pPr marL="0" indent="0">
              <a:buNone/>
              <a:defRPr sz="2500" b="1"/>
            </a:lvl1pPr>
            <a:lvl2pPr marL="650276" indent="0">
              <a:buNone/>
              <a:defRPr sz="2800" b="1"/>
            </a:lvl2pPr>
            <a:lvl3pPr marL="1300551" indent="0">
              <a:buNone/>
              <a:defRPr sz="2600" b="1"/>
            </a:lvl3pPr>
            <a:lvl4pPr marL="1950827" indent="0">
              <a:buNone/>
              <a:defRPr sz="2300" b="1"/>
            </a:lvl4pPr>
            <a:lvl5pPr marL="2601102" indent="0">
              <a:buNone/>
              <a:defRPr sz="2300" b="1"/>
            </a:lvl5pPr>
            <a:lvl6pPr marL="3251378" indent="0">
              <a:buNone/>
              <a:defRPr sz="2300" b="1"/>
            </a:lvl6pPr>
            <a:lvl7pPr marL="3901653" indent="0">
              <a:buNone/>
              <a:defRPr sz="2300" b="1"/>
            </a:lvl7pPr>
            <a:lvl8pPr marL="4551929" indent="0">
              <a:buNone/>
              <a:defRPr sz="2300" b="1"/>
            </a:lvl8pPr>
            <a:lvl9pPr marL="5202204" indent="0">
              <a:buNone/>
              <a:defRPr sz="2300" b="1"/>
            </a:lvl9pPr>
          </a:lstStyle>
          <a:p>
            <a:pPr lvl="0"/>
            <a:r>
              <a:rPr lang="nl-NL" smtClean="0"/>
              <a:t>Klik om de modelstijlen te bewerken</a:t>
            </a:r>
          </a:p>
        </p:txBody>
      </p:sp>
      <p:sp>
        <p:nvSpPr>
          <p:cNvPr id="7" name="Tijdelijke aanduiding voor inhoud 3"/>
          <p:cNvSpPr>
            <a:spLocks noGrp="1"/>
          </p:cNvSpPr>
          <p:nvPr>
            <p:ph sz="half" idx="2"/>
          </p:nvPr>
        </p:nvSpPr>
        <p:spPr>
          <a:xfrm>
            <a:off x="900000" y="2700000"/>
            <a:ext cx="5400000" cy="5220000"/>
          </a:xfrm>
        </p:spPr>
        <p:txBody>
          <a:bodyPr/>
          <a:lstStyle>
            <a:lvl1pPr>
              <a:defRPr sz="2500"/>
            </a:lvl1pPr>
            <a:lvl2pPr>
              <a:defRPr sz="2500"/>
            </a:lvl2pPr>
            <a:lvl3pPr>
              <a:defRPr sz="2100"/>
            </a:lvl3pPr>
            <a:lvl4pPr>
              <a:defRPr sz="2100"/>
            </a:lvl4pPr>
            <a:lvl5pPr>
              <a:defRPr sz="2100"/>
            </a:lvl5pPr>
            <a:lvl6pPr>
              <a:defRPr sz="2300"/>
            </a:lvl6pPr>
            <a:lvl7pPr>
              <a:defRPr sz="2300"/>
            </a:lvl7pPr>
            <a:lvl8pPr>
              <a:defRPr sz="2300"/>
            </a:lvl8pPr>
            <a:lvl9pPr>
              <a:defRPr sz="23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8" name="Tijdelijke aanduiding voor tekst 4"/>
          <p:cNvSpPr>
            <a:spLocks noGrp="1"/>
          </p:cNvSpPr>
          <p:nvPr>
            <p:ph type="body" sz="quarter" idx="3"/>
          </p:nvPr>
        </p:nvSpPr>
        <p:spPr>
          <a:xfrm>
            <a:off x="6660000" y="1800000"/>
            <a:ext cx="5400000" cy="900000"/>
          </a:xfrm>
        </p:spPr>
        <p:txBody>
          <a:bodyPr/>
          <a:lstStyle>
            <a:lvl1pPr marL="0" indent="0">
              <a:buNone/>
              <a:defRPr sz="2500" b="1"/>
            </a:lvl1pPr>
            <a:lvl2pPr marL="650276" indent="0">
              <a:buNone/>
              <a:defRPr sz="2800" b="1"/>
            </a:lvl2pPr>
            <a:lvl3pPr marL="1300551" indent="0">
              <a:buNone/>
              <a:defRPr sz="2600" b="1"/>
            </a:lvl3pPr>
            <a:lvl4pPr marL="1950827" indent="0">
              <a:buNone/>
              <a:defRPr sz="2300" b="1"/>
            </a:lvl4pPr>
            <a:lvl5pPr marL="2601102" indent="0">
              <a:buNone/>
              <a:defRPr sz="2300" b="1"/>
            </a:lvl5pPr>
            <a:lvl6pPr marL="3251378" indent="0">
              <a:buNone/>
              <a:defRPr sz="2300" b="1"/>
            </a:lvl6pPr>
            <a:lvl7pPr marL="3901653" indent="0">
              <a:buNone/>
              <a:defRPr sz="2300" b="1"/>
            </a:lvl7pPr>
            <a:lvl8pPr marL="4551929" indent="0">
              <a:buNone/>
              <a:defRPr sz="2300" b="1"/>
            </a:lvl8pPr>
            <a:lvl9pPr marL="5202204" indent="0">
              <a:buNone/>
              <a:defRPr sz="2300" b="1"/>
            </a:lvl9pPr>
          </a:lstStyle>
          <a:p>
            <a:pPr lvl="0"/>
            <a:r>
              <a:rPr lang="nl-NL" smtClean="0"/>
              <a:t>Klik om de modelstijlen te bewerken</a:t>
            </a:r>
          </a:p>
        </p:txBody>
      </p:sp>
      <p:sp>
        <p:nvSpPr>
          <p:cNvPr id="9" name="Tijdelijke aanduiding voor inhoud 5"/>
          <p:cNvSpPr>
            <a:spLocks noGrp="1"/>
          </p:cNvSpPr>
          <p:nvPr>
            <p:ph sz="quarter" idx="4"/>
          </p:nvPr>
        </p:nvSpPr>
        <p:spPr>
          <a:xfrm>
            <a:off x="6660000" y="2700000"/>
            <a:ext cx="5400000" cy="5220000"/>
          </a:xfrm>
        </p:spPr>
        <p:txBody>
          <a:bodyPr/>
          <a:lstStyle>
            <a:lvl1pPr>
              <a:defRPr sz="2500"/>
            </a:lvl1pPr>
            <a:lvl2pPr>
              <a:defRPr sz="2500"/>
            </a:lvl2pPr>
            <a:lvl3pPr>
              <a:defRPr sz="2100"/>
            </a:lvl3pPr>
            <a:lvl4pPr>
              <a:defRPr sz="2100"/>
            </a:lvl4pPr>
            <a:lvl5pPr>
              <a:defRPr sz="2100"/>
            </a:lvl5pPr>
            <a:lvl6pPr>
              <a:defRPr sz="2300"/>
            </a:lvl6pPr>
            <a:lvl7pPr>
              <a:defRPr sz="2300"/>
            </a:lvl7pPr>
            <a:lvl8pPr>
              <a:defRPr sz="2300"/>
            </a:lvl8pPr>
            <a:lvl9pPr>
              <a:defRPr sz="23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jdelijke aanduiding voor dianummer 5"/>
          <p:cNvSpPr>
            <a:spLocks noGrp="1"/>
          </p:cNvSpPr>
          <p:nvPr>
            <p:ph type="sldNum" sz="quarter" idx="10"/>
          </p:nvPr>
        </p:nvSpPr>
        <p:spPr/>
        <p:txBody>
          <a:bodyPr/>
          <a:lstStyle>
            <a:lvl1pPr>
              <a:defRPr/>
            </a:lvl1pPr>
          </a:lstStyle>
          <a:p>
            <a:pPr>
              <a:defRPr/>
            </a:pPr>
            <a:fld id="{E51B37C2-BDDB-44C5-B574-4CE48AFCD37A}" type="slidenum">
              <a:rPr lang="nl-NL"/>
              <a:pPr>
                <a:defRPr/>
              </a:pPr>
              <a:t>‹#›</a:t>
            </a:fld>
            <a:endParaRPr lang="nl-NL" dirty="0"/>
          </a:p>
        </p:txBody>
      </p:sp>
      <p:sp>
        <p:nvSpPr>
          <p:cNvPr id="11"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12" name="Tijdelijke aanduiding voor datum 3"/>
          <p:cNvSpPr>
            <a:spLocks noGrp="1"/>
          </p:cNvSpPr>
          <p:nvPr>
            <p:ph type="dt" sz="half" idx="12"/>
          </p:nvPr>
        </p:nvSpPr>
        <p:spPr/>
        <p:txBody>
          <a:bodyPr/>
          <a:lstStyle>
            <a:lvl1pPr>
              <a:defRPr/>
            </a:lvl1pPr>
          </a:lstStyle>
          <a:p>
            <a:pPr>
              <a:defRPr/>
            </a:pPr>
            <a:fld id="{EF2DCDEA-3277-4B91-809A-A55DC4FE1B35}" type="datetime1">
              <a:rPr lang="nl-NL"/>
              <a:pPr>
                <a:defRPr/>
              </a:pPr>
              <a:t>11-1-2017</a:t>
            </a:fld>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ianummer 5"/>
          <p:cNvSpPr>
            <a:spLocks noGrp="1"/>
          </p:cNvSpPr>
          <p:nvPr>
            <p:ph type="sldNum" sz="quarter" idx="10"/>
          </p:nvPr>
        </p:nvSpPr>
        <p:spPr/>
        <p:txBody>
          <a:bodyPr/>
          <a:lstStyle>
            <a:lvl1pPr>
              <a:defRPr/>
            </a:lvl1pPr>
          </a:lstStyle>
          <a:p>
            <a:pPr>
              <a:defRPr/>
            </a:pPr>
            <a:fld id="{DE5A6284-1FC7-49C0-BA6F-CE47FBCDA614}" type="slidenum">
              <a:rPr lang="nl-NL"/>
              <a:pPr>
                <a:defRPr/>
              </a:pPr>
              <a:t>‹#›</a:t>
            </a:fld>
            <a:endParaRPr lang="nl-NL" dirty="0"/>
          </a:p>
        </p:txBody>
      </p:sp>
      <p:sp>
        <p:nvSpPr>
          <p:cNvPr id="4"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5" name="Tijdelijke aanduiding voor datum 3"/>
          <p:cNvSpPr>
            <a:spLocks noGrp="1"/>
          </p:cNvSpPr>
          <p:nvPr>
            <p:ph type="dt" sz="half" idx="12"/>
          </p:nvPr>
        </p:nvSpPr>
        <p:spPr/>
        <p:txBody>
          <a:bodyPr/>
          <a:lstStyle>
            <a:lvl1pPr>
              <a:defRPr/>
            </a:lvl1pPr>
          </a:lstStyle>
          <a:p>
            <a:pPr>
              <a:defRPr/>
            </a:pPr>
            <a:fld id="{2D557AD2-83EB-47BA-8877-F69CE6CDAC13}" type="datetime1">
              <a:rPr lang="nl-NL"/>
              <a:pPr>
                <a:defRPr/>
              </a:pPr>
              <a:t>11-1-2017</a:t>
            </a:fld>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6" name="Tijdelijke aanduiding voor afbeelding 2"/>
          <p:cNvSpPr>
            <a:spLocks noGrp="1"/>
          </p:cNvSpPr>
          <p:nvPr>
            <p:ph type="pic" idx="1"/>
          </p:nvPr>
        </p:nvSpPr>
        <p:spPr>
          <a:xfrm>
            <a:off x="1977370" y="554351"/>
            <a:ext cx="8944630" cy="6711476"/>
          </a:xfrm>
        </p:spPr>
        <p:txBody>
          <a:bodyPr rtlCol="0">
            <a:noAutofit/>
          </a:bodyPr>
          <a:lstStyle>
            <a:lvl1pPr marL="0" indent="0">
              <a:buNone/>
              <a:defRPr sz="4600"/>
            </a:lvl1pPr>
            <a:lvl2pPr marL="650276" indent="0">
              <a:buNone/>
              <a:defRPr sz="4000"/>
            </a:lvl2pPr>
            <a:lvl3pPr marL="1300551" indent="0">
              <a:buNone/>
              <a:defRPr sz="3400"/>
            </a:lvl3pPr>
            <a:lvl4pPr marL="1950827" indent="0">
              <a:buNone/>
              <a:defRPr sz="2800"/>
            </a:lvl4pPr>
            <a:lvl5pPr marL="2601102" indent="0">
              <a:buNone/>
              <a:defRPr sz="2800"/>
            </a:lvl5pPr>
            <a:lvl6pPr marL="3251378" indent="0">
              <a:buNone/>
              <a:defRPr sz="2800"/>
            </a:lvl6pPr>
            <a:lvl7pPr marL="3901653" indent="0">
              <a:buNone/>
              <a:defRPr sz="2800"/>
            </a:lvl7pPr>
            <a:lvl8pPr marL="4551929" indent="0">
              <a:buNone/>
              <a:defRPr sz="2800"/>
            </a:lvl8pPr>
            <a:lvl9pPr marL="5202204" indent="0">
              <a:buNone/>
              <a:defRPr sz="2800"/>
            </a:lvl9pPr>
          </a:lstStyle>
          <a:p>
            <a:pPr lvl="0"/>
            <a:r>
              <a:rPr lang="nl-NL" noProof="0" smtClean="0"/>
              <a:t>Klik op het pictogram als u een afbeelding wilt toevoegen</a:t>
            </a:r>
            <a:endParaRPr lang="nl-NL" noProof="0"/>
          </a:p>
        </p:txBody>
      </p:sp>
      <p:sp>
        <p:nvSpPr>
          <p:cNvPr id="7" name="Tijdelijke aanduiding voor tekst 3"/>
          <p:cNvSpPr>
            <a:spLocks noGrp="1"/>
          </p:cNvSpPr>
          <p:nvPr>
            <p:ph type="body" sz="half" idx="2"/>
          </p:nvPr>
        </p:nvSpPr>
        <p:spPr>
          <a:xfrm>
            <a:off x="1977370" y="7265828"/>
            <a:ext cx="8944630" cy="796768"/>
          </a:xfrm>
        </p:spPr>
        <p:txBody>
          <a:bodyPr/>
          <a:lstStyle>
            <a:lvl1pPr marL="0" indent="0" algn="ctr">
              <a:buNone/>
              <a:defRPr sz="1800"/>
            </a:lvl1pPr>
            <a:lvl2pPr marL="650276" indent="0">
              <a:buNone/>
              <a:defRPr sz="1700"/>
            </a:lvl2pPr>
            <a:lvl3pPr marL="1300551" indent="0">
              <a:buNone/>
              <a:defRPr sz="1400"/>
            </a:lvl3pPr>
            <a:lvl4pPr marL="1950827" indent="0">
              <a:buNone/>
              <a:defRPr sz="1300"/>
            </a:lvl4pPr>
            <a:lvl5pPr marL="2601102" indent="0">
              <a:buNone/>
              <a:defRPr sz="1300"/>
            </a:lvl5pPr>
            <a:lvl6pPr marL="3251378" indent="0">
              <a:buNone/>
              <a:defRPr sz="1300"/>
            </a:lvl6pPr>
            <a:lvl7pPr marL="3901653" indent="0">
              <a:buNone/>
              <a:defRPr sz="1300"/>
            </a:lvl7pPr>
            <a:lvl8pPr marL="4551929" indent="0">
              <a:buNone/>
              <a:defRPr sz="1300"/>
            </a:lvl8pPr>
            <a:lvl9pPr marL="5202204" indent="0">
              <a:buNone/>
              <a:defRPr sz="1300"/>
            </a:lvl9pPr>
          </a:lstStyle>
          <a:p>
            <a:pPr lvl="0"/>
            <a:r>
              <a:rPr lang="nl-NL" smtClean="0"/>
              <a:t>Klik om de modelstijlen te bewerken</a:t>
            </a:r>
          </a:p>
        </p:txBody>
      </p:sp>
      <p:sp>
        <p:nvSpPr>
          <p:cNvPr id="4" name="Tijdelijke aanduiding voor dianummer 5"/>
          <p:cNvSpPr>
            <a:spLocks noGrp="1"/>
          </p:cNvSpPr>
          <p:nvPr>
            <p:ph type="sldNum" sz="quarter" idx="10"/>
          </p:nvPr>
        </p:nvSpPr>
        <p:spPr/>
        <p:txBody>
          <a:bodyPr/>
          <a:lstStyle>
            <a:lvl1pPr>
              <a:defRPr/>
            </a:lvl1pPr>
          </a:lstStyle>
          <a:p>
            <a:pPr>
              <a:defRPr/>
            </a:pPr>
            <a:fld id="{2F6CF0EA-BE88-4EB1-8B9B-C5F2A9F39DA9}" type="slidenum">
              <a:rPr lang="nl-NL"/>
              <a:pPr>
                <a:defRPr/>
              </a:pPr>
              <a:t>‹#›</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8" name="Tijdelijke aanduiding voor datum 3"/>
          <p:cNvSpPr>
            <a:spLocks noGrp="1"/>
          </p:cNvSpPr>
          <p:nvPr>
            <p:ph type="dt" sz="half" idx="12"/>
          </p:nvPr>
        </p:nvSpPr>
        <p:spPr/>
        <p:txBody>
          <a:bodyPr/>
          <a:lstStyle>
            <a:lvl1pPr>
              <a:defRPr/>
            </a:lvl1pPr>
          </a:lstStyle>
          <a:p>
            <a:pPr>
              <a:defRPr/>
            </a:pPr>
            <a:fld id="{CEEBA30B-D7D5-4450-989F-7D49A8DAD9AC}" type="datetime1">
              <a:rPr lang="nl-NL"/>
              <a:pPr>
                <a:defRPr/>
              </a:pPr>
              <a:t>11-1-2017</a:t>
            </a:fld>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fbeelding paginavullen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ianummer 5"/>
          <p:cNvSpPr>
            <a:spLocks noGrp="1"/>
          </p:cNvSpPr>
          <p:nvPr>
            <p:ph type="sldNum" sz="quarter" idx="10"/>
          </p:nvPr>
        </p:nvSpPr>
        <p:spPr/>
        <p:txBody>
          <a:bodyPr/>
          <a:lstStyle>
            <a:lvl1pPr>
              <a:defRPr/>
            </a:lvl1pPr>
          </a:lstStyle>
          <a:p>
            <a:pPr>
              <a:defRPr/>
            </a:pPr>
            <a:fld id="{64369CD1-90C4-4101-B1D6-4D10B2257313}" type="slidenum">
              <a:rPr lang="nl-NL"/>
              <a:pPr>
                <a:defRPr/>
              </a:pPr>
              <a:t>‹#›</a:t>
            </a:fld>
            <a:endParaRPr lang="nl-NL" dirty="0"/>
          </a:p>
        </p:txBody>
      </p:sp>
      <p:sp>
        <p:nvSpPr>
          <p:cNvPr id="4"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5" name="Tijdelijke aanduiding voor datum 3"/>
          <p:cNvSpPr>
            <a:spLocks noGrp="1"/>
          </p:cNvSpPr>
          <p:nvPr>
            <p:ph type="dt" sz="half" idx="12"/>
          </p:nvPr>
        </p:nvSpPr>
        <p:spPr/>
        <p:txBody>
          <a:bodyPr/>
          <a:lstStyle>
            <a:lvl1pPr>
              <a:defRPr/>
            </a:lvl1pPr>
          </a:lstStyle>
          <a:p>
            <a:pPr>
              <a:defRPr/>
            </a:pPr>
            <a:fld id="{EB4E6D69-E445-4D4D-BFD7-D9B6A551ED43}" type="datetime1">
              <a:rPr lang="nl-NL"/>
              <a:pPr>
                <a:defRPr/>
              </a:pPr>
              <a:t>11-1-2017</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6" name="Tijdelijke aanduiding voor inhoud 2"/>
          <p:cNvSpPr>
            <a:spLocks noGrp="1"/>
          </p:cNvSpPr>
          <p:nvPr>
            <p:ph idx="1"/>
          </p:nvPr>
        </p:nvSpPr>
        <p:spPr>
          <a:xfrm>
            <a:off x="900000" y="1800000"/>
            <a:ext cx="11160000" cy="6120000"/>
          </a:xfrm>
        </p:spPr>
        <p:txBody>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pPr>
              <a:defRPr/>
            </a:pPr>
            <a:fld id="{BB600C00-2F3F-4FB3-8B8F-937B810BFCF2}" type="slidenum">
              <a:rPr lang="nl-NL"/>
              <a:pPr>
                <a:defRPr/>
              </a:pPr>
              <a:t>‹#›</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7" name="Tijdelijke aanduiding voor datum 3"/>
          <p:cNvSpPr>
            <a:spLocks noGrp="1"/>
          </p:cNvSpPr>
          <p:nvPr>
            <p:ph type="dt" sz="half" idx="12"/>
          </p:nvPr>
        </p:nvSpPr>
        <p:spPr/>
        <p:txBody>
          <a:bodyPr/>
          <a:lstStyle>
            <a:lvl1pPr>
              <a:defRPr/>
            </a:lvl1pPr>
          </a:lstStyle>
          <a:p>
            <a:pPr>
              <a:defRPr/>
            </a:pPr>
            <a:fld id="{6F93FABE-5619-49DF-A4F9-6855765C8865}" type="datetime1">
              <a:rPr lang="nl-NL"/>
              <a:pPr>
                <a:defRPr/>
              </a:pPr>
              <a:t>11-1-2017</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900113" y="720725"/>
            <a:ext cx="11160125" cy="1079500"/>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p>
            <a:pPr lvl="0"/>
            <a:r>
              <a:rPr lang="nl-NL" smtClean="0"/>
              <a:t>Titelstijl van model bewerken</a:t>
            </a:r>
          </a:p>
        </p:txBody>
      </p:sp>
      <p:sp>
        <p:nvSpPr>
          <p:cNvPr id="1027" name="Tijdelijke aanduiding voor tekst 2"/>
          <p:cNvSpPr>
            <a:spLocks noGrp="1"/>
          </p:cNvSpPr>
          <p:nvPr>
            <p:ph type="body" idx="1"/>
          </p:nvPr>
        </p:nvSpPr>
        <p:spPr bwMode="auto">
          <a:xfrm>
            <a:off x="900113" y="1800225"/>
            <a:ext cx="11160125" cy="6119813"/>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6" name="Tijdelijke aanduiding voor dianummer 5"/>
          <p:cNvSpPr>
            <a:spLocks noGrp="1"/>
          </p:cNvSpPr>
          <p:nvPr>
            <p:ph type="sldNum" sz="quarter" idx="4"/>
          </p:nvPr>
        </p:nvSpPr>
        <p:spPr>
          <a:xfrm>
            <a:off x="900113" y="8916988"/>
            <a:ext cx="627062" cy="519112"/>
          </a:xfrm>
          <a:prstGeom prst="rect">
            <a:avLst/>
          </a:prstGeom>
        </p:spPr>
        <p:txBody>
          <a:bodyPr vert="horz" lIns="0" tIns="0" rIns="0" bIns="0" rtlCol="0" anchor="ctr"/>
          <a:lstStyle>
            <a:lvl1pPr algn="l" defTabSz="650276" fontAlgn="auto">
              <a:spcBef>
                <a:spcPts val="0"/>
              </a:spcBef>
              <a:spcAft>
                <a:spcPts val="0"/>
              </a:spcAft>
              <a:defRPr sz="1400" b="0">
                <a:solidFill>
                  <a:srgbClr val="FFFFFF"/>
                </a:solidFill>
                <a:latin typeface="+mn-lt"/>
                <a:cs typeface="+mn-cs"/>
              </a:defRPr>
            </a:lvl1pPr>
          </a:lstStyle>
          <a:p>
            <a:pPr>
              <a:defRPr/>
            </a:pPr>
            <a:fld id="{BA8A42E0-80F5-4DC9-B73B-8DEFBE9A2ABB}" type="slidenum">
              <a:rPr lang="nl-NL"/>
              <a:pPr>
                <a:defRPr/>
              </a:pPr>
              <a:t>‹#›</a:t>
            </a:fld>
            <a:endParaRPr lang="nl-NL" dirty="0"/>
          </a:p>
        </p:txBody>
      </p:sp>
      <p:sp>
        <p:nvSpPr>
          <p:cNvPr id="9" name="Tijdelijke aanduiding voor voettekst 4"/>
          <p:cNvSpPr>
            <a:spLocks noGrp="1"/>
          </p:cNvSpPr>
          <p:nvPr>
            <p:ph type="ftr" sz="quarter" idx="3"/>
          </p:nvPr>
        </p:nvSpPr>
        <p:spPr>
          <a:xfrm>
            <a:off x="1616075" y="8916988"/>
            <a:ext cx="5708650" cy="519112"/>
          </a:xfrm>
          <a:prstGeom prst="rect">
            <a:avLst/>
          </a:prstGeom>
        </p:spPr>
        <p:txBody>
          <a:bodyPr vert="horz" lIns="0" tIns="0" rIns="0" bIns="0" rtlCol="0" anchor="ctr"/>
          <a:lstStyle>
            <a:lvl1pPr algn="l" defTabSz="650276" fontAlgn="auto">
              <a:spcBef>
                <a:spcPts val="0"/>
              </a:spcBef>
              <a:spcAft>
                <a:spcPts val="0"/>
              </a:spcAft>
              <a:defRPr sz="1400">
                <a:solidFill>
                  <a:srgbClr val="FFFFFF"/>
                </a:solidFill>
                <a:latin typeface="+mn-lt"/>
                <a:cs typeface="+mn-cs"/>
              </a:defRPr>
            </a:lvl1pPr>
          </a:lstStyle>
          <a:p>
            <a:pPr>
              <a:defRPr/>
            </a:pPr>
            <a:r>
              <a:rPr lang="nl-NL"/>
              <a:t>Voettekst</a:t>
            </a:r>
          </a:p>
        </p:txBody>
      </p:sp>
      <p:sp>
        <p:nvSpPr>
          <p:cNvPr id="8" name="Tijdelijke aanduiding voor datum 3"/>
          <p:cNvSpPr>
            <a:spLocks noGrp="1"/>
          </p:cNvSpPr>
          <p:nvPr>
            <p:ph type="dt" sz="half" idx="2"/>
          </p:nvPr>
        </p:nvSpPr>
        <p:spPr>
          <a:xfrm>
            <a:off x="7507288" y="8916988"/>
            <a:ext cx="922337" cy="519112"/>
          </a:xfrm>
          <a:prstGeom prst="rect">
            <a:avLst/>
          </a:prstGeom>
        </p:spPr>
        <p:txBody>
          <a:bodyPr vert="horz" lIns="0" tIns="0" rIns="0" bIns="0" rtlCol="0" anchor="ctr"/>
          <a:lstStyle>
            <a:lvl1pPr algn="l" defTabSz="650276" fontAlgn="auto">
              <a:spcBef>
                <a:spcPts val="0"/>
              </a:spcBef>
              <a:spcAft>
                <a:spcPts val="0"/>
              </a:spcAft>
              <a:defRPr sz="1200" b="1">
                <a:solidFill>
                  <a:schemeClr val="bg1"/>
                </a:solidFill>
                <a:latin typeface="+mn-lt"/>
                <a:cs typeface="+mn-cs"/>
              </a:defRPr>
            </a:lvl1pPr>
          </a:lstStyle>
          <a:p>
            <a:pPr>
              <a:defRPr/>
            </a:pPr>
            <a:fld id="{8EF0B011-D2A2-4A7A-AB22-08E6D9D8AFDF}" type="datetime1">
              <a:rPr lang="nl-NL"/>
              <a:pPr>
                <a:defRPr/>
              </a:pPr>
              <a:t>11-1-2017</a:t>
            </a:fld>
            <a:endParaRPr lang="nl-NL" dirty="0"/>
          </a:p>
        </p:txBody>
      </p:sp>
      <p:pic>
        <p:nvPicPr>
          <p:cNvPr id="1031" name="Afbeelding 9" descr="RU_E_RGB_2014_wit.png"/>
          <p:cNvPicPr>
            <a:picLocks noChangeAspect="1"/>
          </p:cNvPicPr>
          <p:nvPr/>
        </p:nvPicPr>
        <p:blipFill>
          <a:blip r:embed="rId9"/>
          <a:srcRect/>
          <a:stretch>
            <a:fillRect/>
          </a:stretch>
        </p:blipFill>
        <p:spPr bwMode="auto">
          <a:xfrm>
            <a:off x="8799513" y="8705850"/>
            <a:ext cx="3602037" cy="814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hf sldNum="0" hdr="0" ftr="0" dt="0"/>
  <p:txStyles>
    <p:titleStyle>
      <a:lvl1pPr algn="l" defTabSz="649288" rtl="0" eaLnBrk="0" fontAlgn="base" hangingPunct="0">
        <a:spcBef>
          <a:spcPct val="0"/>
        </a:spcBef>
        <a:spcAft>
          <a:spcPct val="0"/>
        </a:spcAft>
        <a:defRPr sz="3000" b="1" kern="1200">
          <a:solidFill>
            <a:srgbClr val="BE2E1A"/>
          </a:solidFill>
          <a:latin typeface="+mj-lt"/>
          <a:ea typeface="+mj-ea"/>
          <a:cs typeface="+mj-cs"/>
        </a:defRPr>
      </a:lvl1pPr>
      <a:lvl2pPr algn="l" defTabSz="649288" rtl="0" eaLnBrk="0" fontAlgn="base" hangingPunct="0">
        <a:spcBef>
          <a:spcPct val="0"/>
        </a:spcBef>
        <a:spcAft>
          <a:spcPct val="0"/>
        </a:spcAft>
        <a:defRPr sz="3000" b="1">
          <a:solidFill>
            <a:srgbClr val="BE2E1A"/>
          </a:solidFill>
          <a:latin typeface="Arial" pitchFamily="34" charset="0"/>
        </a:defRPr>
      </a:lvl2pPr>
      <a:lvl3pPr algn="l" defTabSz="649288" rtl="0" eaLnBrk="0" fontAlgn="base" hangingPunct="0">
        <a:spcBef>
          <a:spcPct val="0"/>
        </a:spcBef>
        <a:spcAft>
          <a:spcPct val="0"/>
        </a:spcAft>
        <a:defRPr sz="3000" b="1">
          <a:solidFill>
            <a:srgbClr val="BE2E1A"/>
          </a:solidFill>
          <a:latin typeface="Arial" pitchFamily="34" charset="0"/>
        </a:defRPr>
      </a:lvl3pPr>
      <a:lvl4pPr algn="l" defTabSz="649288" rtl="0" eaLnBrk="0" fontAlgn="base" hangingPunct="0">
        <a:spcBef>
          <a:spcPct val="0"/>
        </a:spcBef>
        <a:spcAft>
          <a:spcPct val="0"/>
        </a:spcAft>
        <a:defRPr sz="3000" b="1">
          <a:solidFill>
            <a:srgbClr val="BE2E1A"/>
          </a:solidFill>
          <a:latin typeface="Arial" pitchFamily="34" charset="0"/>
        </a:defRPr>
      </a:lvl4pPr>
      <a:lvl5pPr algn="l" defTabSz="649288" rtl="0" eaLnBrk="0" fontAlgn="base" hangingPunct="0">
        <a:spcBef>
          <a:spcPct val="0"/>
        </a:spcBef>
        <a:spcAft>
          <a:spcPct val="0"/>
        </a:spcAft>
        <a:defRPr sz="3000" b="1">
          <a:solidFill>
            <a:srgbClr val="BE2E1A"/>
          </a:solidFill>
          <a:latin typeface="Arial" pitchFamily="34" charset="0"/>
        </a:defRPr>
      </a:lvl5pPr>
      <a:lvl6pPr marL="457200" algn="l" defTabSz="649288" rtl="0" fontAlgn="base">
        <a:spcBef>
          <a:spcPct val="0"/>
        </a:spcBef>
        <a:spcAft>
          <a:spcPct val="0"/>
        </a:spcAft>
        <a:defRPr sz="3000" b="1">
          <a:solidFill>
            <a:srgbClr val="BE2E1A"/>
          </a:solidFill>
          <a:latin typeface="Arial" pitchFamily="34" charset="0"/>
        </a:defRPr>
      </a:lvl6pPr>
      <a:lvl7pPr marL="914400" algn="l" defTabSz="649288" rtl="0" fontAlgn="base">
        <a:spcBef>
          <a:spcPct val="0"/>
        </a:spcBef>
        <a:spcAft>
          <a:spcPct val="0"/>
        </a:spcAft>
        <a:defRPr sz="3000" b="1">
          <a:solidFill>
            <a:srgbClr val="BE2E1A"/>
          </a:solidFill>
          <a:latin typeface="Arial" pitchFamily="34" charset="0"/>
        </a:defRPr>
      </a:lvl7pPr>
      <a:lvl8pPr marL="1371600" algn="l" defTabSz="649288" rtl="0" fontAlgn="base">
        <a:spcBef>
          <a:spcPct val="0"/>
        </a:spcBef>
        <a:spcAft>
          <a:spcPct val="0"/>
        </a:spcAft>
        <a:defRPr sz="3000" b="1">
          <a:solidFill>
            <a:srgbClr val="BE2E1A"/>
          </a:solidFill>
          <a:latin typeface="Arial" pitchFamily="34" charset="0"/>
        </a:defRPr>
      </a:lvl8pPr>
      <a:lvl9pPr marL="1828800" algn="l" defTabSz="649288" rtl="0" fontAlgn="base">
        <a:spcBef>
          <a:spcPct val="0"/>
        </a:spcBef>
        <a:spcAft>
          <a:spcPct val="0"/>
        </a:spcAft>
        <a:defRPr sz="3000" b="1">
          <a:solidFill>
            <a:srgbClr val="BE2E1A"/>
          </a:solidFill>
          <a:latin typeface="Arial" pitchFamily="34" charset="0"/>
        </a:defRPr>
      </a:lvl9pPr>
    </p:titleStyle>
    <p:bodyStyle>
      <a:lvl1pPr marL="358775" indent="-358775" algn="l" defTabSz="649288" rtl="0" eaLnBrk="0" fontAlgn="base" hangingPunct="0">
        <a:spcBef>
          <a:spcPct val="0"/>
        </a:spcBef>
        <a:spcAft>
          <a:spcPct val="0"/>
        </a:spcAft>
        <a:buFont typeface="Arial" pitchFamily="34" charset="0"/>
        <a:buChar char="•"/>
        <a:defRPr sz="2500" kern="1200">
          <a:solidFill>
            <a:schemeClr val="tx1"/>
          </a:solidFill>
          <a:latin typeface="+mn-lt"/>
          <a:ea typeface="+mn-ea"/>
          <a:cs typeface="+mn-cs"/>
        </a:defRPr>
      </a:lvl1pPr>
      <a:lvl2pPr marL="719138" indent="-358775" algn="l" defTabSz="649288" rtl="0" eaLnBrk="0" fontAlgn="base" hangingPunct="0">
        <a:spcBef>
          <a:spcPct val="0"/>
        </a:spcBef>
        <a:spcAft>
          <a:spcPct val="0"/>
        </a:spcAft>
        <a:buFont typeface="Lucida Grande"/>
        <a:buChar char="-"/>
        <a:defRPr sz="2500" kern="1200">
          <a:solidFill>
            <a:schemeClr val="tx1"/>
          </a:solidFill>
          <a:latin typeface="+mn-lt"/>
          <a:ea typeface="+mn-ea"/>
          <a:cs typeface="+mn-cs"/>
        </a:defRPr>
      </a:lvl2pPr>
      <a:lvl3pPr marL="1114425" indent="-358775" algn="l" defTabSz="649288" rtl="0" eaLnBrk="0" fontAlgn="base" hangingPunct="0">
        <a:spcBef>
          <a:spcPct val="0"/>
        </a:spcBef>
        <a:spcAft>
          <a:spcPct val="0"/>
        </a:spcAft>
        <a:buFont typeface="Lucida Grande"/>
        <a:buChar char="–"/>
        <a:defRPr sz="2100" kern="1200">
          <a:solidFill>
            <a:schemeClr val="tx1"/>
          </a:solidFill>
          <a:latin typeface="+mn-lt"/>
          <a:ea typeface="+mn-ea"/>
          <a:cs typeface="+mn-cs"/>
        </a:defRPr>
      </a:lvl3pPr>
      <a:lvl4pPr marL="1511300" indent="-358775" algn="l" defTabSz="649288" rtl="0" eaLnBrk="0" fontAlgn="base" hangingPunct="0">
        <a:spcBef>
          <a:spcPct val="0"/>
        </a:spcBef>
        <a:spcAft>
          <a:spcPct val="0"/>
        </a:spcAft>
        <a:buFont typeface="Lucida Grande"/>
        <a:buChar char="-"/>
        <a:defRPr sz="2100" kern="1200">
          <a:solidFill>
            <a:schemeClr val="tx1"/>
          </a:solidFill>
          <a:latin typeface="+mn-lt"/>
          <a:ea typeface="+mn-ea"/>
          <a:cs typeface="+mn-cs"/>
        </a:defRPr>
      </a:lvl4pPr>
      <a:lvl5pPr marL="1906588" indent="-358775" algn="l" defTabSz="649288" rtl="0" eaLnBrk="0" fontAlgn="base" hangingPunct="0">
        <a:spcBef>
          <a:spcPct val="0"/>
        </a:spcBef>
        <a:spcAft>
          <a:spcPct val="0"/>
        </a:spcAft>
        <a:buFont typeface="Lucida Grande"/>
        <a:buChar char="-"/>
        <a:defRPr sz="2100" kern="1200">
          <a:solidFill>
            <a:schemeClr val="tx1"/>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nl-NL"/>
      </a:defPPr>
      <a:lvl1pPr marL="0" algn="l" defTabSz="650276" rtl="0" eaLnBrk="1" latinLnBrk="0" hangingPunct="1">
        <a:defRPr sz="2600" kern="1200">
          <a:solidFill>
            <a:schemeClr val="tx1"/>
          </a:solidFill>
          <a:latin typeface="+mn-lt"/>
          <a:ea typeface="+mn-ea"/>
          <a:cs typeface="+mn-cs"/>
        </a:defRPr>
      </a:lvl1pPr>
      <a:lvl2pPr marL="650276" algn="l" defTabSz="650276" rtl="0" eaLnBrk="1" latinLnBrk="0" hangingPunct="1">
        <a:defRPr sz="2600" kern="1200">
          <a:solidFill>
            <a:schemeClr val="tx1"/>
          </a:solidFill>
          <a:latin typeface="+mn-lt"/>
          <a:ea typeface="+mn-ea"/>
          <a:cs typeface="+mn-cs"/>
        </a:defRPr>
      </a:lvl2pPr>
      <a:lvl3pPr marL="1300551" algn="l" defTabSz="650276" rtl="0" eaLnBrk="1" latinLnBrk="0" hangingPunct="1">
        <a:defRPr sz="2600" kern="1200">
          <a:solidFill>
            <a:schemeClr val="tx1"/>
          </a:solidFill>
          <a:latin typeface="+mn-lt"/>
          <a:ea typeface="+mn-ea"/>
          <a:cs typeface="+mn-cs"/>
        </a:defRPr>
      </a:lvl3pPr>
      <a:lvl4pPr marL="1950827" algn="l" defTabSz="650276" rtl="0" eaLnBrk="1" latinLnBrk="0" hangingPunct="1">
        <a:defRPr sz="2600" kern="1200">
          <a:solidFill>
            <a:schemeClr val="tx1"/>
          </a:solidFill>
          <a:latin typeface="+mn-lt"/>
          <a:ea typeface="+mn-ea"/>
          <a:cs typeface="+mn-cs"/>
        </a:defRPr>
      </a:lvl4pPr>
      <a:lvl5pPr marL="2601102" algn="l" defTabSz="650276" rtl="0" eaLnBrk="1" latinLnBrk="0" hangingPunct="1">
        <a:defRPr sz="2600" kern="1200">
          <a:solidFill>
            <a:schemeClr val="tx1"/>
          </a:solidFill>
          <a:latin typeface="+mn-lt"/>
          <a:ea typeface="+mn-ea"/>
          <a:cs typeface="+mn-cs"/>
        </a:defRPr>
      </a:lvl5pPr>
      <a:lvl6pPr marL="3251378" algn="l" defTabSz="650276" rtl="0" eaLnBrk="1" latinLnBrk="0" hangingPunct="1">
        <a:defRPr sz="2600" kern="1200">
          <a:solidFill>
            <a:schemeClr val="tx1"/>
          </a:solidFill>
          <a:latin typeface="+mn-lt"/>
          <a:ea typeface="+mn-ea"/>
          <a:cs typeface="+mn-cs"/>
        </a:defRPr>
      </a:lvl6pPr>
      <a:lvl7pPr marL="3901653" algn="l" defTabSz="650276" rtl="0" eaLnBrk="1" latinLnBrk="0" hangingPunct="1">
        <a:defRPr sz="2600" kern="1200">
          <a:solidFill>
            <a:schemeClr val="tx1"/>
          </a:solidFill>
          <a:latin typeface="+mn-lt"/>
          <a:ea typeface="+mn-ea"/>
          <a:cs typeface="+mn-cs"/>
        </a:defRPr>
      </a:lvl7pPr>
      <a:lvl8pPr marL="4551929" algn="l" defTabSz="650276" rtl="0" eaLnBrk="1" latinLnBrk="0" hangingPunct="1">
        <a:defRPr sz="2600" kern="1200">
          <a:solidFill>
            <a:schemeClr val="tx1"/>
          </a:solidFill>
          <a:latin typeface="+mn-lt"/>
          <a:ea typeface="+mn-ea"/>
          <a:cs typeface="+mn-cs"/>
        </a:defRPr>
      </a:lvl8pPr>
      <a:lvl9pPr marL="5202204" algn="l" defTabSz="650276"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jdelijke aanduiding voor titel 1"/>
          <p:cNvSpPr>
            <a:spLocks noGrp="1"/>
          </p:cNvSpPr>
          <p:nvPr>
            <p:ph type="title"/>
          </p:nvPr>
        </p:nvSpPr>
        <p:spPr bwMode="auto">
          <a:xfrm>
            <a:off x="900113" y="720725"/>
            <a:ext cx="11160125" cy="1079500"/>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p>
            <a:pPr lvl="0"/>
            <a:r>
              <a:rPr lang="nl-NL" smtClean="0"/>
              <a:t>Titelstijl van model bewerken</a:t>
            </a:r>
          </a:p>
        </p:txBody>
      </p:sp>
      <p:sp>
        <p:nvSpPr>
          <p:cNvPr id="2051" name="Tijdelijke aanduiding voor tekst 2"/>
          <p:cNvSpPr>
            <a:spLocks noGrp="1"/>
          </p:cNvSpPr>
          <p:nvPr>
            <p:ph type="body" idx="1"/>
          </p:nvPr>
        </p:nvSpPr>
        <p:spPr bwMode="auto">
          <a:xfrm>
            <a:off x="900113" y="1800225"/>
            <a:ext cx="11160125" cy="6119813"/>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4" name="Tijdelijke aanduiding voor dianummer 5"/>
          <p:cNvSpPr>
            <a:spLocks noGrp="1"/>
          </p:cNvSpPr>
          <p:nvPr>
            <p:ph type="sldNum" sz="quarter" idx="4"/>
          </p:nvPr>
        </p:nvSpPr>
        <p:spPr>
          <a:xfrm>
            <a:off x="900113" y="8916988"/>
            <a:ext cx="627062" cy="519112"/>
          </a:xfrm>
          <a:prstGeom prst="rect">
            <a:avLst/>
          </a:prstGeom>
        </p:spPr>
        <p:txBody>
          <a:bodyPr vert="horz" lIns="0" tIns="0" rIns="0" bIns="0" rtlCol="0" anchor="ctr"/>
          <a:lstStyle>
            <a:lvl1pPr algn="l" defTabSz="650276" fontAlgn="auto">
              <a:spcBef>
                <a:spcPts val="0"/>
              </a:spcBef>
              <a:spcAft>
                <a:spcPts val="0"/>
              </a:spcAft>
              <a:defRPr sz="1400" b="0">
                <a:solidFill>
                  <a:srgbClr val="FFFFFF"/>
                </a:solidFill>
                <a:latin typeface="+mn-lt"/>
                <a:cs typeface="+mn-cs"/>
              </a:defRPr>
            </a:lvl1pPr>
          </a:lstStyle>
          <a:p>
            <a:pPr>
              <a:defRPr/>
            </a:pPr>
            <a:fld id="{C7DBC72A-4CCD-4A4E-B810-F6C5015D47EB}" type="slidenum">
              <a:rPr lang="nl-NL"/>
              <a:pPr>
                <a:defRPr/>
              </a:pPr>
              <a:t>‹#›</a:t>
            </a:fld>
            <a:endParaRPr lang="nl-NL" dirty="0"/>
          </a:p>
        </p:txBody>
      </p:sp>
      <p:sp>
        <p:nvSpPr>
          <p:cNvPr id="15" name="Tijdelijke aanduiding voor voettekst 4"/>
          <p:cNvSpPr>
            <a:spLocks noGrp="1"/>
          </p:cNvSpPr>
          <p:nvPr>
            <p:ph type="ftr" sz="quarter" idx="3"/>
          </p:nvPr>
        </p:nvSpPr>
        <p:spPr>
          <a:xfrm>
            <a:off x="1616075" y="8916988"/>
            <a:ext cx="5708650" cy="519112"/>
          </a:xfrm>
          <a:prstGeom prst="rect">
            <a:avLst/>
          </a:prstGeom>
        </p:spPr>
        <p:txBody>
          <a:bodyPr vert="horz" lIns="0" tIns="0" rIns="0" bIns="0" rtlCol="0" anchor="ctr"/>
          <a:lstStyle>
            <a:lvl1pPr algn="l" defTabSz="650276" fontAlgn="auto">
              <a:spcBef>
                <a:spcPts val="0"/>
              </a:spcBef>
              <a:spcAft>
                <a:spcPts val="0"/>
              </a:spcAft>
              <a:defRPr sz="1400">
                <a:solidFill>
                  <a:srgbClr val="FFFFFF"/>
                </a:solidFill>
                <a:latin typeface="+mn-lt"/>
                <a:cs typeface="+mn-cs"/>
              </a:defRPr>
            </a:lvl1pPr>
          </a:lstStyle>
          <a:p>
            <a:pPr>
              <a:defRPr/>
            </a:pPr>
            <a:r>
              <a:rPr lang="nl-NL"/>
              <a:t>Voettekst</a:t>
            </a:r>
          </a:p>
        </p:txBody>
      </p:sp>
      <p:sp>
        <p:nvSpPr>
          <p:cNvPr id="16" name="Tijdelijke aanduiding voor datum 3"/>
          <p:cNvSpPr>
            <a:spLocks noGrp="1"/>
          </p:cNvSpPr>
          <p:nvPr>
            <p:ph type="dt" sz="half" idx="2"/>
          </p:nvPr>
        </p:nvSpPr>
        <p:spPr>
          <a:xfrm>
            <a:off x="7507288" y="8916988"/>
            <a:ext cx="922337" cy="519112"/>
          </a:xfrm>
          <a:prstGeom prst="rect">
            <a:avLst/>
          </a:prstGeom>
        </p:spPr>
        <p:txBody>
          <a:bodyPr vert="horz" lIns="0" tIns="0" rIns="0" bIns="0" rtlCol="0" anchor="ctr"/>
          <a:lstStyle>
            <a:lvl1pPr algn="l" defTabSz="650276" fontAlgn="auto">
              <a:spcBef>
                <a:spcPts val="0"/>
              </a:spcBef>
              <a:spcAft>
                <a:spcPts val="0"/>
              </a:spcAft>
              <a:defRPr sz="1200" b="1">
                <a:solidFill>
                  <a:schemeClr val="bg1"/>
                </a:solidFill>
                <a:latin typeface="+mn-lt"/>
                <a:cs typeface="+mn-cs"/>
              </a:defRPr>
            </a:lvl1pPr>
          </a:lstStyle>
          <a:p>
            <a:pPr>
              <a:defRPr/>
            </a:pPr>
            <a:fld id="{45FA5EE6-7E84-4839-831D-7A16CDE78973}" type="datetime1">
              <a:rPr lang="nl-NL"/>
              <a:pPr>
                <a:defRPr/>
              </a:pPr>
              <a:t>11-1-2017</a:t>
            </a:fld>
            <a:endParaRPr lang="nl-NL" dirty="0"/>
          </a:p>
        </p:txBody>
      </p:sp>
      <p:pic>
        <p:nvPicPr>
          <p:cNvPr id="2055" name="Afbeelding 7" descr="RU_E_RGB_2014_wit.png"/>
          <p:cNvPicPr>
            <a:picLocks noChangeAspect="1"/>
          </p:cNvPicPr>
          <p:nvPr/>
        </p:nvPicPr>
        <p:blipFill>
          <a:blip r:embed="rId4"/>
          <a:srcRect/>
          <a:stretch>
            <a:fillRect/>
          </a:stretch>
        </p:blipFill>
        <p:spPr bwMode="auto">
          <a:xfrm>
            <a:off x="8799513" y="8705850"/>
            <a:ext cx="3602037" cy="814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hf sldNum="0" hdr="0" ftr="0" dt="0"/>
  <p:txStyles>
    <p:titleStyle>
      <a:lvl1pPr algn="l" defTabSz="649288" rtl="0" eaLnBrk="0" fontAlgn="base" hangingPunct="0">
        <a:spcBef>
          <a:spcPct val="0"/>
        </a:spcBef>
        <a:spcAft>
          <a:spcPct val="0"/>
        </a:spcAft>
        <a:defRPr sz="5000" kern="1200">
          <a:solidFill>
            <a:schemeClr val="tx1"/>
          </a:solidFill>
          <a:latin typeface="+mj-lt"/>
          <a:ea typeface="+mj-ea"/>
          <a:cs typeface="+mj-cs"/>
        </a:defRPr>
      </a:lvl1pPr>
      <a:lvl2pPr algn="l" defTabSz="649288" rtl="0" eaLnBrk="0" fontAlgn="base" hangingPunct="0">
        <a:spcBef>
          <a:spcPct val="0"/>
        </a:spcBef>
        <a:spcAft>
          <a:spcPct val="0"/>
        </a:spcAft>
        <a:defRPr sz="5000">
          <a:solidFill>
            <a:schemeClr val="tx1"/>
          </a:solidFill>
          <a:latin typeface="Arial" pitchFamily="34" charset="0"/>
        </a:defRPr>
      </a:lvl2pPr>
      <a:lvl3pPr algn="l" defTabSz="649288" rtl="0" eaLnBrk="0" fontAlgn="base" hangingPunct="0">
        <a:spcBef>
          <a:spcPct val="0"/>
        </a:spcBef>
        <a:spcAft>
          <a:spcPct val="0"/>
        </a:spcAft>
        <a:defRPr sz="5000">
          <a:solidFill>
            <a:schemeClr val="tx1"/>
          </a:solidFill>
          <a:latin typeface="Arial" pitchFamily="34" charset="0"/>
        </a:defRPr>
      </a:lvl3pPr>
      <a:lvl4pPr algn="l" defTabSz="649288" rtl="0" eaLnBrk="0" fontAlgn="base" hangingPunct="0">
        <a:spcBef>
          <a:spcPct val="0"/>
        </a:spcBef>
        <a:spcAft>
          <a:spcPct val="0"/>
        </a:spcAft>
        <a:defRPr sz="5000">
          <a:solidFill>
            <a:schemeClr val="tx1"/>
          </a:solidFill>
          <a:latin typeface="Arial" pitchFamily="34" charset="0"/>
        </a:defRPr>
      </a:lvl4pPr>
      <a:lvl5pPr algn="l" defTabSz="649288" rtl="0" eaLnBrk="0" fontAlgn="base" hangingPunct="0">
        <a:spcBef>
          <a:spcPct val="0"/>
        </a:spcBef>
        <a:spcAft>
          <a:spcPct val="0"/>
        </a:spcAft>
        <a:defRPr sz="5000">
          <a:solidFill>
            <a:schemeClr val="tx1"/>
          </a:solidFill>
          <a:latin typeface="Arial" pitchFamily="34" charset="0"/>
        </a:defRPr>
      </a:lvl5pPr>
      <a:lvl6pPr marL="457200" algn="l" defTabSz="649288" rtl="0" fontAlgn="base">
        <a:spcBef>
          <a:spcPct val="0"/>
        </a:spcBef>
        <a:spcAft>
          <a:spcPct val="0"/>
        </a:spcAft>
        <a:defRPr sz="5000">
          <a:solidFill>
            <a:schemeClr val="tx1"/>
          </a:solidFill>
          <a:latin typeface="Arial" pitchFamily="34" charset="0"/>
        </a:defRPr>
      </a:lvl6pPr>
      <a:lvl7pPr marL="914400" algn="l" defTabSz="649288" rtl="0" fontAlgn="base">
        <a:spcBef>
          <a:spcPct val="0"/>
        </a:spcBef>
        <a:spcAft>
          <a:spcPct val="0"/>
        </a:spcAft>
        <a:defRPr sz="5000">
          <a:solidFill>
            <a:schemeClr val="tx1"/>
          </a:solidFill>
          <a:latin typeface="Arial" pitchFamily="34" charset="0"/>
        </a:defRPr>
      </a:lvl7pPr>
      <a:lvl8pPr marL="1371600" algn="l" defTabSz="649288" rtl="0" fontAlgn="base">
        <a:spcBef>
          <a:spcPct val="0"/>
        </a:spcBef>
        <a:spcAft>
          <a:spcPct val="0"/>
        </a:spcAft>
        <a:defRPr sz="5000">
          <a:solidFill>
            <a:schemeClr val="tx1"/>
          </a:solidFill>
          <a:latin typeface="Arial" pitchFamily="34" charset="0"/>
        </a:defRPr>
      </a:lvl8pPr>
      <a:lvl9pPr marL="1828800" algn="l" defTabSz="649288" rtl="0" fontAlgn="base">
        <a:spcBef>
          <a:spcPct val="0"/>
        </a:spcBef>
        <a:spcAft>
          <a:spcPct val="0"/>
        </a:spcAft>
        <a:defRPr sz="5000">
          <a:solidFill>
            <a:schemeClr val="tx1"/>
          </a:solidFill>
          <a:latin typeface="Arial" pitchFamily="34" charset="0"/>
        </a:defRPr>
      </a:lvl9pPr>
    </p:titleStyle>
    <p:bodyStyle>
      <a:lvl1pPr marL="358775" indent="-358775" algn="l" defTabSz="649288" rtl="0" eaLnBrk="0" fontAlgn="base" hangingPunct="0">
        <a:spcBef>
          <a:spcPct val="0"/>
        </a:spcBef>
        <a:spcAft>
          <a:spcPct val="0"/>
        </a:spcAft>
        <a:buFont typeface="Arial" pitchFamily="34" charset="0"/>
        <a:buChar char="•"/>
        <a:defRPr sz="2500" kern="1200">
          <a:solidFill>
            <a:srgbClr val="000000"/>
          </a:solidFill>
          <a:latin typeface="+mn-lt"/>
          <a:ea typeface="+mn-ea"/>
          <a:cs typeface="+mn-cs"/>
        </a:defRPr>
      </a:lvl1pPr>
      <a:lvl2pPr marL="719138" indent="-358775" algn="l" defTabSz="649288" rtl="0" eaLnBrk="0" fontAlgn="base" hangingPunct="0">
        <a:spcBef>
          <a:spcPct val="0"/>
        </a:spcBef>
        <a:spcAft>
          <a:spcPct val="0"/>
        </a:spcAft>
        <a:buFont typeface="Lucida Grande"/>
        <a:buChar char="-"/>
        <a:defRPr sz="2500" kern="1200">
          <a:solidFill>
            <a:srgbClr val="000000"/>
          </a:solidFill>
          <a:latin typeface="+mn-lt"/>
          <a:ea typeface="+mn-ea"/>
          <a:cs typeface="+mn-cs"/>
        </a:defRPr>
      </a:lvl2pPr>
      <a:lvl3pPr marL="1114425" indent="-358775" algn="l" defTabSz="649288" rtl="0" eaLnBrk="0" fontAlgn="base" hangingPunct="0">
        <a:spcBef>
          <a:spcPct val="0"/>
        </a:spcBef>
        <a:spcAft>
          <a:spcPct val="0"/>
        </a:spcAft>
        <a:buFont typeface="Lucida Grande"/>
        <a:buChar char="–"/>
        <a:defRPr sz="2100" kern="1200">
          <a:solidFill>
            <a:srgbClr val="000000"/>
          </a:solidFill>
          <a:latin typeface="+mn-lt"/>
          <a:ea typeface="+mn-ea"/>
          <a:cs typeface="+mn-cs"/>
        </a:defRPr>
      </a:lvl3pPr>
      <a:lvl4pPr marL="1511300" indent="-358775" algn="l" defTabSz="649288" rtl="0" eaLnBrk="0" fontAlgn="base" hangingPunct="0">
        <a:spcBef>
          <a:spcPct val="0"/>
        </a:spcBef>
        <a:spcAft>
          <a:spcPct val="0"/>
        </a:spcAft>
        <a:buFont typeface="Lucida Grande"/>
        <a:buChar char="-"/>
        <a:defRPr sz="2100" kern="1200">
          <a:solidFill>
            <a:srgbClr val="000000"/>
          </a:solidFill>
          <a:latin typeface="+mn-lt"/>
          <a:ea typeface="+mn-ea"/>
          <a:cs typeface="+mn-cs"/>
        </a:defRPr>
      </a:lvl4pPr>
      <a:lvl5pPr marL="1906588" indent="-358775" algn="l" defTabSz="649288" rtl="0" eaLnBrk="0" fontAlgn="base" hangingPunct="0">
        <a:spcBef>
          <a:spcPct val="0"/>
        </a:spcBef>
        <a:spcAft>
          <a:spcPct val="0"/>
        </a:spcAft>
        <a:buFont typeface="Lucida Grande"/>
        <a:buChar char="-"/>
        <a:defRPr sz="2100" kern="1200">
          <a:solidFill>
            <a:srgbClr val="000000"/>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nl-NL"/>
      </a:defPPr>
      <a:lvl1pPr marL="0" algn="l" defTabSz="650276" rtl="0" eaLnBrk="1" latinLnBrk="0" hangingPunct="1">
        <a:defRPr sz="2600" kern="1200">
          <a:solidFill>
            <a:schemeClr val="tx1"/>
          </a:solidFill>
          <a:latin typeface="+mn-lt"/>
          <a:ea typeface="+mn-ea"/>
          <a:cs typeface="+mn-cs"/>
        </a:defRPr>
      </a:lvl1pPr>
      <a:lvl2pPr marL="650276" algn="l" defTabSz="650276" rtl="0" eaLnBrk="1" latinLnBrk="0" hangingPunct="1">
        <a:defRPr sz="2600" kern="1200">
          <a:solidFill>
            <a:schemeClr val="tx1"/>
          </a:solidFill>
          <a:latin typeface="+mn-lt"/>
          <a:ea typeface="+mn-ea"/>
          <a:cs typeface="+mn-cs"/>
        </a:defRPr>
      </a:lvl2pPr>
      <a:lvl3pPr marL="1300551" algn="l" defTabSz="650276" rtl="0" eaLnBrk="1" latinLnBrk="0" hangingPunct="1">
        <a:defRPr sz="2600" kern="1200">
          <a:solidFill>
            <a:schemeClr val="tx1"/>
          </a:solidFill>
          <a:latin typeface="+mn-lt"/>
          <a:ea typeface="+mn-ea"/>
          <a:cs typeface="+mn-cs"/>
        </a:defRPr>
      </a:lvl3pPr>
      <a:lvl4pPr marL="1950827" algn="l" defTabSz="650276" rtl="0" eaLnBrk="1" latinLnBrk="0" hangingPunct="1">
        <a:defRPr sz="2600" kern="1200">
          <a:solidFill>
            <a:schemeClr val="tx1"/>
          </a:solidFill>
          <a:latin typeface="+mn-lt"/>
          <a:ea typeface="+mn-ea"/>
          <a:cs typeface="+mn-cs"/>
        </a:defRPr>
      </a:lvl4pPr>
      <a:lvl5pPr marL="2601102" algn="l" defTabSz="650276" rtl="0" eaLnBrk="1" latinLnBrk="0" hangingPunct="1">
        <a:defRPr sz="2600" kern="1200">
          <a:solidFill>
            <a:schemeClr val="tx1"/>
          </a:solidFill>
          <a:latin typeface="+mn-lt"/>
          <a:ea typeface="+mn-ea"/>
          <a:cs typeface="+mn-cs"/>
        </a:defRPr>
      </a:lvl5pPr>
      <a:lvl6pPr marL="3251378" algn="l" defTabSz="650276" rtl="0" eaLnBrk="1" latinLnBrk="0" hangingPunct="1">
        <a:defRPr sz="2600" kern="1200">
          <a:solidFill>
            <a:schemeClr val="tx1"/>
          </a:solidFill>
          <a:latin typeface="+mn-lt"/>
          <a:ea typeface="+mn-ea"/>
          <a:cs typeface="+mn-cs"/>
        </a:defRPr>
      </a:lvl6pPr>
      <a:lvl7pPr marL="3901653" algn="l" defTabSz="650276" rtl="0" eaLnBrk="1" latinLnBrk="0" hangingPunct="1">
        <a:defRPr sz="2600" kern="1200">
          <a:solidFill>
            <a:schemeClr val="tx1"/>
          </a:solidFill>
          <a:latin typeface="+mn-lt"/>
          <a:ea typeface="+mn-ea"/>
          <a:cs typeface="+mn-cs"/>
        </a:defRPr>
      </a:lvl7pPr>
      <a:lvl8pPr marL="4551929" algn="l" defTabSz="650276" rtl="0" eaLnBrk="1" latinLnBrk="0" hangingPunct="1">
        <a:defRPr sz="2600" kern="1200">
          <a:solidFill>
            <a:schemeClr val="tx1"/>
          </a:solidFill>
          <a:latin typeface="+mn-lt"/>
          <a:ea typeface="+mn-ea"/>
          <a:cs typeface="+mn-cs"/>
        </a:defRPr>
      </a:lvl8pPr>
      <a:lvl9pPr marL="5202204" algn="l" defTabSz="650276"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eaLnBrk="1" hangingPunct="1"/>
            <a:r>
              <a:rPr lang="nl-NL" dirty="0" err="1" smtClean="0"/>
              <a:t>Democracy</a:t>
            </a:r>
            <a:r>
              <a:rPr lang="nl-NL" dirty="0" smtClean="0"/>
              <a:t> </a:t>
            </a:r>
            <a:r>
              <a:rPr lang="nl-NL" dirty="0" err="1" smtClean="0"/>
              <a:t>Under</a:t>
            </a:r>
            <a:r>
              <a:rPr lang="nl-NL" dirty="0" smtClean="0"/>
              <a:t> </a:t>
            </a:r>
            <a:r>
              <a:rPr lang="nl-NL" dirty="0" err="1" smtClean="0"/>
              <a:t>Pressure</a:t>
            </a:r>
            <a:endParaRPr lang="nl-NL" dirty="0" smtClean="0"/>
          </a:p>
        </p:txBody>
      </p:sp>
      <p:sp>
        <p:nvSpPr>
          <p:cNvPr id="3075" name="Tijdelijke aanduiding voor inhoud 2"/>
          <p:cNvSpPr>
            <a:spLocks noGrp="1"/>
          </p:cNvSpPr>
          <p:nvPr>
            <p:ph idx="1"/>
          </p:nvPr>
        </p:nvSpPr>
        <p:spPr>
          <a:xfrm>
            <a:off x="900113" y="1800225"/>
            <a:ext cx="11160125" cy="6119813"/>
          </a:xfrm>
        </p:spPr>
        <p:txBody>
          <a:bodyPr/>
          <a:lstStyle/>
          <a:p>
            <a:pPr eaLnBrk="1" hangingPunct="1">
              <a:buFont typeface="Arial" pitchFamily="34" charset="0"/>
              <a:buNone/>
            </a:pPr>
            <a:r>
              <a:rPr lang="nl-NL" dirty="0" smtClean="0"/>
              <a:t>Studium Generale, Wageningen 10 </a:t>
            </a:r>
            <a:r>
              <a:rPr lang="nl-NL" dirty="0" err="1" smtClean="0"/>
              <a:t>January</a:t>
            </a:r>
            <a:r>
              <a:rPr lang="nl-NL" dirty="0" smtClean="0"/>
              <a:t> 2017</a:t>
            </a:r>
          </a:p>
          <a:p>
            <a:pPr eaLnBrk="1" hangingPunct="1">
              <a:buFont typeface="Arial" pitchFamily="34" charset="0"/>
              <a:buNone/>
            </a:pPr>
            <a:endParaRPr lang="nl-NL" dirty="0" smtClean="0"/>
          </a:p>
          <a:p>
            <a:pPr eaLnBrk="1" hangingPunct="1">
              <a:buFont typeface="Arial" pitchFamily="34" charset="0"/>
              <a:buNone/>
            </a:pPr>
            <a:endParaRPr lang="nl-NL" dirty="0" smtClean="0"/>
          </a:p>
          <a:p>
            <a:pPr eaLnBrk="1" hangingPunct="1">
              <a:buFont typeface="Arial" pitchFamily="34" charset="0"/>
              <a:buNone/>
            </a:pPr>
            <a:endParaRPr lang="nl-NL" dirty="0" smtClean="0"/>
          </a:p>
          <a:p>
            <a:pPr eaLnBrk="1" hangingPunct="1">
              <a:buFont typeface="Arial" pitchFamily="34" charset="0"/>
              <a:buNone/>
            </a:pPr>
            <a:endParaRPr lang="nl-NL" dirty="0" smtClean="0"/>
          </a:p>
          <a:p>
            <a:pPr eaLnBrk="1" hangingPunct="1">
              <a:buFont typeface="Arial" pitchFamily="34" charset="0"/>
              <a:buNone/>
            </a:pPr>
            <a:endParaRPr lang="nl-NL" dirty="0" smtClean="0"/>
          </a:p>
          <a:p>
            <a:pPr eaLnBrk="1" hangingPunct="1">
              <a:buFont typeface="Arial" pitchFamily="34" charset="0"/>
              <a:buNone/>
            </a:pPr>
            <a:endParaRPr lang="nl-NL" dirty="0" smtClean="0"/>
          </a:p>
          <a:p>
            <a:pPr eaLnBrk="1" hangingPunct="1">
              <a:buFont typeface="Arial" pitchFamily="34" charset="0"/>
              <a:buNone/>
            </a:pPr>
            <a:r>
              <a:rPr lang="nl-NL" dirty="0" smtClean="0">
                <a:solidFill>
                  <a:schemeClr val="bg1"/>
                </a:solidFill>
              </a:rPr>
              <a:t>Evert van der Zweerde</a:t>
            </a:r>
          </a:p>
          <a:p>
            <a:pPr eaLnBrk="1" hangingPunct="1">
              <a:buFont typeface="Arial" pitchFamily="34" charset="0"/>
              <a:buNone/>
            </a:pPr>
            <a:r>
              <a:rPr lang="nl-NL" dirty="0" smtClean="0">
                <a:solidFill>
                  <a:schemeClr val="bg1"/>
                </a:solidFill>
              </a:rPr>
              <a:t>Professor of </a:t>
            </a:r>
            <a:r>
              <a:rPr lang="nl-NL" dirty="0" err="1" smtClean="0">
                <a:solidFill>
                  <a:schemeClr val="bg1"/>
                </a:solidFill>
              </a:rPr>
              <a:t>Social</a:t>
            </a:r>
            <a:r>
              <a:rPr lang="nl-NL" dirty="0" smtClean="0">
                <a:solidFill>
                  <a:schemeClr val="bg1"/>
                </a:solidFill>
              </a:rPr>
              <a:t> and </a:t>
            </a:r>
            <a:r>
              <a:rPr lang="nl-NL" dirty="0" err="1" smtClean="0">
                <a:solidFill>
                  <a:schemeClr val="bg1"/>
                </a:solidFill>
              </a:rPr>
              <a:t>Political</a:t>
            </a:r>
            <a:r>
              <a:rPr lang="nl-NL" dirty="0" smtClean="0">
                <a:solidFill>
                  <a:schemeClr val="bg1"/>
                </a:solidFill>
              </a:rPr>
              <a:t> </a:t>
            </a:r>
            <a:r>
              <a:rPr lang="nl-NL" dirty="0" err="1" smtClean="0">
                <a:solidFill>
                  <a:schemeClr val="bg1"/>
                </a:solidFill>
              </a:rPr>
              <a:t>Philosophy</a:t>
            </a:r>
            <a:endParaRPr lang="nl-NL" dirty="0" smtClean="0">
              <a:solidFill>
                <a:schemeClr val="bg1"/>
              </a:solidFill>
            </a:endParaRPr>
          </a:p>
          <a:p>
            <a:pPr eaLnBrk="1" hangingPunct="1">
              <a:buFont typeface="Arial" pitchFamily="34" charset="0"/>
              <a:buNone/>
            </a:pPr>
            <a:r>
              <a:rPr lang="nl-NL" dirty="0" smtClean="0">
                <a:solidFill>
                  <a:schemeClr val="bg1"/>
                </a:solidFill>
              </a:rPr>
              <a:t>Radboud University, Nijmegen</a:t>
            </a:r>
          </a:p>
          <a:p>
            <a:pPr eaLnBrk="1" hangingPunct="1">
              <a:buFont typeface="Arial" pitchFamily="34" charset="0"/>
              <a:buNone/>
            </a:pPr>
            <a:endParaRPr lang="nl-NL"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Universal </a:t>
            </a:r>
            <a:r>
              <a:rPr lang="nl-NL" dirty="0" err="1" smtClean="0"/>
              <a:t>Declaration</a:t>
            </a:r>
            <a:r>
              <a:rPr lang="nl-NL" dirty="0" smtClean="0"/>
              <a:t> of </a:t>
            </a:r>
            <a:r>
              <a:rPr lang="nl-NL" dirty="0" err="1" smtClean="0"/>
              <a:t>Human</a:t>
            </a:r>
            <a:r>
              <a:rPr lang="nl-NL" dirty="0" smtClean="0"/>
              <a:t> </a:t>
            </a:r>
            <a:r>
              <a:rPr lang="nl-NL" dirty="0" err="1" smtClean="0"/>
              <a:t>Rights</a:t>
            </a:r>
            <a:r>
              <a:rPr lang="nl-NL" dirty="0" smtClean="0"/>
              <a:t> 1948</a:t>
            </a:r>
            <a:endParaRPr lang="nl-NL" dirty="0"/>
          </a:p>
        </p:txBody>
      </p:sp>
      <p:pic>
        <p:nvPicPr>
          <p:cNvPr id="3074" name="Picture 2"/>
          <p:cNvPicPr>
            <a:picLocks noChangeAspect="1" noChangeArrowheads="1"/>
          </p:cNvPicPr>
          <p:nvPr/>
        </p:nvPicPr>
        <p:blipFill>
          <a:blip r:embed="rId2"/>
          <a:srcRect/>
          <a:stretch>
            <a:fillRect/>
          </a:stretch>
        </p:blipFill>
        <p:spPr bwMode="auto">
          <a:xfrm>
            <a:off x="3611010" y="1342955"/>
            <a:ext cx="4519199" cy="62766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UDHR 1948</a:t>
            </a:r>
            <a:endParaRPr lang="nl-NL" dirty="0"/>
          </a:p>
        </p:txBody>
      </p:sp>
      <p:sp>
        <p:nvSpPr>
          <p:cNvPr id="3" name="Content Placeholder 2"/>
          <p:cNvSpPr>
            <a:spLocks noGrp="1"/>
          </p:cNvSpPr>
          <p:nvPr>
            <p:ph idx="1"/>
          </p:nvPr>
        </p:nvSpPr>
        <p:spPr/>
        <p:txBody>
          <a:bodyPr/>
          <a:lstStyle/>
          <a:p>
            <a:r>
              <a:rPr lang="en-US" sz="3200" b="1" dirty="0" smtClean="0"/>
              <a:t>Article 21.</a:t>
            </a:r>
            <a:br>
              <a:rPr lang="en-US" sz="3200" b="1" dirty="0" smtClean="0"/>
            </a:br>
            <a:r>
              <a:rPr lang="en-US" sz="3200" b="1" dirty="0" smtClean="0"/>
              <a:t> </a:t>
            </a:r>
          </a:p>
          <a:p>
            <a:r>
              <a:rPr lang="en-US" sz="3200" dirty="0" smtClean="0"/>
              <a:t>(1) Everyone has the right to take part in the government of his country, directly or through freely chosen representatives.</a:t>
            </a:r>
            <a:br>
              <a:rPr lang="en-US" sz="3200" dirty="0" smtClean="0"/>
            </a:br>
            <a:r>
              <a:rPr lang="en-US" sz="3200" dirty="0" smtClean="0"/>
              <a:t>(2) Everyone has the right of equal access to public service in his country.</a:t>
            </a:r>
            <a:br>
              <a:rPr lang="en-US" sz="3200" dirty="0" smtClean="0"/>
            </a:br>
            <a:r>
              <a:rPr lang="en-US" sz="3200" dirty="0" smtClean="0"/>
              <a:t>(3) The will of the people shall be the basis of the authority of government; this will shall be expressed in periodic and genuine elections which shall be by universal and equal suffrage and shall be held by secret vote or by equivalent free voting procedures.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1. </a:t>
            </a:r>
            <a:r>
              <a:rPr lang="nl-NL" dirty="0" err="1" smtClean="0"/>
              <a:t>Deconstructive</a:t>
            </a:r>
            <a:r>
              <a:rPr lang="nl-NL" dirty="0" smtClean="0"/>
              <a:t> Part</a:t>
            </a:r>
            <a:endParaRPr lang="nl-NL" dirty="0"/>
          </a:p>
        </p:txBody>
      </p:sp>
      <p:sp>
        <p:nvSpPr>
          <p:cNvPr id="3" name="Content Placeholder 2"/>
          <p:cNvSpPr>
            <a:spLocks noGrp="1"/>
          </p:cNvSpPr>
          <p:nvPr>
            <p:ph idx="1"/>
          </p:nvPr>
        </p:nvSpPr>
        <p:spPr>
          <a:xfrm>
            <a:off x="900000" y="1391477"/>
            <a:ext cx="11160000" cy="6440557"/>
          </a:xfrm>
        </p:spPr>
        <p:txBody>
          <a:bodyPr/>
          <a:lstStyle/>
          <a:p>
            <a:r>
              <a:rPr lang="nl-NL" dirty="0" smtClean="0"/>
              <a:t>B. </a:t>
            </a:r>
            <a:r>
              <a:rPr lang="nl-NL" dirty="0" err="1" smtClean="0"/>
              <a:t>Democracy</a:t>
            </a:r>
            <a:r>
              <a:rPr lang="nl-NL" dirty="0" smtClean="0"/>
              <a:t> ≠ </a:t>
            </a:r>
            <a:r>
              <a:rPr lang="nl-NL" dirty="0" err="1" smtClean="0"/>
              <a:t>Liberal</a:t>
            </a:r>
            <a:r>
              <a:rPr lang="nl-NL" dirty="0" smtClean="0"/>
              <a:t> </a:t>
            </a:r>
            <a:r>
              <a:rPr lang="nl-NL" dirty="0" err="1" smtClean="0"/>
              <a:t>Democracy</a:t>
            </a:r>
            <a:r>
              <a:rPr lang="nl-NL" dirty="0" smtClean="0"/>
              <a:t>:</a:t>
            </a:r>
          </a:p>
          <a:p>
            <a:pPr lvl="1"/>
            <a:r>
              <a:rPr lang="nl-NL" dirty="0" smtClean="0"/>
              <a:t>i. A </a:t>
            </a:r>
            <a:r>
              <a:rPr lang="nl-NL" dirty="0" err="1" smtClean="0"/>
              <a:t>widespread</a:t>
            </a:r>
            <a:r>
              <a:rPr lang="nl-NL" dirty="0" smtClean="0"/>
              <a:t> view: </a:t>
            </a:r>
            <a:r>
              <a:rPr lang="nl-NL" dirty="0" err="1" smtClean="0"/>
              <a:t>democracy</a:t>
            </a:r>
            <a:r>
              <a:rPr lang="nl-NL" dirty="0" smtClean="0"/>
              <a:t> = </a:t>
            </a:r>
            <a:r>
              <a:rPr lang="nl-NL" dirty="0" err="1" smtClean="0"/>
              <a:t>liberal</a:t>
            </a:r>
            <a:r>
              <a:rPr lang="nl-NL" dirty="0" smtClean="0"/>
              <a:t> </a:t>
            </a:r>
            <a:r>
              <a:rPr lang="nl-NL" dirty="0" err="1" smtClean="0"/>
              <a:t>democracy</a:t>
            </a:r>
            <a:r>
              <a:rPr lang="nl-NL" dirty="0" smtClean="0"/>
              <a:t> =&gt; </a:t>
            </a:r>
            <a:r>
              <a:rPr lang="nl-NL" dirty="0" err="1" smtClean="0"/>
              <a:t>when</a:t>
            </a:r>
            <a:r>
              <a:rPr lang="nl-NL" dirty="0" smtClean="0"/>
              <a:t> </a:t>
            </a:r>
            <a:r>
              <a:rPr lang="nl-NL" dirty="0" err="1" smtClean="0"/>
              <a:t>people</a:t>
            </a:r>
            <a:r>
              <a:rPr lang="nl-NL" dirty="0" smtClean="0"/>
              <a:t> </a:t>
            </a:r>
            <a:r>
              <a:rPr lang="nl-NL" i="1" dirty="0" err="1" smtClean="0"/>
              <a:t>say</a:t>
            </a:r>
            <a:r>
              <a:rPr lang="nl-NL" dirty="0" smtClean="0"/>
              <a:t> “</a:t>
            </a:r>
            <a:r>
              <a:rPr lang="nl-NL" dirty="0" err="1" smtClean="0"/>
              <a:t>democracy</a:t>
            </a:r>
            <a:r>
              <a:rPr lang="nl-NL" dirty="0" smtClean="0"/>
              <a:t>” </a:t>
            </a:r>
            <a:r>
              <a:rPr lang="nl-NL" dirty="0" err="1" smtClean="0"/>
              <a:t>they</a:t>
            </a:r>
            <a:r>
              <a:rPr lang="nl-NL" dirty="0" smtClean="0"/>
              <a:t> </a:t>
            </a:r>
            <a:r>
              <a:rPr lang="nl-NL" i="1" dirty="0" err="1" smtClean="0"/>
              <a:t>mean</a:t>
            </a:r>
            <a:r>
              <a:rPr lang="nl-NL" dirty="0" smtClean="0"/>
              <a:t> “</a:t>
            </a:r>
            <a:r>
              <a:rPr lang="nl-NL" dirty="0" err="1" smtClean="0"/>
              <a:t>liberal</a:t>
            </a:r>
            <a:r>
              <a:rPr lang="nl-NL" dirty="0" smtClean="0"/>
              <a:t>” </a:t>
            </a:r>
            <a:r>
              <a:rPr lang="nl-NL" dirty="0" err="1" smtClean="0"/>
              <a:t>democracy</a:t>
            </a:r>
            <a:r>
              <a:rPr lang="nl-NL" dirty="0" smtClean="0"/>
              <a:t>, e.g. </a:t>
            </a:r>
            <a:r>
              <a:rPr lang="nl-NL" dirty="0" err="1" smtClean="0"/>
              <a:t>freedom</a:t>
            </a:r>
            <a:r>
              <a:rPr lang="nl-NL" dirty="0" smtClean="0"/>
              <a:t> of speech.</a:t>
            </a:r>
          </a:p>
          <a:p>
            <a:pPr lvl="1"/>
            <a:r>
              <a:rPr lang="nl-NL" dirty="0" err="1" smtClean="0"/>
              <a:t>ii</a:t>
            </a:r>
            <a:r>
              <a:rPr lang="nl-NL" dirty="0" smtClean="0"/>
              <a:t>. </a:t>
            </a:r>
            <a:r>
              <a:rPr lang="nl-NL" dirty="0" err="1" smtClean="0"/>
              <a:t>Liberal</a:t>
            </a:r>
            <a:r>
              <a:rPr lang="nl-NL" dirty="0" smtClean="0"/>
              <a:t> </a:t>
            </a:r>
            <a:r>
              <a:rPr lang="nl-NL" dirty="0" err="1" smtClean="0"/>
              <a:t>democracy</a:t>
            </a:r>
            <a:r>
              <a:rPr lang="nl-NL" dirty="0" smtClean="0"/>
              <a:t> as </a:t>
            </a:r>
            <a:r>
              <a:rPr lang="nl-NL" dirty="0" err="1" smtClean="0"/>
              <a:t>it</a:t>
            </a:r>
            <a:r>
              <a:rPr lang="nl-NL" dirty="0" smtClean="0"/>
              <a:t> </a:t>
            </a:r>
            <a:r>
              <a:rPr lang="nl-NL" dirty="0" err="1" smtClean="0"/>
              <a:t>exists</a:t>
            </a:r>
            <a:r>
              <a:rPr lang="nl-NL" dirty="0" smtClean="0"/>
              <a:t> is </a:t>
            </a:r>
            <a:r>
              <a:rPr lang="nl-NL" dirty="0" err="1" smtClean="0"/>
              <a:t>an</a:t>
            </a:r>
            <a:r>
              <a:rPr lang="nl-NL" dirty="0" smtClean="0"/>
              <a:t> </a:t>
            </a:r>
            <a:r>
              <a:rPr lang="nl-NL" dirty="0" err="1" smtClean="0"/>
              <a:t>historically</a:t>
            </a:r>
            <a:r>
              <a:rPr lang="nl-NL" dirty="0" smtClean="0"/>
              <a:t> contingent </a:t>
            </a:r>
            <a:r>
              <a:rPr lang="nl-NL" dirty="0" err="1" smtClean="0"/>
              <a:t>combination</a:t>
            </a:r>
            <a:r>
              <a:rPr lang="nl-NL" dirty="0" smtClean="0"/>
              <a:t> of </a:t>
            </a:r>
            <a:r>
              <a:rPr lang="nl-NL" dirty="0" err="1" smtClean="0"/>
              <a:t>liberal</a:t>
            </a:r>
            <a:r>
              <a:rPr lang="nl-NL" dirty="0" smtClean="0"/>
              <a:t> and </a:t>
            </a:r>
            <a:r>
              <a:rPr lang="nl-NL" dirty="0" err="1" smtClean="0"/>
              <a:t>democratic</a:t>
            </a:r>
            <a:r>
              <a:rPr lang="nl-NL" dirty="0" smtClean="0"/>
              <a:t> </a:t>
            </a:r>
            <a:r>
              <a:rPr lang="nl-NL" dirty="0" err="1" smtClean="0"/>
              <a:t>principles</a:t>
            </a:r>
            <a:r>
              <a:rPr lang="nl-NL" dirty="0" smtClean="0"/>
              <a:t> [</a:t>
            </a:r>
            <a:r>
              <a:rPr lang="nl-NL" dirty="0" err="1" smtClean="0"/>
              <a:t>Ch</a:t>
            </a:r>
            <a:r>
              <a:rPr lang="nl-NL" dirty="0" smtClean="0"/>
              <a:t>. </a:t>
            </a:r>
            <a:r>
              <a:rPr lang="nl-NL" dirty="0" err="1" smtClean="0"/>
              <a:t>Mouffe</a:t>
            </a:r>
            <a:r>
              <a:rPr lang="nl-NL" dirty="0" smtClean="0"/>
              <a:t>, N. </a:t>
            </a:r>
            <a:r>
              <a:rPr lang="nl-NL" dirty="0" err="1" smtClean="0"/>
              <a:t>Bobbio</a:t>
            </a:r>
            <a:r>
              <a:rPr lang="nl-NL" dirty="0" smtClean="0"/>
              <a:t>]:</a:t>
            </a:r>
          </a:p>
          <a:p>
            <a:pPr lvl="2"/>
            <a:r>
              <a:rPr lang="nl-NL" dirty="0" smtClean="0"/>
              <a:t>a. </a:t>
            </a:r>
            <a:r>
              <a:rPr lang="nl-NL" dirty="0" err="1" smtClean="0"/>
              <a:t>Liberal</a:t>
            </a:r>
            <a:r>
              <a:rPr lang="nl-NL" dirty="0" smtClean="0"/>
              <a:t> </a:t>
            </a:r>
            <a:r>
              <a:rPr lang="nl-NL" dirty="0" err="1" smtClean="0"/>
              <a:t>principles</a:t>
            </a:r>
            <a:r>
              <a:rPr lang="nl-NL" dirty="0" smtClean="0"/>
              <a:t>: </a:t>
            </a:r>
            <a:r>
              <a:rPr lang="nl-NL" dirty="0" err="1" smtClean="0"/>
              <a:t>human</a:t>
            </a:r>
            <a:r>
              <a:rPr lang="nl-NL" dirty="0" smtClean="0"/>
              <a:t> </a:t>
            </a:r>
            <a:r>
              <a:rPr lang="nl-NL" dirty="0" err="1" smtClean="0"/>
              <a:t>rights</a:t>
            </a:r>
            <a:r>
              <a:rPr lang="nl-NL" dirty="0" smtClean="0"/>
              <a:t>, </a:t>
            </a:r>
            <a:r>
              <a:rPr lang="nl-NL" dirty="0" err="1" smtClean="0"/>
              <a:t>individual</a:t>
            </a:r>
            <a:r>
              <a:rPr lang="nl-NL" dirty="0" smtClean="0"/>
              <a:t> (&amp; </a:t>
            </a:r>
            <a:r>
              <a:rPr lang="nl-NL" dirty="0" err="1" smtClean="0"/>
              <a:t>minority</a:t>
            </a:r>
            <a:r>
              <a:rPr lang="nl-NL" dirty="0" smtClean="0"/>
              <a:t> &amp; </a:t>
            </a:r>
            <a:r>
              <a:rPr lang="nl-NL" dirty="0" err="1" smtClean="0"/>
              <a:t>group</a:t>
            </a:r>
            <a:r>
              <a:rPr lang="nl-NL" dirty="0" smtClean="0"/>
              <a:t>) </a:t>
            </a:r>
            <a:r>
              <a:rPr lang="nl-NL" dirty="0" err="1" smtClean="0"/>
              <a:t>rights</a:t>
            </a:r>
            <a:r>
              <a:rPr lang="nl-NL" dirty="0" smtClean="0"/>
              <a:t> &amp; </a:t>
            </a:r>
            <a:r>
              <a:rPr lang="nl-NL" dirty="0" err="1" smtClean="0"/>
              <a:t>liberties</a:t>
            </a:r>
            <a:r>
              <a:rPr lang="nl-NL" dirty="0" smtClean="0"/>
              <a:t>, </a:t>
            </a:r>
            <a:r>
              <a:rPr lang="nl-NL" dirty="0" err="1" smtClean="0"/>
              <a:t>rule</a:t>
            </a:r>
            <a:r>
              <a:rPr lang="nl-NL" dirty="0" smtClean="0"/>
              <a:t> of </a:t>
            </a:r>
            <a:r>
              <a:rPr lang="nl-NL" dirty="0" err="1" smtClean="0"/>
              <a:t>law</a:t>
            </a:r>
            <a:r>
              <a:rPr lang="nl-NL" dirty="0" smtClean="0"/>
              <a:t>;</a:t>
            </a:r>
          </a:p>
          <a:p>
            <a:pPr lvl="2"/>
            <a:r>
              <a:rPr lang="nl-NL" dirty="0" smtClean="0"/>
              <a:t>b. </a:t>
            </a:r>
            <a:r>
              <a:rPr lang="nl-NL" dirty="0" err="1" smtClean="0"/>
              <a:t>Democratic</a:t>
            </a:r>
            <a:r>
              <a:rPr lang="nl-NL" dirty="0" smtClean="0"/>
              <a:t> </a:t>
            </a:r>
            <a:r>
              <a:rPr lang="nl-NL" dirty="0" err="1" smtClean="0"/>
              <a:t>principles</a:t>
            </a:r>
            <a:r>
              <a:rPr lang="nl-NL" dirty="0" smtClean="0"/>
              <a:t>: </a:t>
            </a:r>
            <a:r>
              <a:rPr lang="nl-NL" dirty="0" err="1" smtClean="0"/>
              <a:t>equality</a:t>
            </a:r>
            <a:r>
              <a:rPr lang="nl-NL" dirty="0" smtClean="0"/>
              <a:t>, </a:t>
            </a:r>
            <a:r>
              <a:rPr lang="nl-NL" dirty="0" err="1" smtClean="0"/>
              <a:t>identity</a:t>
            </a:r>
            <a:r>
              <a:rPr lang="nl-NL" dirty="0" smtClean="0"/>
              <a:t> </a:t>
            </a:r>
            <a:r>
              <a:rPr lang="nl-NL" dirty="0" err="1" smtClean="0"/>
              <a:t>ruler</a:t>
            </a:r>
            <a:r>
              <a:rPr lang="nl-NL" dirty="0" smtClean="0"/>
              <a:t> / </a:t>
            </a:r>
            <a:r>
              <a:rPr lang="nl-NL" dirty="0" err="1" smtClean="0"/>
              <a:t>ruled</a:t>
            </a:r>
            <a:r>
              <a:rPr lang="nl-NL" dirty="0" smtClean="0"/>
              <a:t>, </a:t>
            </a:r>
            <a:r>
              <a:rPr lang="nl-NL" dirty="0" err="1" smtClean="0"/>
              <a:t>popular</a:t>
            </a:r>
            <a:r>
              <a:rPr lang="nl-NL" dirty="0" smtClean="0"/>
              <a:t> / </a:t>
            </a:r>
            <a:r>
              <a:rPr lang="nl-NL" dirty="0" err="1" smtClean="0"/>
              <a:t>dèmic</a:t>
            </a:r>
            <a:r>
              <a:rPr lang="nl-NL" dirty="0" smtClean="0"/>
              <a:t> </a:t>
            </a:r>
            <a:r>
              <a:rPr lang="nl-NL" dirty="0" err="1" smtClean="0"/>
              <a:t>sovereignty</a:t>
            </a:r>
            <a:r>
              <a:rPr lang="nl-NL" dirty="0" smtClean="0"/>
              <a:t>.</a:t>
            </a:r>
          </a:p>
          <a:p>
            <a:pPr lvl="1"/>
            <a:r>
              <a:rPr lang="nl-NL" dirty="0" err="1" smtClean="0"/>
              <a:t>iii</a:t>
            </a:r>
            <a:r>
              <a:rPr lang="nl-NL" dirty="0" smtClean="0"/>
              <a:t>. Even </a:t>
            </a:r>
            <a:r>
              <a:rPr lang="nl-NL" dirty="0" err="1" smtClean="0"/>
              <a:t>if</a:t>
            </a:r>
            <a:r>
              <a:rPr lang="nl-NL" dirty="0" smtClean="0"/>
              <a:t> the contingent </a:t>
            </a:r>
            <a:r>
              <a:rPr lang="nl-NL" dirty="0" err="1" smtClean="0"/>
              <a:t>compound</a:t>
            </a:r>
            <a:r>
              <a:rPr lang="nl-NL" dirty="0" smtClean="0"/>
              <a:t> “</a:t>
            </a:r>
            <a:r>
              <a:rPr lang="nl-NL" dirty="0" err="1" smtClean="0"/>
              <a:t>liberal</a:t>
            </a:r>
            <a:r>
              <a:rPr lang="nl-NL" dirty="0" smtClean="0"/>
              <a:t> </a:t>
            </a:r>
            <a:r>
              <a:rPr lang="nl-NL" dirty="0" err="1" smtClean="0"/>
              <a:t>democracy</a:t>
            </a:r>
            <a:r>
              <a:rPr lang="nl-NL" dirty="0" smtClean="0"/>
              <a:t>” is a </a:t>
            </a:r>
            <a:r>
              <a:rPr lang="nl-NL" dirty="0" err="1" smtClean="0"/>
              <a:t>strong</a:t>
            </a:r>
            <a:r>
              <a:rPr lang="nl-NL" dirty="0" smtClean="0"/>
              <a:t> </a:t>
            </a:r>
            <a:r>
              <a:rPr lang="nl-NL" dirty="0" err="1" smtClean="0"/>
              <a:t>one</a:t>
            </a:r>
            <a:r>
              <a:rPr lang="nl-NL" dirty="0" smtClean="0"/>
              <a:t>, </a:t>
            </a:r>
            <a:r>
              <a:rPr lang="nl-NL" dirty="0" err="1" smtClean="0"/>
              <a:t>it</a:t>
            </a:r>
            <a:r>
              <a:rPr lang="nl-NL" dirty="0" smtClean="0"/>
              <a:t> is subject to </a:t>
            </a:r>
            <a:r>
              <a:rPr lang="nl-NL" dirty="0" err="1" smtClean="0"/>
              <a:t>liberal</a:t>
            </a:r>
            <a:r>
              <a:rPr lang="nl-NL" dirty="0" smtClean="0"/>
              <a:t> pulls and </a:t>
            </a:r>
            <a:r>
              <a:rPr lang="nl-NL" dirty="0" err="1" smtClean="0"/>
              <a:t>democratic</a:t>
            </a:r>
            <a:r>
              <a:rPr lang="nl-NL" dirty="0" smtClean="0"/>
              <a:t> pushes. </a:t>
            </a:r>
            <a:r>
              <a:rPr lang="nl-NL" dirty="0" err="1" smtClean="0"/>
              <a:t>Example</a:t>
            </a:r>
            <a:r>
              <a:rPr lang="nl-NL" dirty="0" smtClean="0"/>
              <a:t>: US’ system of </a:t>
            </a:r>
            <a:r>
              <a:rPr lang="nl-NL" dirty="0" err="1" smtClean="0"/>
              <a:t>judicial</a:t>
            </a:r>
            <a:r>
              <a:rPr lang="nl-NL" dirty="0" smtClean="0"/>
              <a:t> </a:t>
            </a:r>
            <a:r>
              <a:rPr lang="nl-NL" dirty="0" err="1" smtClean="0"/>
              <a:t>review</a:t>
            </a:r>
            <a:r>
              <a:rPr lang="nl-NL" dirty="0" smtClean="0"/>
              <a:t> [J. Habermas] </a:t>
            </a:r>
            <a:r>
              <a:rPr lang="nl-NL" dirty="0" err="1" smtClean="0"/>
              <a:t>Example</a:t>
            </a:r>
            <a:r>
              <a:rPr lang="nl-NL" dirty="0" smtClean="0"/>
              <a:t> 2: </a:t>
            </a:r>
            <a:r>
              <a:rPr lang="nl-NL" dirty="0" err="1" smtClean="0"/>
              <a:t>populism</a:t>
            </a:r>
            <a:r>
              <a:rPr lang="nl-NL" dirty="0" smtClean="0"/>
              <a:t> as a </a:t>
            </a:r>
            <a:r>
              <a:rPr lang="nl-NL" dirty="0" err="1" smtClean="0"/>
              <a:t>democratic</a:t>
            </a:r>
            <a:r>
              <a:rPr lang="nl-NL" dirty="0" smtClean="0"/>
              <a:t> </a:t>
            </a:r>
            <a:r>
              <a:rPr lang="nl-NL" dirty="0" err="1" smtClean="0"/>
              <a:t>impulse</a:t>
            </a:r>
            <a:r>
              <a:rPr lang="nl-NL" dirty="0" smtClean="0"/>
              <a:t>.</a:t>
            </a:r>
          </a:p>
          <a:p>
            <a:pPr lvl="1"/>
            <a:r>
              <a:rPr lang="nl-NL" dirty="0" err="1" smtClean="0"/>
              <a:t>iv</a:t>
            </a:r>
            <a:r>
              <a:rPr lang="nl-NL" dirty="0" smtClean="0"/>
              <a:t>. </a:t>
            </a:r>
            <a:r>
              <a:rPr lang="nl-NL" dirty="0" err="1" smtClean="0"/>
              <a:t>Because</a:t>
            </a:r>
            <a:r>
              <a:rPr lang="nl-NL" dirty="0" smtClean="0"/>
              <a:t> of the contingent nature of the </a:t>
            </a:r>
            <a:r>
              <a:rPr lang="nl-NL" dirty="0" err="1" smtClean="0"/>
              <a:t>combination</a:t>
            </a:r>
            <a:r>
              <a:rPr lang="nl-NL" dirty="0" smtClean="0"/>
              <a:t>, </a:t>
            </a:r>
            <a:r>
              <a:rPr lang="nl-NL" dirty="0" err="1" smtClean="0"/>
              <a:t>other</a:t>
            </a:r>
            <a:r>
              <a:rPr lang="nl-NL" dirty="0" smtClean="0"/>
              <a:t> </a:t>
            </a:r>
            <a:r>
              <a:rPr lang="nl-NL" dirty="0" err="1" smtClean="0"/>
              <a:t>possibilities</a:t>
            </a:r>
            <a:r>
              <a:rPr lang="nl-NL" dirty="0" smtClean="0"/>
              <a:t> are:</a:t>
            </a:r>
          </a:p>
          <a:p>
            <a:pPr lvl="2"/>
            <a:r>
              <a:rPr lang="nl-NL" dirty="0" smtClean="0"/>
              <a:t>a. </a:t>
            </a:r>
            <a:r>
              <a:rPr lang="nl-NL" dirty="0" err="1" smtClean="0"/>
              <a:t>Liberal</a:t>
            </a:r>
            <a:r>
              <a:rPr lang="nl-NL" dirty="0" smtClean="0"/>
              <a:t> </a:t>
            </a:r>
            <a:r>
              <a:rPr lang="nl-NL" dirty="0" err="1" smtClean="0"/>
              <a:t>non-democracy</a:t>
            </a:r>
            <a:r>
              <a:rPr lang="nl-NL" dirty="0" smtClean="0"/>
              <a:t>: </a:t>
            </a:r>
            <a:r>
              <a:rPr lang="nl-NL" dirty="0" err="1" smtClean="0"/>
              <a:t>equal</a:t>
            </a:r>
            <a:r>
              <a:rPr lang="nl-NL" dirty="0" smtClean="0"/>
              <a:t> </a:t>
            </a:r>
            <a:r>
              <a:rPr lang="nl-NL" dirty="0" err="1" smtClean="0"/>
              <a:t>rights</a:t>
            </a:r>
            <a:r>
              <a:rPr lang="nl-NL" dirty="0" smtClean="0"/>
              <a:t> and </a:t>
            </a:r>
            <a:r>
              <a:rPr lang="nl-NL" dirty="0" err="1" smtClean="0"/>
              <a:t>liberties</a:t>
            </a:r>
            <a:r>
              <a:rPr lang="nl-NL" dirty="0" smtClean="0"/>
              <a:t> </a:t>
            </a:r>
            <a:r>
              <a:rPr lang="nl-NL" dirty="0" err="1" smtClean="0"/>
              <a:t>for</a:t>
            </a:r>
            <a:r>
              <a:rPr lang="nl-NL" dirty="0" smtClean="0"/>
              <a:t> </a:t>
            </a:r>
            <a:r>
              <a:rPr lang="nl-NL" dirty="0" err="1" smtClean="0"/>
              <a:t>an</a:t>
            </a:r>
            <a:r>
              <a:rPr lang="nl-NL" dirty="0" smtClean="0"/>
              <a:t> elite.</a:t>
            </a:r>
          </a:p>
          <a:p>
            <a:pPr lvl="2"/>
            <a:r>
              <a:rPr lang="nl-NL" dirty="0" smtClean="0"/>
              <a:t>b. </a:t>
            </a:r>
            <a:r>
              <a:rPr lang="nl-NL" dirty="0" err="1" smtClean="0"/>
              <a:t>Illiberal</a:t>
            </a:r>
            <a:r>
              <a:rPr lang="nl-NL" dirty="0" smtClean="0"/>
              <a:t> </a:t>
            </a:r>
            <a:r>
              <a:rPr lang="nl-NL" dirty="0" err="1" smtClean="0"/>
              <a:t>democracy</a:t>
            </a:r>
            <a:r>
              <a:rPr lang="nl-NL" dirty="0" smtClean="0"/>
              <a:t>: </a:t>
            </a:r>
            <a:r>
              <a:rPr lang="nl-NL" dirty="0" err="1" smtClean="0"/>
              <a:t>mass</a:t>
            </a:r>
            <a:r>
              <a:rPr lang="nl-NL" dirty="0" smtClean="0"/>
              <a:t> </a:t>
            </a:r>
            <a:r>
              <a:rPr lang="nl-NL" dirty="0" err="1" smtClean="0"/>
              <a:t>legitimization</a:t>
            </a:r>
            <a:r>
              <a:rPr lang="nl-NL" dirty="0" smtClean="0"/>
              <a:t> of </a:t>
            </a:r>
            <a:r>
              <a:rPr lang="nl-NL" dirty="0" err="1" smtClean="0"/>
              <a:t>an</a:t>
            </a:r>
            <a:r>
              <a:rPr lang="nl-NL" dirty="0" smtClean="0"/>
              <a:t> </a:t>
            </a:r>
            <a:r>
              <a:rPr lang="nl-NL" dirty="0" err="1" smtClean="0"/>
              <a:t>authoritarian</a:t>
            </a:r>
            <a:r>
              <a:rPr lang="nl-NL" dirty="0" smtClean="0"/>
              <a:t> regime.</a:t>
            </a:r>
          </a:p>
          <a:p>
            <a:pPr lvl="2"/>
            <a:r>
              <a:rPr lang="nl-NL" dirty="0" smtClean="0"/>
              <a:t>c. </a:t>
            </a:r>
            <a:r>
              <a:rPr lang="nl-NL" dirty="0" err="1" smtClean="0"/>
              <a:t>Illiberal</a:t>
            </a:r>
            <a:r>
              <a:rPr lang="nl-NL" dirty="0" smtClean="0"/>
              <a:t> </a:t>
            </a:r>
            <a:r>
              <a:rPr lang="nl-NL" dirty="0" err="1" smtClean="0"/>
              <a:t>non-democracy</a:t>
            </a:r>
            <a:r>
              <a:rPr lang="nl-NL" dirty="0" smtClean="0"/>
              <a:t>: </a:t>
            </a:r>
            <a:r>
              <a:rPr lang="nl-NL" dirty="0" err="1" smtClean="0"/>
              <a:t>totalitarian</a:t>
            </a:r>
            <a:r>
              <a:rPr lang="nl-NL" dirty="0" smtClean="0"/>
              <a:t> regimes.</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1. </a:t>
            </a:r>
            <a:r>
              <a:rPr lang="nl-NL" dirty="0" err="1" smtClean="0"/>
              <a:t>Deconstructive</a:t>
            </a:r>
            <a:r>
              <a:rPr lang="nl-NL" dirty="0" smtClean="0"/>
              <a:t> Part</a:t>
            </a:r>
            <a:endParaRPr lang="nl-NL" dirty="0"/>
          </a:p>
        </p:txBody>
      </p:sp>
      <p:sp>
        <p:nvSpPr>
          <p:cNvPr id="3" name="Content Placeholder 2"/>
          <p:cNvSpPr>
            <a:spLocks noGrp="1"/>
          </p:cNvSpPr>
          <p:nvPr>
            <p:ph idx="1"/>
          </p:nvPr>
        </p:nvSpPr>
        <p:spPr/>
        <p:txBody>
          <a:bodyPr/>
          <a:lstStyle/>
          <a:p>
            <a:r>
              <a:rPr lang="nl-NL" dirty="0" smtClean="0"/>
              <a:t>C. </a:t>
            </a:r>
            <a:r>
              <a:rPr lang="nl-NL" dirty="0" err="1" smtClean="0"/>
              <a:t>Democracy</a:t>
            </a:r>
            <a:r>
              <a:rPr lang="nl-NL" dirty="0" smtClean="0"/>
              <a:t> ≠ “</a:t>
            </a:r>
            <a:r>
              <a:rPr lang="nl-NL" dirty="0" err="1" smtClean="0"/>
              <a:t>Elections</a:t>
            </a:r>
            <a:r>
              <a:rPr lang="nl-NL" dirty="0" smtClean="0"/>
              <a:t>”:</a:t>
            </a:r>
          </a:p>
          <a:p>
            <a:pPr lvl="1"/>
            <a:r>
              <a:rPr lang="nl-NL" dirty="0" smtClean="0"/>
              <a:t>i. </a:t>
            </a:r>
            <a:r>
              <a:rPr lang="nl-NL" dirty="0" err="1" smtClean="0"/>
              <a:t>Elections</a:t>
            </a:r>
            <a:r>
              <a:rPr lang="nl-NL" dirty="0" smtClean="0"/>
              <a:t> are important </a:t>
            </a:r>
            <a:r>
              <a:rPr lang="nl-NL" dirty="0" err="1" smtClean="0"/>
              <a:t>for</a:t>
            </a:r>
            <a:r>
              <a:rPr lang="nl-NL" dirty="0" smtClean="0"/>
              <a:t> </a:t>
            </a:r>
            <a:r>
              <a:rPr lang="nl-NL" dirty="0" err="1" smtClean="0"/>
              <a:t>democracy</a:t>
            </a:r>
            <a:r>
              <a:rPr lang="nl-NL" dirty="0" smtClean="0"/>
              <a:t>, </a:t>
            </a:r>
            <a:r>
              <a:rPr lang="nl-NL" dirty="0" err="1" smtClean="0"/>
              <a:t>arguably</a:t>
            </a:r>
            <a:r>
              <a:rPr lang="nl-NL" dirty="0" smtClean="0"/>
              <a:t> </a:t>
            </a:r>
            <a:r>
              <a:rPr lang="nl-NL" dirty="0" err="1" smtClean="0"/>
              <a:t>indispensable</a:t>
            </a:r>
            <a:r>
              <a:rPr lang="nl-NL" dirty="0" smtClean="0"/>
              <a:t>, </a:t>
            </a:r>
            <a:r>
              <a:rPr lang="nl-NL" dirty="0" err="1" smtClean="0"/>
              <a:t>but</a:t>
            </a:r>
            <a:r>
              <a:rPr lang="nl-NL" dirty="0" smtClean="0"/>
              <a:t> </a:t>
            </a:r>
            <a:r>
              <a:rPr lang="nl-NL" dirty="0" err="1" smtClean="0"/>
              <a:t>that</a:t>
            </a:r>
            <a:r>
              <a:rPr lang="nl-NL" dirty="0" smtClean="0"/>
              <a:t> does </a:t>
            </a:r>
            <a:r>
              <a:rPr lang="nl-NL" dirty="0" err="1" smtClean="0"/>
              <a:t>not</a:t>
            </a:r>
            <a:r>
              <a:rPr lang="nl-NL" dirty="0" smtClean="0"/>
              <a:t> </a:t>
            </a:r>
            <a:r>
              <a:rPr lang="nl-NL" dirty="0" err="1" smtClean="0"/>
              <a:t>mean</a:t>
            </a:r>
            <a:r>
              <a:rPr lang="nl-NL" dirty="0" smtClean="0"/>
              <a:t> </a:t>
            </a:r>
            <a:r>
              <a:rPr lang="nl-NL" dirty="0" err="1" smtClean="0"/>
              <a:t>that</a:t>
            </a:r>
            <a:r>
              <a:rPr lang="nl-NL" dirty="0" smtClean="0"/>
              <a:t> </a:t>
            </a:r>
            <a:r>
              <a:rPr lang="nl-NL" dirty="0" err="1" smtClean="0"/>
              <a:t>democracy</a:t>
            </a:r>
            <a:r>
              <a:rPr lang="nl-NL" dirty="0" smtClean="0"/>
              <a:t> </a:t>
            </a:r>
            <a:r>
              <a:rPr lang="nl-NL" dirty="0" err="1" smtClean="0"/>
              <a:t>can</a:t>
            </a:r>
            <a:r>
              <a:rPr lang="nl-NL" dirty="0" smtClean="0"/>
              <a:t> </a:t>
            </a:r>
            <a:r>
              <a:rPr lang="nl-NL" dirty="0" err="1" smtClean="0"/>
              <a:t>be</a:t>
            </a:r>
            <a:r>
              <a:rPr lang="nl-NL" dirty="0" smtClean="0"/>
              <a:t> </a:t>
            </a:r>
            <a:r>
              <a:rPr lang="nl-NL" dirty="0" err="1" smtClean="0"/>
              <a:t>reduced</a:t>
            </a:r>
            <a:r>
              <a:rPr lang="nl-NL" dirty="0" smtClean="0"/>
              <a:t> to it.</a:t>
            </a:r>
          </a:p>
          <a:p>
            <a:pPr lvl="1"/>
            <a:r>
              <a:rPr lang="nl-NL" dirty="0" err="1" smtClean="0"/>
              <a:t>ii</a:t>
            </a:r>
            <a:r>
              <a:rPr lang="nl-NL" dirty="0" smtClean="0"/>
              <a:t>. Academic </a:t>
            </a:r>
            <a:r>
              <a:rPr lang="nl-NL" dirty="0" err="1" smtClean="0"/>
              <a:t>political</a:t>
            </a:r>
            <a:r>
              <a:rPr lang="nl-NL" dirty="0" smtClean="0"/>
              <a:t> </a:t>
            </a:r>
            <a:r>
              <a:rPr lang="nl-NL" dirty="0" err="1" smtClean="0"/>
              <a:t>science</a:t>
            </a:r>
            <a:r>
              <a:rPr lang="nl-NL" dirty="0" smtClean="0"/>
              <a:t> and public media focus </a:t>
            </a:r>
            <a:r>
              <a:rPr lang="nl-NL" dirty="0" err="1" smtClean="0"/>
              <a:t>on</a:t>
            </a:r>
            <a:r>
              <a:rPr lang="nl-NL" dirty="0" smtClean="0"/>
              <a:t> </a:t>
            </a:r>
            <a:r>
              <a:rPr lang="nl-NL" dirty="0" err="1" smtClean="0"/>
              <a:t>elections</a:t>
            </a:r>
            <a:r>
              <a:rPr lang="nl-NL" dirty="0" smtClean="0"/>
              <a:t>.</a:t>
            </a:r>
          </a:p>
          <a:p>
            <a:pPr lvl="1"/>
            <a:r>
              <a:rPr lang="nl-NL" dirty="0" err="1" smtClean="0"/>
              <a:t>iii</a:t>
            </a:r>
            <a:r>
              <a:rPr lang="nl-NL" dirty="0" smtClean="0"/>
              <a:t>. The </a:t>
            </a:r>
            <a:r>
              <a:rPr lang="nl-NL" dirty="0" err="1" smtClean="0"/>
              <a:t>key</a:t>
            </a:r>
            <a:r>
              <a:rPr lang="nl-NL" dirty="0" smtClean="0"/>
              <a:t> </a:t>
            </a:r>
            <a:r>
              <a:rPr lang="nl-NL" dirty="0" err="1" smtClean="0"/>
              <a:t>notion</a:t>
            </a:r>
            <a:r>
              <a:rPr lang="nl-NL" dirty="0" smtClean="0"/>
              <a:t> is </a:t>
            </a:r>
            <a:r>
              <a:rPr lang="nl-NL" dirty="0" err="1" smtClean="0"/>
              <a:t>that</a:t>
            </a:r>
            <a:r>
              <a:rPr lang="nl-NL" dirty="0" smtClean="0"/>
              <a:t> of FFFUCS: Free, Fair, Frequent, Universal, </a:t>
            </a:r>
            <a:r>
              <a:rPr lang="nl-NL" dirty="0" err="1" smtClean="0"/>
              <a:t>Competitive</a:t>
            </a:r>
            <a:r>
              <a:rPr lang="nl-NL" dirty="0" smtClean="0"/>
              <a:t>, and </a:t>
            </a:r>
            <a:r>
              <a:rPr lang="nl-NL" dirty="0" err="1" smtClean="0"/>
              <a:t>Secret</a:t>
            </a:r>
            <a:r>
              <a:rPr lang="nl-NL" dirty="0" smtClean="0"/>
              <a:t> </a:t>
            </a:r>
            <a:r>
              <a:rPr lang="nl-NL" dirty="0" err="1" smtClean="0"/>
              <a:t>elections</a:t>
            </a:r>
            <a:r>
              <a:rPr lang="nl-NL" dirty="0" smtClean="0"/>
              <a:t>.</a:t>
            </a:r>
          </a:p>
          <a:p>
            <a:pPr lvl="1"/>
            <a:r>
              <a:rPr lang="nl-NL" dirty="0" err="1" smtClean="0"/>
              <a:t>iv</a:t>
            </a:r>
            <a:r>
              <a:rPr lang="nl-NL" dirty="0" smtClean="0"/>
              <a:t>. </a:t>
            </a:r>
            <a:r>
              <a:rPr lang="nl-NL" dirty="0" err="1" smtClean="0"/>
              <a:t>If</a:t>
            </a:r>
            <a:r>
              <a:rPr lang="nl-NL" dirty="0" smtClean="0"/>
              <a:t> we </a:t>
            </a:r>
            <a:r>
              <a:rPr lang="nl-NL" dirty="0" err="1" smtClean="0"/>
              <a:t>assume</a:t>
            </a:r>
            <a:r>
              <a:rPr lang="nl-NL" dirty="0" smtClean="0"/>
              <a:t> </a:t>
            </a:r>
            <a:r>
              <a:rPr lang="nl-NL" dirty="0" err="1" smtClean="0"/>
              <a:t>that</a:t>
            </a:r>
            <a:r>
              <a:rPr lang="nl-NL" dirty="0" smtClean="0"/>
              <a:t> </a:t>
            </a:r>
            <a:r>
              <a:rPr lang="nl-NL" dirty="0" err="1" smtClean="0"/>
              <a:t>not</a:t>
            </a:r>
            <a:r>
              <a:rPr lang="nl-NL" dirty="0" smtClean="0"/>
              <a:t> </a:t>
            </a:r>
            <a:r>
              <a:rPr lang="nl-NL" i="1" dirty="0" smtClean="0"/>
              <a:t>all</a:t>
            </a:r>
            <a:r>
              <a:rPr lang="nl-NL" dirty="0" smtClean="0"/>
              <a:t> </a:t>
            </a:r>
            <a:r>
              <a:rPr lang="nl-NL" dirty="0" err="1" smtClean="0"/>
              <a:t>can</a:t>
            </a:r>
            <a:r>
              <a:rPr lang="nl-NL" dirty="0" smtClean="0"/>
              <a:t> </a:t>
            </a:r>
            <a:r>
              <a:rPr lang="nl-NL" dirty="0" err="1" smtClean="0"/>
              <a:t>rule</a:t>
            </a:r>
            <a:r>
              <a:rPr lang="nl-NL" dirty="0" smtClean="0"/>
              <a:t>, and </a:t>
            </a:r>
            <a:r>
              <a:rPr lang="nl-NL" dirty="0" err="1" smtClean="0"/>
              <a:t>that</a:t>
            </a:r>
            <a:r>
              <a:rPr lang="nl-NL" dirty="0" smtClean="0"/>
              <a:t> we must “select”, we </a:t>
            </a:r>
            <a:r>
              <a:rPr lang="nl-NL" dirty="0" err="1" smtClean="0"/>
              <a:t>should</a:t>
            </a:r>
            <a:r>
              <a:rPr lang="nl-NL" dirty="0" smtClean="0"/>
              <a:t> </a:t>
            </a:r>
            <a:r>
              <a:rPr lang="nl-NL" dirty="0" err="1" smtClean="0"/>
              <a:t>not</a:t>
            </a:r>
            <a:r>
              <a:rPr lang="nl-NL" dirty="0" smtClean="0"/>
              <a:t> </a:t>
            </a:r>
            <a:r>
              <a:rPr lang="nl-NL" dirty="0" err="1" smtClean="0"/>
              <a:t>ignore</a:t>
            </a:r>
            <a:r>
              <a:rPr lang="nl-NL" dirty="0" smtClean="0"/>
              <a:t> </a:t>
            </a:r>
            <a:r>
              <a:rPr lang="nl-NL" dirty="0" err="1" smtClean="0"/>
              <a:t>another</a:t>
            </a:r>
            <a:r>
              <a:rPr lang="nl-NL" dirty="0" smtClean="0"/>
              <a:t> major </a:t>
            </a:r>
            <a:r>
              <a:rPr lang="nl-NL" dirty="0" err="1" smtClean="0"/>
              <a:t>form</a:t>
            </a:r>
            <a:r>
              <a:rPr lang="nl-NL" dirty="0" smtClean="0"/>
              <a:t> of </a:t>
            </a:r>
            <a:r>
              <a:rPr lang="nl-NL" dirty="0" err="1" smtClean="0"/>
              <a:t>selection</a:t>
            </a:r>
            <a:r>
              <a:rPr lang="nl-NL" dirty="0" smtClean="0"/>
              <a:t>, </a:t>
            </a:r>
            <a:r>
              <a:rPr lang="nl-NL" dirty="0" err="1" smtClean="0"/>
              <a:t>viz</a:t>
            </a:r>
            <a:r>
              <a:rPr lang="nl-NL" dirty="0" smtClean="0"/>
              <a:t>. </a:t>
            </a:r>
            <a:r>
              <a:rPr lang="nl-NL" i="1" dirty="0" err="1" smtClean="0"/>
              <a:t>sortition</a:t>
            </a:r>
            <a:r>
              <a:rPr lang="nl-NL" dirty="0" smtClean="0"/>
              <a:t> [</a:t>
            </a:r>
            <a:r>
              <a:rPr lang="nl-NL" dirty="0" err="1" smtClean="0"/>
              <a:t>or</a:t>
            </a:r>
            <a:r>
              <a:rPr lang="nl-NL" dirty="0" smtClean="0"/>
              <a:t>: lot], </a:t>
            </a:r>
            <a:r>
              <a:rPr lang="nl-NL" dirty="0" err="1" smtClean="0"/>
              <a:t>common</a:t>
            </a:r>
            <a:r>
              <a:rPr lang="nl-NL" dirty="0" smtClean="0"/>
              <a:t> </a:t>
            </a:r>
            <a:r>
              <a:rPr lang="nl-NL" dirty="0" err="1" smtClean="0"/>
              <a:t>practice</a:t>
            </a:r>
            <a:r>
              <a:rPr lang="nl-NL" dirty="0" smtClean="0"/>
              <a:t> in </a:t>
            </a:r>
            <a:r>
              <a:rPr lang="nl-NL" dirty="0" err="1" smtClean="0"/>
              <a:t>democratic</a:t>
            </a:r>
            <a:r>
              <a:rPr lang="nl-NL" dirty="0" smtClean="0"/>
              <a:t> </a:t>
            </a:r>
            <a:r>
              <a:rPr lang="nl-NL" dirty="0" err="1" smtClean="0"/>
              <a:t>Ancient</a:t>
            </a:r>
            <a:r>
              <a:rPr lang="nl-NL" dirty="0" smtClean="0"/>
              <a:t> </a:t>
            </a:r>
            <a:r>
              <a:rPr lang="nl-NL" dirty="0" err="1" smtClean="0"/>
              <a:t>Athens</a:t>
            </a:r>
            <a:r>
              <a:rPr lang="nl-NL" dirty="0" smtClean="0"/>
              <a:t> and </a:t>
            </a:r>
            <a:r>
              <a:rPr lang="nl-NL" dirty="0" err="1" smtClean="0"/>
              <a:t>known</a:t>
            </a:r>
            <a:r>
              <a:rPr lang="nl-NL" dirty="0" smtClean="0"/>
              <a:t> to </a:t>
            </a:r>
            <a:r>
              <a:rPr lang="nl-NL" dirty="0" err="1" smtClean="0"/>
              <a:t>us</a:t>
            </a:r>
            <a:r>
              <a:rPr lang="nl-NL" dirty="0" smtClean="0"/>
              <a:t> </a:t>
            </a:r>
            <a:r>
              <a:rPr lang="nl-NL" dirty="0" err="1" smtClean="0"/>
              <a:t>from</a:t>
            </a:r>
            <a:r>
              <a:rPr lang="nl-NL" dirty="0" smtClean="0"/>
              <a:t> the </a:t>
            </a:r>
            <a:r>
              <a:rPr lang="nl-NL" dirty="0" err="1" smtClean="0"/>
              <a:t>judicial</a:t>
            </a:r>
            <a:r>
              <a:rPr lang="nl-NL" dirty="0" smtClean="0"/>
              <a:t> system in </a:t>
            </a:r>
            <a:r>
              <a:rPr lang="nl-NL" dirty="0" err="1" smtClean="0"/>
              <a:t>several</a:t>
            </a:r>
            <a:r>
              <a:rPr lang="nl-NL" dirty="0" smtClean="0"/>
              <a:t> </a:t>
            </a:r>
            <a:r>
              <a:rPr lang="nl-NL" dirty="0" err="1" smtClean="0"/>
              <a:t>countries</a:t>
            </a:r>
            <a:r>
              <a:rPr lang="nl-NL" dirty="0" smtClean="0"/>
              <a:t> (</a:t>
            </a:r>
            <a:r>
              <a:rPr lang="nl-NL" dirty="0" err="1" smtClean="0"/>
              <a:t>juries</a:t>
            </a:r>
            <a:r>
              <a:rPr lang="nl-NL" dirty="0" smtClean="0"/>
              <a:t>).</a:t>
            </a:r>
          </a:p>
          <a:p>
            <a:pPr lvl="1"/>
            <a:r>
              <a:rPr lang="nl-NL" dirty="0" smtClean="0"/>
              <a:t>v. </a:t>
            </a:r>
            <a:r>
              <a:rPr lang="nl-NL" dirty="0" err="1" smtClean="0"/>
              <a:t>Any</a:t>
            </a:r>
            <a:r>
              <a:rPr lang="nl-NL" dirty="0" smtClean="0"/>
              <a:t> </a:t>
            </a:r>
            <a:r>
              <a:rPr lang="nl-NL" dirty="0" err="1" smtClean="0"/>
              <a:t>form</a:t>
            </a:r>
            <a:r>
              <a:rPr lang="nl-NL" dirty="0" smtClean="0"/>
              <a:t> of </a:t>
            </a:r>
            <a:r>
              <a:rPr lang="nl-NL" dirty="0" err="1" smtClean="0"/>
              <a:t>selection</a:t>
            </a:r>
            <a:r>
              <a:rPr lang="nl-NL" dirty="0" smtClean="0"/>
              <a:t> </a:t>
            </a:r>
            <a:r>
              <a:rPr lang="nl-NL" dirty="0" err="1" smtClean="0"/>
              <a:t>lead</a:t>
            </a:r>
            <a:r>
              <a:rPr lang="nl-NL" dirty="0" smtClean="0"/>
              <a:t> to </a:t>
            </a:r>
            <a:r>
              <a:rPr lang="nl-NL" i="1" dirty="0" err="1" smtClean="0"/>
              <a:t>some</a:t>
            </a:r>
            <a:r>
              <a:rPr lang="nl-NL" dirty="0" smtClean="0"/>
              <a:t> </a:t>
            </a:r>
            <a:r>
              <a:rPr lang="nl-NL" dirty="0" err="1" smtClean="0"/>
              <a:t>engaging</a:t>
            </a:r>
            <a:r>
              <a:rPr lang="nl-NL" dirty="0" smtClean="0"/>
              <a:t> in </a:t>
            </a:r>
            <a:r>
              <a:rPr lang="nl-NL" dirty="0" err="1" smtClean="0"/>
              <a:t>government</a:t>
            </a:r>
            <a:r>
              <a:rPr lang="nl-NL" dirty="0" smtClean="0"/>
              <a:t>, </a:t>
            </a:r>
            <a:r>
              <a:rPr lang="nl-NL" dirty="0" err="1" smtClean="0"/>
              <a:t>but</a:t>
            </a:r>
            <a:r>
              <a:rPr lang="nl-NL" dirty="0" smtClean="0"/>
              <a:t> </a:t>
            </a:r>
            <a:r>
              <a:rPr lang="nl-NL" i="1" dirty="0" smtClean="0"/>
              <a:t>most</a:t>
            </a:r>
            <a:r>
              <a:rPr lang="nl-NL" dirty="0" smtClean="0"/>
              <a:t> </a:t>
            </a:r>
            <a:r>
              <a:rPr lang="nl-NL" dirty="0" err="1" smtClean="0"/>
              <a:t>not</a:t>
            </a:r>
            <a:r>
              <a:rPr lang="nl-NL" dirty="0" smtClean="0"/>
              <a:t> </a:t>
            </a:r>
            <a:r>
              <a:rPr lang="nl-NL" dirty="0" err="1" smtClean="0"/>
              <a:t>engaging</a:t>
            </a:r>
            <a:r>
              <a:rPr lang="nl-NL" dirty="0" smtClean="0"/>
              <a:t> in </a:t>
            </a:r>
            <a:r>
              <a:rPr lang="nl-NL" dirty="0" err="1" smtClean="0"/>
              <a:t>it</a:t>
            </a:r>
            <a:r>
              <a:rPr lang="nl-NL" dirty="0" smtClean="0"/>
              <a:t>: </a:t>
            </a:r>
            <a:r>
              <a:rPr lang="nl-NL" dirty="0" err="1" smtClean="0"/>
              <a:t>this</a:t>
            </a:r>
            <a:r>
              <a:rPr lang="nl-NL" dirty="0" smtClean="0"/>
              <a:t> </a:t>
            </a:r>
            <a:r>
              <a:rPr lang="nl-NL" dirty="0" err="1" smtClean="0"/>
              <a:t>reduces</a:t>
            </a:r>
            <a:r>
              <a:rPr lang="nl-NL" dirty="0" smtClean="0"/>
              <a:t> </a:t>
            </a:r>
            <a:r>
              <a:rPr lang="nl-NL" dirty="0" err="1" smtClean="0"/>
              <a:t>citizens</a:t>
            </a:r>
            <a:r>
              <a:rPr lang="nl-NL" dirty="0" smtClean="0"/>
              <a:t>’ </a:t>
            </a:r>
            <a:r>
              <a:rPr lang="nl-NL" dirty="0" err="1" smtClean="0"/>
              <a:t>commitment</a:t>
            </a:r>
            <a:r>
              <a:rPr lang="nl-NL" dirty="0" smtClean="0"/>
              <a:t>.</a:t>
            </a:r>
          </a:p>
          <a:p>
            <a:pPr lvl="1"/>
            <a:r>
              <a:rPr lang="nl-NL" dirty="0" err="1" smtClean="0"/>
              <a:t>vi</a:t>
            </a:r>
            <a:r>
              <a:rPr lang="nl-NL" dirty="0" smtClean="0"/>
              <a:t>. </a:t>
            </a:r>
            <a:r>
              <a:rPr lang="nl-NL" i="1" dirty="0" smtClean="0"/>
              <a:t>Without</a:t>
            </a:r>
            <a:r>
              <a:rPr lang="nl-NL" dirty="0" smtClean="0"/>
              <a:t> </a:t>
            </a:r>
            <a:r>
              <a:rPr lang="nl-NL" dirty="0" err="1" smtClean="0"/>
              <a:t>participation</a:t>
            </a:r>
            <a:r>
              <a:rPr lang="nl-NL" dirty="0" smtClean="0"/>
              <a:t> / </a:t>
            </a:r>
            <a:r>
              <a:rPr lang="nl-NL" dirty="0" err="1" smtClean="0"/>
              <a:t>discussion</a:t>
            </a:r>
            <a:r>
              <a:rPr lang="nl-NL" dirty="0" smtClean="0"/>
              <a:t> / </a:t>
            </a:r>
            <a:r>
              <a:rPr lang="nl-NL" dirty="0" err="1" smtClean="0"/>
              <a:t>deliberation</a:t>
            </a:r>
            <a:r>
              <a:rPr lang="nl-NL" dirty="0" smtClean="0"/>
              <a:t>, </a:t>
            </a:r>
            <a:r>
              <a:rPr lang="nl-NL" dirty="0" err="1" smtClean="0"/>
              <a:t>democratic</a:t>
            </a:r>
            <a:r>
              <a:rPr lang="nl-NL" dirty="0" smtClean="0"/>
              <a:t> procedures </a:t>
            </a:r>
            <a:r>
              <a:rPr lang="nl-NL" dirty="0" err="1" smtClean="0"/>
              <a:t>may</a:t>
            </a:r>
            <a:r>
              <a:rPr lang="nl-NL" dirty="0" smtClean="0"/>
              <a:t> </a:t>
            </a:r>
            <a:r>
              <a:rPr lang="nl-NL" dirty="0" err="1" smtClean="0"/>
              <a:t>still</a:t>
            </a:r>
            <a:r>
              <a:rPr lang="nl-NL" dirty="0" smtClean="0"/>
              <a:t> </a:t>
            </a:r>
            <a:r>
              <a:rPr lang="nl-NL" dirty="0" err="1" smtClean="0"/>
              <a:t>work</a:t>
            </a:r>
            <a:r>
              <a:rPr lang="nl-NL" dirty="0" smtClean="0"/>
              <a:t>, </a:t>
            </a:r>
            <a:r>
              <a:rPr lang="nl-NL" dirty="0" err="1" smtClean="0"/>
              <a:t>but</a:t>
            </a:r>
            <a:r>
              <a:rPr lang="nl-NL" dirty="0" smtClean="0"/>
              <a:t> </a:t>
            </a:r>
            <a:r>
              <a:rPr lang="nl-NL" dirty="0" err="1" smtClean="0"/>
              <a:t>they</a:t>
            </a:r>
            <a:r>
              <a:rPr lang="nl-NL" dirty="0" smtClean="0"/>
              <a:t> </a:t>
            </a:r>
            <a:r>
              <a:rPr lang="nl-NL" dirty="0" err="1" smtClean="0"/>
              <a:t>will</a:t>
            </a:r>
            <a:r>
              <a:rPr lang="nl-NL" dirty="0" smtClean="0"/>
              <a:t> </a:t>
            </a:r>
            <a:r>
              <a:rPr lang="nl-NL" dirty="0" err="1" smtClean="0"/>
              <a:t>tend</a:t>
            </a:r>
            <a:r>
              <a:rPr lang="nl-NL" dirty="0" smtClean="0"/>
              <a:t> to focus </a:t>
            </a:r>
            <a:r>
              <a:rPr lang="nl-NL" dirty="0" err="1" smtClean="0"/>
              <a:t>on</a:t>
            </a:r>
            <a:r>
              <a:rPr lang="nl-NL" dirty="0" smtClean="0"/>
              <a:t> “winning the </a:t>
            </a:r>
            <a:r>
              <a:rPr lang="nl-NL" dirty="0" err="1" smtClean="0"/>
              <a:t>debate</a:t>
            </a:r>
            <a:r>
              <a:rPr lang="nl-NL" dirty="0" smtClean="0"/>
              <a:t>” </a:t>
            </a:r>
            <a:r>
              <a:rPr lang="nl-NL" dirty="0" err="1" smtClean="0"/>
              <a:t>rather</a:t>
            </a:r>
            <a:r>
              <a:rPr lang="nl-NL" dirty="0" smtClean="0"/>
              <a:t> </a:t>
            </a:r>
            <a:r>
              <a:rPr lang="nl-NL" dirty="0" err="1" smtClean="0"/>
              <a:t>than</a:t>
            </a:r>
            <a:r>
              <a:rPr lang="nl-NL" dirty="0" smtClean="0"/>
              <a:t> </a:t>
            </a:r>
            <a:r>
              <a:rPr lang="nl-NL" dirty="0" err="1" smtClean="0"/>
              <a:t>on</a:t>
            </a:r>
            <a:r>
              <a:rPr lang="nl-NL" dirty="0" smtClean="0"/>
              <a:t> </a:t>
            </a:r>
            <a:r>
              <a:rPr lang="nl-NL" dirty="0" err="1" smtClean="0"/>
              <a:t>bringing</a:t>
            </a:r>
            <a:r>
              <a:rPr lang="nl-NL" dirty="0" smtClean="0"/>
              <a:t> </a:t>
            </a:r>
            <a:r>
              <a:rPr lang="nl-NL" dirty="0" err="1" smtClean="0"/>
              <a:t>forward</a:t>
            </a:r>
            <a:r>
              <a:rPr lang="nl-NL" dirty="0" smtClean="0"/>
              <a:t> the best </a:t>
            </a:r>
            <a:r>
              <a:rPr lang="nl-NL" dirty="0" err="1" smtClean="0"/>
              <a:t>arguments</a:t>
            </a:r>
            <a:r>
              <a:rPr lang="nl-NL" dirty="0" smtClean="0"/>
              <a:t> =&gt; </a:t>
            </a:r>
            <a:r>
              <a:rPr lang="nl-NL" dirty="0" err="1" smtClean="0"/>
              <a:t>democracy</a:t>
            </a:r>
            <a:r>
              <a:rPr lang="nl-NL" dirty="0" smtClean="0"/>
              <a:t> </a:t>
            </a:r>
            <a:r>
              <a:rPr lang="nl-NL" dirty="0" err="1" smtClean="0"/>
              <a:t>ends</a:t>
            </a:r>
            <a:r>
              <a:rPr lang="nl-NL" dirty="0" smtClean="0"/>
              <a:t> as </a:t>
            </a:r>
            <a:r>
              <a:rPr lang="nl-NL" b="1" dirty="0" smtClean="0"/>
              <a:t>a </a:t>
            </a:r>
            <a:r>
              <a:rPr lang="nl-NL" b="1" dirty="0" err="1" smtClean="0"/>
              <a:t>national</a:t>
            </a:r>
            <a:r>
              <a:rPr lang="nl-NL" b="1" dirty="0" smtClean="0"/>
              <a:t> </a:t>
            </a:r>
            <a:r>
              <a:rPr lang="nl-NL" b="1" dirty="0" err="1" smtClean="0"/>
              <a:t>popularity</a:t>
            </a:r>
            <a:r>
              <a:rPr lang="nl-NL" b="1" dirty="0" smtClean="0"/>
              <a:t> </a:t>
            </a:r>
            <a:r>
              <a:rPr lang="nl-NL" b="1" dirty="0" err="1" smtClean="0"/>
              <a:t>contest</a:t>
            </a:r>
            <a:r>
              <a:rPr lang="nl-NL" b="1" dirty="0" smtClean="0"/>
              <a:t> </a:t>
            </a:r>
            <a:r>
              <a:rPr lang="nl-NL" dirty="0" err="1" smtClean="0"/>
              <a:t>or</a:t>
            </a:r>
            <a:r>
              <a:rPr lang="nl-NL" dirty="0" smtClean="0"/>
              <a:t> a </a:t>
            </a:r>
            <a:r>
              <a:rPr lang="nl-NL" b="1" dirty="0" err="1" smtClean="0"/>
              <a:t>reality</a:t>
            </a:r>
            <a:r>
              <a:rPr lang="nl-NL" b="1" dirty="0" smtClean="0"/>
              <a:t> freak show</a:t>
            </a:r>
            <a:r>
              <a:rPr lang="nl-NL"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Popularity</a:t>
            </a:r>
            <a:r>
              <a:rPr lang="nl-NL" dirty="0" smtClean="0"/>
              <a:t> </a:t>
            </a:r>
            <a:r>
              <a:rPr lang="nl-NL" dirty="0" err="1" smtClean="0"/>
              <a:t>Contest</a:t>
            </a:r>
            <a:r>
              <a:rPr lang="nl-NL" dirty="0" smtClean="0"/>
              <a:t> / </a:t>
            </a:r>
            <a:r>
              <a:rPr lang="nl-NL" dirty="0" err="1" smtClean="0"/>
              <a:t>Reality</a:t>
            </a:r>
            <a:r>
              <a:rPr lang="nl-NL" dirty="0" smtClean="0"/>
              <a:t> Show</a:t>
            </a:r>
            <a:endParaRPr lang="nl-NL" dirty="0"/>
          </a:p>
        </p:txBody>
      </p:sp>
      <p:pic>
        <p:nvPicPr>
          <p:cNvPr id="4098" name="Picture 2"/>
          <p:cNvPicPr>
            <a:picLocks noChangeAspect="1" noChangeArrowheads="1"/>
          </p:cNvPicPr>
          <p:nvPr/>
        </p:nvPicPr>
        <p:blipFill>
          <a:blip r:embed="rId2"/>
          <a:srcRect/>
          <a:stretch>
            <a:fillRect/>
          </a:stretch>
        </p:blipFill>
        <p:spPr bwMode="auto">
          <a:xfrm>
            <a:off x="2662031" y="1800224"/>
            <a:ext cx="7992717" cy="53737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1. </a:t>
            </a:r>
            <a:r>
              <a:rPr lang="nl-NL" dirty="0" err="1" smtClean="0"/>
              <a:t>Deconstructive</a:t>
            </a:r>
            <a:r>
              <a:rPr lang="nl-NL" dirty="0" smtClean="0"/>
              <a:t> Part</a:t>
            </a:r>
            <a:endParaRPr lang="nl-NL" dirty="0"/>
          </a:p>
        </p:txBody>
      </p:sp>
      <p:sp>
        <p:nvSpPr>
          <p:cNvPr id="3" name="Content Placeholder 2"/>
          <p:cNvSpPr>
            <a:spLocks noGrp="1"/>
          </p:cNvSpPr>
          <p:nvPr>
            <p:ph idx="1"/>
          </p:nvPr>
        </p:nvSpPr>
        <p:spPr/>
        <p:txBody>
          <a:bodyPr/>
          <a:lstStyle/>
          <a:p>
            <a:r>
              <a:rPr lang="nl-NL" dirty="0" smtClean="0"/>
              <a:t>D. </a:t>
            </a:r>
            <a:r>
              <a:rPr lang="nl-NL" dirty="0" err="1" smtClean="0"/>
              <a:t>Democracy</a:t>
            </a:r>
            <a:r>
              <a:rPr lang="nl-NL" dirty="0" smtClean="0"/>
              <a:t> ≠ a </a:t>
            </a:r>
            <a:r>
              <a:rPr lang="nl-NL" dirty="0" err="1" smtClean="0"/>
              <a:t>particular</a:t>
            </a:r>
            <a:r>
              <a:rPr lang="nl-NL" dirty="0" smtClean="0"/>
              <a:t> type of regime </a:t>
            </a:r>
            <a:r>
              <a:rPr lang="nl-NL" dirty="0" err="1" smtClean="0"/>
              <a:t>or</a:t>
            </a:r>
            <a:r>
              <a:rPr lang="nl-NL" dirty="0" smtClean="0"/>
              <a:t> </a:t>
            </a:r>
            <a:r>
              <a:rPr lang="nl-NL" dirty="0" err="1" smtClean="0"/>
              <a:t>government</a:t>
            </a:r>
            <a:r>
              <a:rPr lang="nl-NL" dirty="0" smtClean="0"/>
              <a:t>.</a:t>
            </a:r>
          </a:p>
          <a:p>
            <a:pPr lvl="1"/>
            <a:r>
              <a:rPr lang="nl-NL" dirty="0" smtClean="0"/>
              <a:t>i. We are </a:t>
            </a:r>
            <a:r>
              <a:rPr lang="nl-NL" dirty="0" err="1" smtClean="0"/>
              <a:t>used</a:t>
            </a:r>
            <a:r>
              <a:rPr lang="nl-NL" dirty="0" smtClean="0"/>
              <a:t> to </a:t>
            </a:r>
            <a:r>
              <a:rPr lang="nl-NL" dirty="0" err="1" smtClean="0"/>
              <a:t>saying</a:t>
            </a:r>
            <a:r>
              <a:rPr lang="nl-NL" dirty="0" smtClean="0"/>
              <a:t> </a:t>
            </a:r>
            <a:r>
              <a:rPr lang="nl-NL" dirty="0" err="1" smtClean="0"/>
              <a:t>that</a:t>
            </a:r>
            <a:r>
              <a:rPr lang="nl-NL" dirty="0" smtClean="0"/>
              <a:t>, e.g., the </a:t>
            </a:r>
            <a:r>
              <a:rPr lang="nl-NL" dirty="0" err="1" smtClean="0"/>
              <a:t>Netherlands</a:t>
            </a:r>
            <a:r>
              <a:rPr lang="nl-NL" dirty="0" smtClean="0"/>
              <a:t> </a:t>
            </a:r>
            <a:r>
              <a:rPr lang="nl-NL" dirty="0" err="1" smtClean="0"/>
              <a:t>or</a:t>
            </a:r>
            <a:r>
              <a:rPr lang="nl-NL" dirty="0" smtClean="0"/>
              <a:t> the UK </a:t>
            </a:r>
            <a:r>
              <a:rPr lang="nl-NL" dirty="0" err="1" smtClean="0"/>
              <a:t>or</a:t>
            </a:r>
            <a:r>
              <a:rPr lang="nl-NL" dirty="0" smtClean="0"/>
              <a:t> the RSA “are </a:t>
            </a:r>
            <a:r>
              <a:rPr lang="nl-NL" dirty="0" err="1" smtClean="0"/>
              <a:t>democracies</a:t>
            </a:r>
            <a:r>
              <a:rPr lang="nl-NL" dirty="0" smtClean="0"/>
              <a:t>” – </a:t>
            </a:r>
            <a:r>
              <a:rPr lang="nl-NL" dirty="0" err="1" smtClean="0"/>
              <a:t>this</a:t>
            </a:r>
            <a:r>
              <a:rPr lang="nl-NL" dirty="0" smtClean="0"/>
              <a:t> is, in </a:t>
            </a:r>
            <a:r>
              <a:rPr lang="nl-NL" dirty="0" err="1" smtClean="0"/>
              <a:t>fact</a:t>
            </a:r>
            <a:r>
              <a:rPr lang="nl-NL" dirty="0" smtClean="0"/>
              <a:t>, shorthand </a:t>
            </a:r>
            <a:r>
              <a:rPr lang="nl-NL" dirty="0" err="1" smtClean="0"/>
              <a:t>for</a:t>
            </a:r>
            <a:r>
              <a:rPr lang="nl-NL" dirty="0" smtClean="0"/>
              <a:t> “</a:t>
            </a:r>
            <a:r>
              <a:rPr lang="nl-NL" dirty="0" err="1" smtClean="0"/>
              <a:t>polities</a:t>
            </a:r>
            <a:r>
              <a:rPr lang="nl-NL" dirty="0" smtClean="0"/>
              <a:t> </a:t>
            </a:r>
            <a:r>
              <a:rPr lang="nl-NL" dirty="0" err="1" smtClean="0"/>
              <a:t>that</a:t>
            </a:r>
            <a:r>
              <a:rPr lang="nl-NL" dirty="0" smtClean="0"/>
              <a:t> </a:t>
            </a:r>
            <a:r>
              <a:rPr lang="nl-NL" dirty="0" err="1" smtClean="0"/>
              <a:t>include</a:t>
            </a:r>
            <a:r>
              <a:rPr lang="nl-NL" dirty="0" smtClean="0"/>
              <a:t> </a:t>
            </a:r>
            <a:r>
              <a:rPr lang="nl-NL" dirty="0" err="1" smtClean="0"/>
              <a:t>many</a:t>
            </a:r>
            <a:r>
              <a:rPr lang="nl-NL" dirty="0" smtClean="0"/>
              <a:t> </a:t>
            </a:r>
            <a:r>
              <a:rPr lang="nl-NL" dirty="0" err="1" smtClean="0"/>
              <a:t>democratic</a:t>
            </a:r>
            <a:r>
              <a:rPr lang="nl-NL" dirty="0" smtClean="0"/>
              <a:t> </a:t>
            </a:r>
            <a:r>
              <a:rPr lang="nl-NL" dirty="0" err="1" smtClean="0"/>
              <a:t>elements</a:t>
            </a:r>
            <a:r>
              <a:rPr lang="nl-NL" dirty="0" smtClean="0"/>
              <a:t>”.</a:t>
            </a:r>
          </a:p>
          <a:p>
            <a:pPr lvl="1"/>
            <a:r>
              <a:rPr lang="nl-NL" dirty="0" err="1" smtClean="0"/>
              <a:t>ii</a:t>
            </a:r>
            <a:r>
              <a:rPr lang="nl-NL" dirty="0" smtClean="0"/>
              <a:t>. </a:t>
            </a:r>
            <a:r>
              <a:rPr lang="nl-NL" dirty="0" err="1" smtClean="0"/>
              <a:t>Many</a:t>
            </a:r>
            <a:r>
              <a:rPr lang="nl-NL" dirty="0" smtClean="0"/>
              <a:t> </a:t>
            </a:r>
            <a:r>
              <a:rPr lang="nl-NL" dirty="0" err="1" smtClean="0"/>
              <a:t>situation</a:t>
            </a:r>
            <a:r>
              <a:rPr lang="nl-NL" dirty="0" smtClean="0"/>
              <a:t> in </a:t>
            </a:r>
            <a:r>
              <a:rPr lang="nl-NL" dirty="0" err="1" smtClean="0"/>
              <a:t>society’s</a:t>
            </a:r>
            <a:r>
              <a:rPr lang="nl-NL" dirty="0" smtClean="0"/>
              <a:t> </a:t>
            </a:r>
            <a:r>
              <a:rPr lang="nl-NL" dirty="0" err="1" smtClean="0"/>
              <a:t>life</a:t>
            </a:r>
            <a:r>
              <a:rPr lang="nl-NL" dirty="0" smtClean="0"/>
              <a:t> </a:t>
            </a:r>
            <a:r>
              <a:rPr lang="nl-NL" dirty="0" err="1" smtClean="0"/>
              <a:t>can</a:t>
            </a:r>
            <a:r>
              <a:rPr lang="nl-NL" dirty="0" smtClean="0"/>
              <a:t> </a:t>
            </a:r>
            <a:r>
              <a:rPr lang="nl-NL" dirty="0" err="1" smtClean="0"/>
              <a:t>be</a:t>
            </a:r>
            <a:r>
              <a:rPr lang="nl-NL" dirty="0" smtClean="0"/>
              <a:t> “more </a:t>
            </a:r>
            <a:r>
              <a:rPr lang="nl-NL" dirty="0" err="1" smtClean="0"/>
              <a:t>democratic</a:t>
            </a:r>
            <a:r>
              <a:rPr lang="nl-NL" dirty="0" smtClean="0"/>
              <a:t>” </a:t>
            </a:r>
            <a:r>
              <a:rPr lang="nl-NL" dirty="0" err="1" smtClean="0"/>
              <a:t>or</a:t>
            </a:r>
            <a:r>
              <a:rPr lang="nl-NL" dirty="0" smtClean="0"/>
              <a:t> “</a:t>
            </a:r>
            <a:r>
              <a:rPr lang="nl-NL" dirty="0" err="1" smtClean="0"/>
              <a:t>less</a:t>
            </a:r>
            <a:r>
              <a:rPr lang="nl-NL" dirty="0" smtClean="0"/>
              <a:t> </a:t>
            </a:r>
            <a:r>
              <a:rPr lang="nl-NL" dirty="0" err="1" smtClean="0"/>
              <a:t>democratic</a:t>
            </a:r>
            <a:r>
              <a:rPr lang="nl-NL" dirty="0" smtClean="0"/>
              <a:t>”: </a:t>
            </a:r>
            <a:r>
              <a:rPr lang="nl-NL" dirty="0" err="1" smtClean="0"/>
              <a:t>this</a:t>
            </a:r>
            <a:r>
              <a:rPr lang="nl-NL" dirty="0" smtClean="0"/>
              <a:t> ranges </a:t>
            </a:r>
            <a:r>
              <a:rPr lang="nl-NL" dirty="0" err="1" smtClean="0"/>
              <a:t>from</a:t>
            </a:r>
            <a:r>
              <a:rPr lang="nl-NL" dirty="0" smtClean="0"/>
              <a:t> a </a:t>
            </a:r>
            <a:r>
              <a:rPr lang="nl-NL" dirty="0" err="1" smtClean="0"/>
              <a:t>family</a:t>
            </a:r>
            <a:r>
              <a:rPr lang="nl-NL" dirty="0" smtClean="0"/>
              <a:t> </a:t>
            </a:r>
            <a:r>
              <a:rPr lang="nl-NL" dirty="0" err="1" smtClean="0"/>
              <a:t>deciding</a:t>
            </a:r>
            <a:r>
              <a:rPr lang="nl-NL" dirty="0" smtClean="0"/>
              <a:t> </a:t>
            </a:r>
            <a:r>
              <a:rPr lang="nl-NL" dirty="0" err="1" smtClean="0"/>
              <a:t>where</a:t>
            </a:r>
            <a:r>
              <a:rPr lang="nl-NL" dirty="0" smtClean="0"/>
              <a:t> to go </a:t>
            </a:r>
            <a:r>
              <a:rPr lang="nl-NL" dirty="0" err="1" smtClean="0"/>
              <a:t>on</a:t>
            </a:r>
            <a:r>
              <a:rPr lang="nl-NL" dirty="0" smtClean="0"/>
              <a:t> the </a:t>
            </a:r>
            <a:r>
              <a:rPr lang="nl-NL" dirty="0" err="1" smtClean="0"/>
              <a:t>next</a:t>
            </a:r>
            <a:r>
              <a:rPr lang="nl-NL" dirty="0" smtClean="0"/>
              <a:t> </a:t>
            </a:r>
            <a:r>
              <a:rPr lang="nl-NL" dirty="0" err="1" smtClean="0"/>
              <a:t>summer</a:t>
            </a:r>
            <a:r>
              <a:rPr lang="nl-NL" dirty="0" smtClean="0"/>
              <a:t> </a:t>
            </a:r>
            <a:r>
              <a:rPr lang="nl-NL" dirty="0" err="1" smtClean="0"/>
              <a:t>holiday</a:t>
            </a:r>
            <a:r>
              <a:rPr lang="nl-NL" dirty="0" smtClean="0"/>
              <a:t>, via a </a:t>
            </a:r>
            <a:r>
              <a:rPr lang="nl-NL" dirty="0" err="1" smtClean="0"/>
              <a:t>university</a:t>
            </a:r>
            <a:r>
              <a:rPr lang="nl-NL" dirty="0" smtClean="0"/>
              <a:t> </a:t>
            </a:r>
            <a:r>
              <a:rPr lang="nl-NL" dirty="0" err="1" smtClean="0"/>
              <a:t>department</a:t>
            </a:r>
            <a:r>
              <a:rPr lang="nl-NL" dirty="0" smtClean="0"/>
              <a:t> </a:t>
            </a:r>
            <a:r>
              <a:rPr lang="nl-NL" dirty="0" err="1" smtClean="0"/>
              <a:t>or</a:t>
            </a:r>
            <a:r>
              <a:rPr lang="nl-NL" dirty="0" smtClean="0"/>
              <a:t> a </a:t>
            </a:r>
            <a:r>
              <a:rPr lang="nl-NL" dirty="0" err="1" smtClean="0"/>
              <a:t>laboratory</a:t>
            </a:r>
            <a:r>
              <a:rPr lang="nl-NL" dirty="0" smtClean="0"/>
              <a:t>, to a country </a:t>
            </a:r>
            <a:r>
              <a:rPr lang="nl-NL" dirty="0" err="1" smtClean="0"/>
              <a:t>or</a:t>
            </a:r>
            <a:r>
              <a:rPr lang="nl-NL" dirty="0" smtClean="0"/>
              <a:t> the UN.</a:t>
            </a:r>
          </a:p>
          <a:p>
            <a:pPr lvl="1"/>
            <a:r>
              <a:rPr lang="nl-NL" dirty="0" err="1" smtClean="0"/>
              <a:t>iii</a:t>
            </a:r>
            <a:r>
              <a:rPr lang="nl-NL" dirty="0" smtClean="0"/>
              <a:t>. </a:t>
            </a:r>
            <a:r>
              <a:rPr lang="nl-NL" dirty="0" err="1" smtClean="0"/>
              <a:t>It</a:t>
            </a:r>
            <a:r>
              <a:rPr lang="nl-NL" dirty="0" smtClean="0"/>
              <a:t> is </a:t>
            </a:r>
            <a:r>
              <a:rPr lang="nl-NL" dirty="0" err="1" smtClean="0"/>
              <a:t>never</a:t>
            </a:r>
            <a:r>
              <a:rPr lang="nl-NL" dirty="0" smtClean="0"/>
              <a:t> a priori </a:t>
            </a:r>
            <a:r>
              <a:rPr lang="nl-NL" dirty="0" err="1" smtClean="0"/>
              <a:t>decided</a:t>
            </a:r>
            <a:r>
              <a:rPr lang="nl-NL" dirty="0" smtClean="0"/>
              <a:t> </a:t>
            </a:r>
            <a:r>
              <a:rPr lang="nl-NL" dirty="0" err="1" smtClean="0"/>
              <a:t>whether</a:t>
            </a:r>
            <a:r>
              <a:rPr lang="nl-NL" dirty="0" smtClean="0"/>
              <a:t>, </a:t>
            </a:r>
            <a:r>
              <a:rPr lang="nl-NL" dirty="0" err="1" smtClean="0"/>
              <a:t>or</a:t>
            </a:r>
            <a:r>
              <a:rPr lang="nl-NL" dirty="0" smtClean="0"/>
              <a:t> to </a:t>
            </a:r>
            <a:r>
              <a:rPr lang="nl-NL" dirty="0" err="1" smtClean="0"/>
              <a:t>which</a:t>
            </a:r>
            <a:r>
              <a:rPr lang="nl-NL" dirty="0" smtClean="0"/>
              <a:t> </a:t>
            </a:r>
            <a:r>
              <a:rPr lang="nl-NL" dirty="0" err="1" smtClean="0"/>
              <a:t>extent</a:t>
            </a:r>
            <a:r>
              <a:rPr lang="nl-NL" dirty="0" smtClean="0"/>
              <a:t>, a </a:t>
            </a:r>
            <a:r>
              <a:rPr lang="nl-NL" dirty="0" err="1" smtClean="0"/>
              <a:t>particular</a:t>
            </a:r>
            <a:r>
              <a:rPr lang="nl-NL" dirty="0" smtClean="0"/>
              <a:t> </a:t>
            </a:r>
            <a:r>
              <a:rPr lang="nl-NL" dirty="0" err="1" smtClean="0"/>
              <a:t>situation</a:t>
            </a:r>
            <a:r>
              <a:rPr lang="nl-NL" dirty="0" smtClean="0"/>
              <a:t> is </a:t>
            </a:r>
            <a:r>
              <a:rPr lang="nl-NL" dirty="0" err="1" smtClean="0"/>
              <a:t>organized</a:t>
            </a:r>
            <a:r>
              <a:rPr lang="nl-NL" dirty="0" smtClean="0"/>
              <a:t> “</a:t>
            </a:r>
            <a:r>
              <a:rPr lang="nl-NL" dirty="0" err="1" smtClean="0"/>
              <a:t>democratically</a:t>
            </a:r>
            <a:r>
              <a:rPr lang="nl-NL" dirty="0" smtClean="0"/>
              <a:t>” =&gt; </a:t>
            </a:r>
            <a:r>
              <a:rPr lang="nl-NL" dirty="0" err="1" smtClean="0"/>
              <a:t>this</a:t>
            </a:r>
            <a:r>
              <a:rPr lang="nl-NL" dirty="0" smtClean="0"/>
              <a:t> is </a:t>
            </a:r>
            <a:r>
              <a:rPr lang="nl-NL" dirty="0" err="1" smtClean="0"/>
              <a:t>always</a:t>
            </a:r>
            <a:r>
              <a:rPr lang="nl-NL" dirty="0" smtClean="0"/>
              <a:t> open </a:t>
            </a:r>
            <a:r>
              <a:rPr lang="nl-NL" dirty="0" err="1" smtClean="0"/>
              <a:t>for</a:t>
            </a:r>
            <a:r>
              <a:rPr lang="nl-NL" dirty="0" smtClean="0"/>
              <a:t> </a:t>
            </a:r>
            <a:r>
              <a:rPr lang="nl-NL" dirty="0" err="1" smtClean="0"/>
              <a:t>debate</a:t>
            </a:r>
            <a:r>
              <a:rPr lang="nl-NL" dirty="0" smtClean="0"/>
              <a:t> and open to </a:t>
            </a:r>
            <a:r>
              <a:rPr lang="nl-NL" dirty="0" err="1" smtClean="0"/>
              <a:t>change</a:t>
            </a:r>
            <a:r>
              <a:rPr lang="nl-NL" dirty="0" smtClean="0"/>
              <a:t>!</a:t>
            </a:r>
          </a:p>
          <a:p>
            <a:pPr lvl="1"/>
            <a:r>
              <a:rPr lang="nl-NL" dirty="0" err="1" smtClean="0"/>
              <a:t>iv</a:t>
            </a:r>
            <a:r>
              <a:rPr lang="nl-NL" dirty="0" smtClean="0"/>
              <a:t>. </a:t>
            </a:r>
            <a:r>
              <a:rPr lang="nl-NL" b="1" dirty="0" err="1" smtClean="0"/>
              <a:t>Democracy</a:t>
            </a:r>
            <a:r>
              <a:rPr lang="nl-NL" b="1" dirty="0" smtClean="0"/>
              <a:t> is </a:t>
            </a:r>
            <a:r>
              <a:rPr lang="nl-NL" b="1" dirty="0" err="1" smtClean="0"/>
              <a:t>not</a:t>
            </a:r>
            <a:r>
              <a:rPr lang="nl-NL" b="1" dirty="0" smtClean="0"/>
              <a:t> </a:t>
            </a:r>
            <a:r>
              <a:rPr lang="nl-NL" b="1" dirty="0" err="1" smtClean="0"/>
              <a:t>an</a:t>
            </a:r>
            <a:r>
              <a:rPr lang="nl-NL" b="1" dirty="0" smtClean="0"/>
              <a:t> </a:t>
            </a:r>
            <a:r>
              <a:rPr lang="nl-NL" b="1" i="1" dirty="0" err="1" smtClean="0"/>
              <a:t>entity</a:t>
            </a:r>
            <a:r>
              <a:rPr lang="nl-NL" b="1" dirty="0" smtClean="0"/>
              <a:t> [a “</a:t>
            </a:r>
            <a:r>
              <a:rPr lang="nl-NL" b="1" dirty="0" err="1" smtClean="0"/>
              <a:t>thing</a:t>
            </a:r>
            <a:r>
              <a:rPr lang="nl-NL" b="1" dirty="0" smtClean="0"/>
              <a:t>”], </a:t>
            </a:r>
            <a:r>
              <a:rPr lang="nl-NL" b="1" dirty="0" err="1" smtClean="0"/>
              <a:t>but</a:t>
            </a:r>
            <a:r>
              <a:rPr lang="nl-NL" b="1" dirty="0" smtClean="0"/>
              <a:t> a </a:t>
            </a:r>
            <a:r>
              <a:rPr lang="nl-NL" b="1" i="1" dirty="0" err="1" smtClean="0"/>
              <a:t>quality</a:t>
            </a:r>
            <a:r>
              <a:rPr lang="nl-NL" b="1" dirty="0" smtClean="0"/>
              <a:t> of </a:t>
            </a:r>
            <a:r>
              <a:rPr lang="nl-NL" b="1" dirty="0" err="1" smtClean="0"/>
              <a:t>entities</a:t>
            </a:r>
            <a:r>
              <a:rPr lang="nl-NL" dirty="0" smtClean="0"/>
              <a:t>.</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1. </a:t>
            </a:r>
            <a:r>
              <a:rPr lang="nl-NL" dirty="0" err="1" smtClean="0"/>
              <a:t>Deconstructive</a:t>
            </a:r>
            <a:r>
              <a:rPr lang="nl-NL" dirty="0" smtClean="0"/>
              <a:t> Part</a:t>
            </a:r>
            <a:endParaRPr lang="nl-NL" dirty="0"/>
          </a:p>
        </p:txBody>
      </p:sp>
      <p:sp>
        <p:nvSpPr>
          <p:cNvPr id="3" name="Content Placeholder 2"/>
          <p:cNvSpPr>
            <a:spLocks noGrp="1"/>
          </p:cNvSpPr>
          <p:nvPr>
            <p:ph idx="1"/>
          </p:nvPr>
        </p:nvSpPr>
        <p:spPr/>
        <p:txBody>
          <a:bodyPr/>
          <a:lstStyle/>
          <a:p>
            <a:r>
              <a:rPr lang="nl-NL" dirty="0" smtClean="0"/>
              <a:t>E. Crisis? </a:t>
            </a:r>
            <a:r>
              <a:rPr lang="nl-NL" dirty="0" err="1" smtClean="0"/>
              <a:t>What</a:t>
            </a:r>
            <a:r>
              <a:rPr lang="nl-NL" dirty="0" smtClean="0"/>
              <a:t> crisis?</a:t>
            </a:r>
          </a:p>
          <a:p>
            <a:pPr lvl="1"/>
            <a:r>
              <a:rPr lang="nl-NL" dirty="0" smtClean="0"/>
              <a:t>i. Crisis is </a:t>
            </a:r>
            <a:r>
              <a:rPr lang="nl-NL" i="1" dirty="0" err="1" smtClean="0"/>
              <a:t>intrinsic</a:t>
            </a:r>
            <a:r>
              <a:rPr lang="nl-NL" dirty="0" smtClean="0"/>
              <a:t> to </a:t>
            </a:r>
            <a:r>
              <a:rPr lang="nl-NL" dirty="0" err="1" smtClean="0"/>
              <a:t>democracy</a:t>
            </a:r>
            <a:r>
              <a:rPr lang="nl-NL" dirty="0" smtClean="0"/>
              <a:t>. </a:t>
            </a:r>
            <a:r>
              <a:rPr lang="nl-NL" i="1" dirty="0" smtClean="0"/>
              <a:t>Crisis</a:t>
            </a:r>
            <a:r>
              <a:rPr lang="nl-NL" dirty="0" smtClean="0"/>
              <a:t> [&lt;= </a:t>
            </a:r>
            <a:r>
              <a:rPr lang="nl-NL" dirty="0" err="1" smtClean="0"/>
              <a:t>krinein</a:t>
            </a:r>
            <a:r>
              <a:rPr lang="nl-NL" dirty="0" smtClean="0"/>
              <a:t> / </a:t>
            </a:r>
            <a:r>
              <a:rPr lang="el-GR" dirty="0" smtClean="0"/>
              <a:t>κρινειν</a:t>
            </a:r>
            <a:r>
              <a:rPr lang="nl-NL" dirty="0" smtClean="0"/>
              <a:t> = to </a:t>
            </a:r>
            <a:r>
              <a:rPr lang="nl-NL" dirty="0" err="1" smtClean="0"/>
              <a:t>decide</a:t>
            </a:r>
            <a:r>
              <a:rPr lang="nl-NL" dirty="0" smtClean="0"/>
              <a:t>, to </a:t>
            </a:r>
            <a:r>
              <a:rPr lang="nl-NL" dirty="0" err="1" smtClean="0"/>
              <a:t>dinstinguish</a:t>
            </a:r>
            <a:r>
              <a:rPr lang="nl-NL" dirty="0" smtClean="0"/>
              <a:t> =&gt; </a:t>
            </a:r>
            <a:r>
              <a:rPr lang="nl-NL" i="1" dirty="0" err="1" smtClean="0"/>
              <a:t>critique</a:t>
            </a:r>
            <a:r>
              <a:rPr lang="nl-NL" i="1" dirty="0" smtClean="0"/>
              <a:t> / </a:t>
            </a:r>
            <a:r>
              <a:rPr lang="nl-NL" i="1" dirty="0" err="1" smtClean="0"/>
              <a:t>criticism</a:t>
            </a:r>
            <a:r>
              <a:rPr lang="nl-NL" dirty="0" smtClean="0"/>
              <a:t>] = </a:t>
            </a:r>
            <a:r>
              <a:rPr lang="nl-NL" dirty="0" err="1" smtClean="0"/>
              <a:t>decisive</a:t>
            </a:r>
            <a:r>
              <a:rPr lang="nl-NL" dirty="0" smtClean="0"/>
              <a:t> moment / </a:t>
            </a:r>
            <a:r>
              <a:rPr lang="nl-NL" dirty="0" err="1" smtClean="0"/>
              <a:t>period</a:t>
            </a:r>
            <a:r>
              <a:rPr lang="nl-NL" dirty="0" smtClean="0"/>
              <a:t> / </a:t>
            </a:r>
            <a:r>
              <a:rPr lang="nl-NL" dirty="0" err="1" smtClean="0"/>
              <a:t>phase</a:t>
            </a:r>
            <a:r>
              <a:rPr lang="nl-NL" dirty="0" smtClean="0"/>
              <a:t>. Cf. </a:t>
            </a:r>
            <a:r>
              <a:rPr lang="nl-NL" dirty="0" err="1" smtClean="0"/>
              <a:t>pneumonia</a:t>
            </a:r>
            <a:r>
              <a:rPr lang="nl-NL" dirty="0" smtClean="0"/>
              <a:t> </a:t>
            </a:r>
            <a:r>
              <a:rPr lang="nl-NL" dirty="0" err="1" smtClean="0"/>
              <a:t>before</a:t>
            </a:r>
            <a:r>
              <a:rPr lang="nl-NL" dirty="0" smtClean="0"/>
              <a:t> the </a:t>
            </a:r>
            <a:r>
              <a:rPr lang="nl-NL" dirty="0" err="1" smtClean="0"/>
              <a:t>invention</a:t>
            </a:r>
            <a:r>
              <a:rPr lang="nl-NL" dirty="0" smtClean="0"/>
              <a:t> of </a:t>
            </a:r>
            <a:r>
              <a:rPr lang="nl-NL" dirty="0" err="1" smtClean="0"/>
              <a:t>antibiotics</a:t>
            </a:r>
            <a:r>
              <a:rPr lang="nl-NL" dirty="0" smtClean="0"/>
              <a:t>. General </a:t>
            </a:r>
            <a:r>
              <a:rPr lang="nl-NL" dirty="0" err="1" smtClean="0"/>
              <a:t>elections</a:t>
            </a:r>
            <a:r>
              <a:rPr lang="nl-NL" dirty="0" smtClean="0"/>
              <a:t>: </a:t>
            </a:r>
            <a:r>
              <a:rPr lang="nl-NL" dirty="0" err="1" smtClean="0"/>
              <a:t>for</a:t>
            </a:r>
            <a:r>
              <a:rPr lang="nl-NL" dirty="0" smtClean="0"/>
              <a:t> a brief moment, </a:t>
            </a:r>
            <a:r>
              <a:rPr lang="nl-NL" dirty="0" err="1" smtClean="0"/>
              <a:t>government</a:t>
            </a:r>
            <a:r>
              <a:rPr lang="nl-NL" dirty="0" smtClean="0"/>
              <a:t> is “</a:t>
            </a:r>
            <a:r>
              <a:rPr lang="nl-NL" dirty="0" err="1" smtClean="0"/>
              <a:t>suspended</a:t>
            </a:r>
            <a:r>
              <a:rPr lang="nl-NL" dirty="0" smtClean="0"/>
              <a:t>”, and </a:t>
            </a:r>
            <a:r>
              <a:rPr lang="nl-NL" dirty="0" err="1" smtClean="0"/>
              <a:t>often</a:t>
            </a:r>
            <a:r>
              <a:rPr lang="nl-NL" dirty="0" smtClean="0"/>
              <a:t> the “</a:t>
            </a:r>
            <a:r>
              <a:rPr lang="nl-NL" dirty="0" err="1" smtClean="0"/>
              <a:t>old</a:t>
            </a:r>
            <a:r>
              <a:rPr lang="nl-NL" dirty="0" smtClean="0"/>
              <a:t>” </a:t>
            </a:r>
            <a:r>
              <a:rPr lang="nl-NL" dirty="0" err="1" smtClean="0"/>
              <a:t>government</a:t>
            </a:r>
            <a:r>
              <a:rPr lang="nl-NL" dirty="0" smtClean="0"/>
              <a:t> is </a:t>
            </a:r>
            <a:r>
              <a:rPr lang="nl-NL" dirty="0" err="1" smtClean="0"/>
              <a:t>discarded</a:t>
            </a:r>
            <a:r>
              <a:rPr lang="nl-NL" dirty="0" smtClean="0"/>
              <a:t>. </a:t>
            </a:r>
            <a:r>
              <a:rPr lang="nl-NL" dirty="0" err="1" smtClean="0"/>
              <a:t>Election</a:t>
            </a:r>
            <a:r>
              <a:rPr lang="nl-NL" dirty="0" smtClean="0"/>
              <a:t> </a:t>
            </a:r>
            <a:r>
              <a:rPr lang="nl-NL" dirty="0" err="1" smtClean="0"/>
              <a:t>campaigns</a:t>
            </a:r>
            <a:r>
              <a:rPr lang="nl-NL" dirty="0" smtClean="0"/>
              <a:t>: </a:t>
            </a:r>
            <a:r>
              <a:rPr lang="nl-NL" dirty="0" err="1" smtClean="0"/>
              <a:t>politicians</a:t>
            </a:r>
            <a:r>
              <a:rPr lang="nl-NL" dirty="0" smtClean="0"/>
              <a:t> </a:t>
            </a:r>
            <a:r>
              <a:rPr lang="nl-NL" i="1" dirty="0" err="1" smtClean="0"/>
              <a:t>criticize</a:t>
            </a:r>
            <a:r>
              <a:rPr lang="nl-NL" dirty="0" smtClean="0"/>
              <a:t> </a:t>
            </a:r>
            <a:r>
              <a:rPr lang="nl-NL" dirty="0" err="1" smtClean="0"/>
              <a:t>each</a:t>
            </a:r>
            <a:r>
              <a:rPr lang="nl-NL" dirty="0" smtClean="0"/>
              <a:t> </a:t>
            </a:r>
            <a:r>
              <a:rPr lang="nl-NL" dirty="0" err="1" smtClean="0"/>
              <a:t>other</a:t>
            </a:r>
            <a:r>
              <a:rPr lang="nl-NL" dirty="0" smtClean="0"/>
              <a:t>, and </a:t>
            </a:r>
            <a:r>
              <a:rPr lang="nl-NL" dirty="0" err="1" smtClean="0"/>
              <a:t>citizens</a:t>
            </a:r>
            <a:r>
              <a:rPr lang="nl-NL" dirty="0" smtClean="0"/>
              <a:t> have to </a:t>
            </a:r>
            <a:r>
              <a:rPr lang="nl-NL" i="1" dirty="0" err="1" smtClean="0"/>
              <a:t>critically</a:t>
            </a:r>
            <a:r>
              <a:rPr lang="nl-NL" dirty="0" smtClean="0"/>
              <a:t> </a:t>
            </a:r>
            <a:r>
              <a:rPr lang="nl-NL" dirty="0" err="1" smtClean="0"/>
              <a:t>make</a:t>
            </a:r>
            <a:r>
              <a:rPr lang="nl-NL" dirty="0" smtClean="0"/>
              <a:t> up </a:t>
            </a:r>
            <a:r>
              <a:rPr lang="nl-NL" dirty="0" err="1" smtClean="0"/>
              <a:t>their</a:t>
            </a:r>
            <a:r>
              <a:rPr lang="nl-NL" dirty="0" smtClean="0"/>
              <a:t> </a:t>
            </a:r>
            <a:r>
              <a:rPr lang="nl-NL" dirty="0" err="1" smtClean="0"/>
              <a:t>minds</a:t>
            </a:r>
            <a:r>
              <a:rPr lang="nl-NL" dirty="0" smtClean="0"/>
              <a:t>.</a:t>
            </a:r>
          </a:p>
          <a:p>
            <a:pPr lvl="1"/>
            <a:r>
              <a:rPr lang="nl-NL" dirty="0" err="1" smtClean="0"/>
              <a:t>ii</a:t>
            </a:r>
            <a:r>
              <a:rPr lang="nl-NL" dirty="0" smtClean="0"/>
              <a:t>. Crisis </a:t>
            </a:r>
            <a:r>
              <a:rPr lang="nl-NL" dirty="0" err="1" smtClean="0"/>
              <a:t>belongs</a:t>
            </a:r>
            <a:r>
              <a:rPr lang="nl-NL" dirty="0" smtClean="0"/>
              <a:t> to the </a:t>
            </a:r>
            <a:r>
              <a:rPr lang="nl-NL" i="1" dirty="0" smtClean="0"/>
              <a:t>core</a:t>
            </a:r>
            <a:r>
              <a:rPr lang="nl-NL" dirty="0" smtClean="0"/>
              <a:t> of </a:t>
            </a:r>
            <a:r>
              <a:rPr lang="nl-NL" dirty="0" err="1" smtClean="0"/>
              <a:t>democracy</a:t>
            </a:r>
            <a:r>
              <a:rPr lang="nl-NL" dirty="0" smtClean="0"/>
              <a:t>: </a:t>
            </a:r>
            <a:r>
              <a:rPr lang="nl-NL" dirty="0" err="1" smtClean="0"/>
              <a:t>elections</a:t>
            </a:r>
            <a:r>
              <a:rPr lang="nl-NL" dirty="0" smtClean="0"/>
              <a:t> </a:t>
            </a:r>
            <a:r>
              <a:rPr lang="nl-NL" dirty="0" err="1" smtClean="0"/>
              <a:t>themselves</a:t>
            </a:r>
            <a:r>
              <a:rPr lang="nl-NL" dirty="0" smtClean="0"/>
              <a:t> are a moment of crisis: the </a:t>
            </a:r>
            <a:r>
              <a:rPr lang="nl-NL" dirty="0" err="1" smtClean="0"/>
              <a:t>adult</a:t>
            </a:r>
            <a:r>
              <a:rPr lang="nl-NL" dirty="0" smtClean="0"/>
              <a:t> </a:t>
            </a:r>
            <a:r>
              <a:rPr lang="nl-NL" dirty="0" err="1" smtClean="0"/>
              <a:t>population</a:t>
            </a:r>
            <a:r>
              <a:rPr lang="nl-NL" dirty="0" smtClean="0"/>
              <a:t> </a:t>
            </a:r>
            <a:r>
              <a:rPr lang="nl-NL" dirty="0" err="1" smtClean="0"/>
              <a:t>with</a:t>
            </a:r>
            <a:r>
              <a:rPr lang="nl-NL" dirty="0" smtClean="0"/>
              <a:t> </a:t>
            </a:r>
            <a:r>
              <a:rPr lang="nl-NL" dirty="0" err="1" smtClean="0"/>
              <a:t>political</a:t>
            </a:r>
            <a:r>
              <a:rPr lang="nl-NL" dirty="0" smtClean="0"/>
              <a:t> </a:t>
            </a:r>
            <a:r>
              <a:rPr lang="nl-NL" dirty="0" err="1" smtClean="0"/>
              <a:t>rights</a:t>
            </a:r>
            <a:r>
              <a:rPr lang="nl-NL" dirty="0" smtClean="0"/>
              <a:t> -</a:t>
            </a:r>
            <a:r>
              <a:rPr lang="nl-NL" dirty="0" err="1" smtClean="0"/>
              <a:t>dèmos</a:t>
            </a:r>
            <a:r>
              <a:rPr lang="nl-NL" dirty="0" smtClean="0"/>
              <a:t>- is </a:t>
            </a:r>
            <a:r>
              <a:rPr lang="nl-NL" dirty="0" err="1" smtClean="0"/>
              <a:t>divided</a:t>
            </a:r>
            <a:r>
              <a:rPr lang="nl-NL" dirty="0" smtClean="0"/>
              <a:t> </a:t>
            </a:r>
            <a:r>
              <a:rPr lang="nl-NL" dirty="0" err="1" smtClean="0"/>
              <a:t>into</a:t>
            </a:r>
            <a:r>
              <a:rPr lang="nl-NL" dirty="0" smtClean="0"/>
              <a:t> </a:t>
            </a:r>
            <a:r>
              <a:rPr lang="nl-NL" dirty="0" err="1" smtClean="0"/>
              <a:t>parties</a:t>
            </a:r>
            <a:r>
              <a:rPr lang="nl-NL" dirty="0" smtClean="0"/>
              <a:t> [&lt;= part, </a:t>
            </a:r>
            <a:r>
              <a:rPr lang="nl-NL" i="1" dirty="0" smtClean="0"/>
              <a:t>pars</a:t>
            </a:r>
            <a:r>
              <a:rPr lang="nl-NL" dirty="0" smtClean="0"/>
              <a:t>], and </a:t>
            </a:r>
            <a:r>
              <a:rPr lang="nl-NL" i="1" dirty="0" err="1" smtClean="0"/>
              <a:t>radically</a:t>
            </a:r>
            <a:r>
              <a:rPr lang="nl-NL" dirty="0" smtClean="0"/>
              <a:t> </a:t>
            </a:r>
            <a:r>
              <a:rPr lang="nl-NL" dirty="0" err="1" smtClean="0"/>
              <a:t>into</a:t>
            </a:r>
            <a:r>
              <a:rPr lang="nl-NL" dirty="0" smtClean="0"/>
              <a:t> </a:t>
            </a:r>
            <a:r>
              <a:rPr lang="nl-NL" dirty="0" err="1" smtClean="0"/>
              <a:t>individual</a:t>
            </a:r>
            <a:r>
              <a:rPr lang="nl-NL" dirty="0" smtClean="0"/>
              <a:t>, “</a:t>
            </a:r>
            <a:r>
              <a:rPr lang="nl-NL" dirty="0" err="1" smtClean="0"/>
              <a:t>lonely</a:t>
            </a:r>
            <a:r>
              <a:rPr lang="nl-NL" dirty="0" smtClean="0"/>
              <a:t>” </a:t>
            </a:r>
            <a:r>
              <a:rPr lang="nl-NL" dirty="0" err="1" smtClean="0"/>
              <a:t>voters</a:t>
            </a:r>
            <a:r>
              <a:rPr lang="nl-NL" dirty="0" smtClean="0"/>
              <a:t>; out of the crisis comes a “</a:t>
            </a:r>
            <a:r>
              <a:rPr lang="nl-NL" dirty="0" err="1" smtClean="0"/>
              <a:t>will</a:t>
            </a:r>
            <a:r>
              <a:rPr lang="nl-NL" dirty="0" smtClean="0"/>
              <a:t> of the </a:t>
            </a:r>
            <a:r>
              <a:rPr lang="nl-NL" dirty="0" err="1" smtClean="0"/>
              <a:t>voter</a:t>
            </a:r>
            <a:r>
              <a:rPr lang="nl-NL"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1. </a:t>
            </a:r>
            <a:r>
              <a:rPr lang="nl-NL" dirty="0" err="1" smtClean="0"/>
              <a:t>Deconstructive</a:t>
            </a:r>
            <a:r>
              <a:rPr lang="nl-NL" dirty="0" smtClean="0"/>
              <a:t> Part [</a:t>
            </a:r>
            <a:r>
              <a:rPr lang="nl-NL" dirty="0" err="1" smtClean="0"/>
              <a:t>ctnd</a:t>
            </a:r>
            <a:r>
              <a:rPr lang="nl-NL" dirty="0" smtClean="0"/>
              <a:t>.]</a:t>
            </a:r>
            <a:endParaRPr lang="nl-NL" dirty="0"/>
          </a:p>
        </p:txBody>
      </p:sp>
      <p:sp>
        <p:nvSpPr>
          <p:cNvPr id="3" name="Content Placeholder 2"/>
          <p:cNvSpPr>
            <a:spLocks noGrp="1"/>
          </p:cNvSpPr>
          <p:nvPr>
            <p:ph idx="1"/>
          </p:nvPr>
        </p:nvSpPr>
        <p:spPr>
          <a:xfrm>
            <a:off x="899999" y="1800225"/>
            <a:ext cx="11643183" cy="6261651"/>
          </a:xfrm>
        </p:spPr>
        <p:txBody>
          <a:bodyPr/>
          <a:lstStyle/>
          <a:p>
            <a:r>
              <a:rPr lang="nl-NL" sz="2400" dirty="0" smtClean="0"/>
              <a:t>E. Crisis? </a:t>
            </a:r>
            <a:r>
              <a:rPr lang="nl-NL" sz="2400" dirty="0" err="1" smtClean="0"/>
              <a:t>What</a:t>
            </a:r>
            <a:r>
              <a:rPr lang="nl-NL" sz="2400" dirty="0" smtClean="0"/>
              <a:t> crisis?</a:t>
            </a:r>
          </a:p>
          <a:p>
            <a:pPr lvl="1"/>
            <a:r>
              <a:rPr lang="nl-NL" sz="2400" dirty="0" err="1" smtClean="0"/>
              <a:t>iii</a:t>
            </a:r>
            <a:r>
              <a:rPr lang="nl-NL" sz="2400" dirty="0" smtClean="0"/>
              <a:t>. </a:t>
            </a:r>
            <a:r>
              <a:rPr lang="nl-NL" sz="2400" dirty="0" err="1" smtClean="0"/>
              <a:t>However</a:t>
            </a:r>
            <a:r>
              <a:rPr lang="nl-NL" sz="2400" dirty="0" smtClean="0"/>
              <a:t>, the </a:t>
            </a:r>
            <a:r>
              <a:rPr lang="nl-NL" sz="2400" i="1" dirty="0" err="1" smtClean="0"/>
              <a:t>current</a:t>
            </a:r>
            <a:r>
              <a:rPr lang="nl-NL" sz="2400" dirty="0" smtClean="0"/>
              <a:t> crisis of </a:t>
            </a:r>
            <a:r>
              <a:rPr lang="nl-NL" sz="2400" dirty="0" err="1" smtClean="0"/>
              <a:t>democracy</a:t>
            </a:r>
            <a:r>
              <a:rPr lang="nl-NL" sz="2400" dirty="0" smtClean="0"/>
              <a:t> is </a:t>
            </a:r>
            <a:r>
              <a:rPr lang="nl-NL" sz="2400" dirty="0" err="1" smtClean="0"/>
              <a:t>not</a:t>
            </a:r>
            <a:r>
              <a:rPr lang="nl-NL" sz="2400" dirty="0" smtClean="0"/>
              <a:t> the </a:t>
            </a:r>
            <a:r>
              <a:rPr lang="nl-NL" sz="2400" dirty="0" err="1" smtClean="0"/>
              <a:t>habitual</a:t>
            </a:r>
            <a:r>
              <a:rPr lang="nl-NL" sz="2400" dirty="0" smtClean="0"/>
              <a:t> </a:t>
            </a:r>
            <a:r>
              <a:rPr lang="nl-NL" sz="2400" dirty="0" err="1" smtClean="0"/>
              <a:t>one</a:t>
            </a:r>
            <a:r>
              <a:rPr lang="nl-NL" sz="2400" dirty="0" smtClean="0"/>
              <a:t>:</a:t>
            </a:r>
          </a:p>
          <a:p>
            <a:pPr lvl="2"/>
            <a:r>
              <a:rPr lang="nl-NL" sz="2400" dirty="0" smtClean="0"/>
              <a:t>a. </a:t>
            </a:r>
            <a:r>
              <a:rPr lang="nl-NL" sz="2400" i="1" dirty="0" smtClean="0"/>
              <a:t>All </a:t>
            </a:r>
            <a:r>
              <a:rPr lang="nl-NL" sz="2400" dirty="0" smtClean="0"/>
              <a:t>[</a:t>
            </a:r>
            <a:r>
              <a:rPr lang="nl-NL" sz="2400" dirty="0" err="1" smtClean="0"/>
              <a:t>almost</a:t>
            </a:r>
            <a:r>
              <a:rPr lang="nl-NL" sz="2400" dirty="0" smtClean="0"/>
              <a:t> all] regimes claim to </a:t>
            </a:r>
            <a:r>
              <a:rPr lang="nl-NL" sz="2400" dirty="0" err="1" smtClean="0"/>
              <a:t>be</a:t>
            </a:r>
            <a:r>
              <a:rPr lang="nl-NL" sz="2400" dirty="0" smtClean="0"/>
              <a:t> </a:t>
            </a:r>
            <a:r>
              <a:rPr lang="nl-NL" sz="2400" dirty="0" err="1" smtClean="0"/>
              <a:t>democratic</a:t>
            </a:r>
            <a:r>
              <a:rPr lang="nl-NL" sz="2400" dirty="0" smtClean="0"/>
              <a:t>, i.e. to </a:t>
            </a:r>
            <a:r>
              <a:rPr lang="nl-NL" sz="2400" dirty="0" err="1" smtClean="0"/>
              <a:t>be</a:t>
            </a:r>
            <a:r>
              <a:rPr lang="nl-NL" sz="2400" dirty="0" smtClean="0"/>
              <a:t> </a:t>
            </a:r>
            <a:r>
              <a:rPr lang="nl-NL" sz="2400" dirty="0" err="1" smtClean="0"/>
              <a:t>based</a:t>
            </a:r>
            <a:r>
              <a:rPr lang="nl-NL" sz="2400" dirty="0" smtClean="0"/>
              <a:t> </a:t>
            </a:r>
            <a:r>
              <a:rPr lang="nl-NL" sz="2400" dirty="0" err="1" smtClean="0"/>
              <a:t>on</a:t>
            </a:r>
            <a:r>
              <a:rPr lang="nl-NL" sz="2400" dirty="0" smtClean="0"/>
              <a:t> the “</a:t>
            </a:r>
            <a:r>
              <a:rPr lang="nl-NL" sz="2400" dirty="0" err="1" smtClean="0"/>
              <a:t>will</a:t>
            </a:r>
            <a:r>
              <a:rPr lang="nl-NL" sz="2400" dirty="0" smtClean="0"/>
              <a:t> of the </a:t>
            </a:r>
            <a:r>
              <a:rPr lang="nl-NL" sz="2400" dirty="0" err="1" smtClean="0"/>
              <a:t>people</a:t>
            </a:r>
            <a:r>
              <a:rPr lang="nl-NL" sz="2400" dirty="0" smtClean="0"/>
              <a:t>” [UDHR 1948; “</a:t>
            </a:r>
            <a:r>
              <a:rPr lang="nl-NL" sz="2400" dirty="0" err="1" smtClean="0"/>
              <a:t>waves</a:t>
            </a:r>
            <a:r>
              <a:rPr lang="nl-NL" sz="2400" dirty="0" smtClean="0"/>
              <a:t>” of </a:t>
            </a:r>
            <a:r>
              <a:rPr lang="nl-NL" sz="2400" dirty="0" err="1" smtClean="0"/>
              <a:t>democratization</a:t>
            </a:r>
            <a:r>
              <a:rPr lang="nl-NL" sz="2400" dirty="0" smtClean="0"/>
              <a:t>], </a:t>
            </a:r>
            <a:r>
              <a:rPr lang="nl-NL" sz="2400" dirty="0" err="1" smtClean="0"/>
              <a:t>often</a:t>
            </a:r>
            <a:r>
              <a:rPr lang="nl-NL" sz="2400" dirty="0" smtClean="0"/>
              <a:t> even in </a:t>
            </a:r>
            <a:r>
              <a:rPr lang="nl-NL" sz="2400" dirty="0" err="1" smtClean="0"/>
              <a:t>their</a:t>
            </a:r>
            <a:r>
              <a:rPr lang="nl-NL" sz="2400" dirty="0" smtClean="0"/>
              <a:t> </a:t>
            </a:r>
            <a:r>
              <a:rPr lang="nl-NL" sz="2400" dirty="0" err="1" smtClean="0"/>
              <a:t>names</a:t>
            </a:r>
            <a:r>
              <a:rPr lang="nl-NL" sz="2400" dirty="0" smtClean="0"/>
              <a:t>: DPRK, </a:t>
            </a:r>
            <a:r>
              <a:rPr lang="nl-NL" sz="2400" dirty="0" err="1" smtClean="0"/>
              <a:t>Rép</a:t>
            </a:r>
            <a:r>
              <a:rPr lang="nl-NL" sz="2400" dirty="0" smtClean="0"/>
              <a:t>. </a:t>
            </a:r>
            <a:r>
              <a:rPr lang="nl-NL" sz="2400" dirty="0" err="1" smtClean="0"/>
              <a:t>Dém</a:t>
            </a:r>
            <a:r>
              <a:rPr lang="nl-NL" sz="2400" dirty="0" smtClean="0"/>
              <a:t>. du </a:t>
            </a:r>
            <a:r>
              <a:rPr lang="nl-NL" sz="2400" dirty="0" err="1" smtClean="0"/>
              <a:t>Congo</a:t>
            </a:r>
            <a:r>
              <a:rPr lang="nl-NL" sz="2400" dirty="0" smtClean="0"/>
              <a:t>: =&gt; “</a:t>
            </a:r>
            <a:r>
              <a:rPr lang="nl-NL" sz="2400" dirty="0" err="1" smtClean="0"/>
              <a:t>inflation</a:t>
            </a:r>
            <a:r>
              <a:rPr lang="nl-NL" sz="2400" dirty="0" smtClean="0"/>
              <a:t>”;</a:t>
            </a:r>
          </a:p>
          <a:p>
            <a:pPr lvl="2"/>
            <a:r>
              <a:rPr lang="nl-NL" sz="2400" dirty="0" smtClean="0"/>
              <a:t>b. The </a:t>
            </a:r>
            <a:r>
              <a:rPr lang="nl-NL" sz="2400" i="1" dirty="0" err="1" smtClean="0"/>
              <a:t>near-exclusive</a:t>
            </a:r>
            <a:r>
              <a:rPr lang="nl-NL" sz="2400" i="1" dirty="0" smtClean="0"/>
              <a:t> focus</a:t>
            </a:r>
            <a:r>
              <a:rPr lang="nl-NL" sz="2400" dirty="0" smtClean="0"/>
              <a:t> </a:t>
            </a:r>
            <a:r>
              <a:rPr lang="nl-NL" sz="2400" dirty="0" err="1" smtClean="0"/>
              <a:t>on</a:t>
            </a:r>
            <a:r>
              <a:rPr lang="nl-NL" sz="2400" dirty="0" smtClean="0"/>
              <a:t> </a:t>
            </a:r>
            <a:r>
              <a:rPr lang="nl-NL" sz="2400" dirty="0" err="1" smtClean="0"/>
              <a:t>national</a:t>
            </a:r>
            <a:r>
              <a:rPr lang="nl-NL" sz="2400" dirty="0" smtClean="0"/>
              <a:t> politics (as </a:t>
            </a:r>
            <a:r>
              <a:rPr lang="nl-NL" sz="2400" dirty="0" err="1" smtClean="0"/>
              <a:t>opposed</a:t>
            </a:r>
            <a:r>
              <a:rPr lang="nl-NL" sz="2400" dirty="0" smtClean="0"/>
              <a:t> to </a:t>
            </a:r>
            <a:r>
              <a:rPr lang="nl-NL" sz="2400" dirty="0" err="1" smtClean="0"/>
              <a:t>local</a:t>
            </a:r>
            <a:r>
              <a:rPr lang="nl-NL" sz="2400" dirty="0" smtClean="0"/>
              <a:t> and </a:t>
            </a:r>
            <a:r>
              <a:rPr lang="nl-NL" sz="2400" dirty="0" err="1" smtClean="0"/>
              <a:t>transnational</a:t>
            </a:r>
            <a:r>
              <a:rPr lang="nl-NL" sz="2400" dirty="0" smtClean="0"/>
              <a:t>) and, </a:t>
            </a:r>
            <a:r>
              <a:rPr lang="nl-NL" sz="2400" dirty="0" err="1" smtClean="0"/>
              <a:t>consequently</a:t>
            </a:r>
            <a:r>
              <a:rPr lang="nl-NL" sz="2400" dirty="0" smtClean="0"/>
              <a:t>, (</a:t>
            </a:r>
            <a:r>
              <a:rPr lang="nl-NL" sz="2400" dirty="0" err="1" smtClean="0"/>
              <a:t>perceived</a:t>
            </a:r>
            <a:r>
              <a:rPr lang="nl-NL" sz="2400" dirty="0" smtClean="0"/>
              <a:t>) </a:t>
            </a:r>
            <a:r>
              <a:rPr lang="nl-NL" sz="2400" dirty="0" err="1" smtClean="0"/>
              <a:t>national</a:t>
            </a:r>
            <a:r>
              <a:rPr lang="nl-NL" sz="2400" dirty="0" smtClean="0"/>
              <a:t> </a:t>
            </a:r>
            <a:r>
              <a:rPr lang="nl-NL" sz="2400" dirty="0" err="1" smtClean="0"/>
              <a:t>interests</a:t>
            </a:r>
            <a:r>
              <a:rPr lang="nl-NL" sz="2400" dirty="0" smtClean="0"/>
              <a:t>, does </a:t>
            </a:r>
            <a:r>
              <a:rPr lang="nl-NL" sz="2400" dirty="0" err="1" smtClean="0"/>
              <a:t>not</a:t>
            </a:r>
            <a:r>
              <a:rPr lang="nl-NL" sz="2400" dirty="0" smtClean="0"/>
              <a:t> do </a:t>
            </a:r>
            <a:r>
              <a:rPr lang="nl-NL" sz="2400" dirty="0" err="1" smtClean="0"/>
              <a:t>justice</a:t>
            </a:r>
            <a:r>
              <a:rPr lang="nl-NL" sz="2400" dirty="0" smtClean="0"/>
              <a:t> to a </a:t>
            </a:r>
            <a:r>
              <a:rPr lang="nl-NL" sz="2400" dirty="0" err="1" smtClean="0"/>
              <a:t>number</a:t>
            </a:r>
            <a:r>
              <a:rPr lang="nl-NL" sz="2400" dirty="0" smtClean="0"/>
              <a:t> of </a:t>
            </a:r>
            <a:r>
              <a:rPr lang="nl-NL" sz="2400" dirty="0" err="1" smtClean="0"/>
              <a:t>very</a:t>
            </a:r>
            <a:r>
              <a:rPr lang="nl-NL" sz="2400" dirty="0" smtClean="0"/>
              <a:t> </a:t>
            </a:r>
            <a:r>
              <a:rPr lang="nl-NL" sz="2400" dirty="0" err="1" smtClean="0"/>
              <a:t>serious</a:t>
            </a:r>
            <a:r>
              <a:rPr lang="nl-NL" sz="2400" dirty="0" smtClean="0"/>
              <a:t> global / </a:t>
            </a:r>
            <a:r>
              <a:rPr lang="nl-NL" sz="2400" dirty="0" err="1" smtClean="0"/>
              <a:t>transnational</a:t>
            </a:r>
            <a:r>
              <a:rPr lang="nl-NL" sz="2400" dirty="0" smtClean="0"/>
              <a:t> </a:t>
            </a:r>
            <a:r>
              <a:rPr lang="nl-NL" sz="2400" dirty="0" err="1" smtClean="0"/>
              <a:t>problems</a:t>
            </a:r>
            <a:r>
              <a:rPr lang="nl-NL" sz="2400" dirty="0" smtClean="0"/>
              <a:t>: </a:t>
            </a:r>
            <a:r>
              <a:rPr lang="nl-NL" sz="2400" dirty="0" err="1" smtClean="0"/>
              <a:t>migration</a:t>
            </a:r>
            <a:r>
              <a:rPr lang="nl-NL" sz="2400" dirty="0" smtClean="0"/>
              <a:t>, </a:t>
            </a:r>
            <a:r>
              <a:rPr lang="nl-NL" sz="2400" dirty="0" err="1" smtClean="0"/>
              <a:t>ecology</a:t>
            </a:r>
            <a:r>
              <a:rPr lang="nl-NL" sz="2400" dirty="0" smtClean="0"/>
              <a:t>, </a:t>
            </a:r>
            <a:r>
              <a:rPr lang="nl-NL" sz="2400" dirty="0" err="1" smtClean="0"/>
              <a:t>climate</a:t>
            </a:r>
            <a:r>
              <a:rPr lang="nl-NL" sz="2400" dirty="0" smtClean="0"/>
              <a:t> </a:t>
            </a:r>
            <a:r>
              <a:rPr lang="nl-NL" sz="2400" dirty="0" err="1" smtClean="0"/>
              <a:t>change</a:t>
            </a:r>
            <a:r>
              <a:rPr lang="nl-NL" sz="2400" dirty="0" smtClean="0"/>
              <a:t>, </a:t>
            </a:r>
            <a:r>
              <a:rPr lang="nl-NL" sz="2400" dirty="0" err="1" smtClean="0"/>
              <a:t>socio-economic</a:t>
            </a:r>
            <a:r>
              <a:rPr lang="nl-NL" sz="2400" dirty="0" smtClean="0"/>
              <a:t> </a:t>
            </a:r>
            <a:r>
              <a:rPr lang="nl-NL" sz="2400" dirty="0" err="1" smtClean="0"/>
              <a:t>inequality</a:t>
            </a:r>
            <a:r>
              <a:rPr lang="nl-NL" sz="2400" dirty="0" smtClean="0"/>
              <a:t>; </a:t>
            </a:r>
          </a:p>
          <a:p>
            <a:pPr lvl="2"/>
            <a:r>
              <a:rPr lang="nl-NL" sz="2400" dirty="0" smtClean="0"/>
              <a:t>c. The </a:t>
            </a:r>
            <a:r>
              <a:rPr lang="nl-NL" sz="2400" i="1" dirty="0" err="1" smtClean="0"/>
              <a:t>reduction</a:t>
            </a:r>
            <a:r>
              <a:rPr lang="nl-NL" sz="2400" dirty="0" smtClean="0"/>
              <a:t>, </a:t>
            </a:r>
            <a:r>
              <a:rPr lang="nl-NL" sz="2400" dirty="0" err="1" smtClean="0"/>
              <a:t>by</a:t>
            </a:r>
            <a:r>
              <a:rPr lang="nl-NL" sz="2400" dirty="0" smtClean="0"/>
              <a:t> and </a:t>
            </a:r>
            <a:r>
              <a:rPr lang="nl-NL" sz="2400" dirty="0" err="1" smtClean="0"/>
              <a:t>large</a:t>
            </a:r>
            <a:r>
              <a:rPr lang="nl-NL" sz="2400" dirty="0" smtClean="0"/>
              <a:t>, of </a:t>
            </a:r>
            <a:r>
              <a:rPr lang="nl-NL" sz="2400" dirty="0" err="1" smtClean="0"/>
              <a:t>democratic</a:t>
            </a:r>
            <a:r>
              <a:rPr lang="nl-NL" sz="2400" dirty="0" smtClean="0"/>
              <a:t> politics to </a:t>
            </a:r>
            <a:r>
              <a:rPr lang="nl-NL" sz="2400" i="1" dirty="0" err="1" smtClean="0"/>
              <a:t>general</a:t>
            </a:r>
            <a:r>
              <a:rPr lang="nl-NL" sz="2400" i="1" dirty="0" smtClean="0"/>
              <a:t> </a:t>
            </a:r>
            <a:r>
              <a:rPr lang="nl-NL" sz="2400" i="1" dirty="0" err="1" smtClean="0"/>
              <a:t>elections</a:t>
            </a:r>
            <a:r>
              <a:rPr lang="nl-NL" sz="2400" i="1" dirty="0" smtClean="0"/>
              <a:t> </a:t>
            </a:r>
            <a:r>
              <a:rPr lang="nl-NL" sz="2400" dirty="0" err="1" smtClean="0"/>
              <a:t>leads</a:t>
            </a:r>
            <a:r>
              <a:rPr lang="nl-NL" sz="2400" dirty="0" smtClean="0"/>
              <a:t> to a </a:t>
            </a:r>
            <a:r>
              <a:rPr lang="nl-NL" sz="2400" dirty="0" err="1" smtClean="0"/>
              <a:t>largely</a:t>
            </a:r>
            <a:r>
              <a:rPr lang="nl-NL" sz="2400" dirty="0" smtClean="0"/>
              <a:t> </a:t>
            </a:r>
            <a:r>
              <a:rPr lang="nl-NL" sz="2400" dirty="0" err="1" smtClean="0"/>
              <a:t>passive</a:t>
            </a:r>
            <a:r>
              <a:rPr lang="nl-NL" sz="2400" dirty="0" smtClean="0"/>
              <a:t>, “</a:t>
            </a:r>
            <a:r>
              <a:rPr lang="nl-NL" sz="2400" dirty="0" err="1" smtClean="0"/>
              <a:t>consumerist</a:t>
            </a:r>
            <a:r>
              <a:rPr lang="nl-NL" sz="2400" dirty="0" smtClean="0"/>
              <a:t>” </a:t>
            </a:r>
            <a:r>
              <a:rPr lang="nl-NL" sz="2400" dirty="0" err="1" smtClean="0"/>
              <a:t>citizenry</a:t>
            </a:r>
            <a:r>
              <a:rPr lang="nl-NL" sz="2400" dirty="0" smtClean="0"/>
              <a:t>: in </a:t>
            </a:r>
            <a:r>
              <a:rPr lang="nl-NL" sz="2400" dirty="0" err="1" smtClean="0"/>
              <a:t>political</a:t>
            </a:r>
            <a:r>
              <a:rPr lang="nl-NL" sz="2400" dirty="0" smtClean="0"/>
              <a:t> </a:t>
            </a:r>
            <a:r>
              <a:rPr lang="nl-NL" sz="2400" dirty="0" err="1" smtClean="0"/>
              <a:t>science</a:t>
            </a:r>
            <a:r>
              <a:rPr lang="nl-NL" sz="2400" dirty="0" smtClean="0"/>
              <a:t>, we </a:t>
            </a:r>
            <a:r>
              <a:rPr lang="nl-NL" sz="2400" dirty="0" err="1" smtClean="0"/>
              <a:t>see</a:t>
            </a:r>
            <a:r>
              <a:rPr lang="nl-NL" sz="2400" dirty="0" smtClean="0"/>
              <a:t> a </a:t>
            </a:r>
            <a:r>
              <a:rPr lang="nl-NL" sz="2400" dirty="0" err="1" smtClean="0"/>
              <a:t>predominance</a:t>
            </a:r>
            <a:r>
              <a:rPr lang="nl-NL" sz="2400" dirty="0" smtClean="0"/>
              <a:t> of FFFUCS [Free, Fair, Frequent, Universal, </a:t>
            </a:r>
            <a:r>
              <a:rPr lang="nl-NL" sz="2400" dirty="0" err="1" smtClean="0"/>
              <a:t>Competitive</a:t>
            </a:r>
            <a:r>
              <a:rPr lang="nl-NL" sz="2400" dirty="0" smtClean="0"/>
              <a:t>, and </a:t>
            </a:r>
            <a:r>
              <a:rPr lang="nl-NL" sz="2400" dirty="0" err="1" smtClean="0"/>
              <a:t>Secret</a:t>
            </a:r>
            <a:r>
              <a:rPr lang="nl-NL" sz="2400" dirty="0" smtClean="0"/>
              <a:t> </a:t>
            </a:r>
            <a:r>
              <a:rPr lang="nl-NL" sz="2400" dirty="0" err="1" smtClean="0"/>
              <a:t>elections</a:t>
            </a:r>
            <a:r>
              <a:rPr lang="nl-NL" sz="2400" dirty="0" smtClean="0"/>
              <a:t>];</a:t>
            </a:r>
          </a:p>
          <a:p>
            <a:pPr lvl="2"/>
            <a:r>
              <a:rPr lang="nl-NL" sz="2400" dirty="0" smtClean="0"/>
              <a:t>d. </a:t>
            </a:r>
            <a:r>
              <a:rPr lang="nl-NL" sz="2400" i="1" dirty="0" err="1" smtClean="0"/>
              <a:t>Given</a:t>
            </a:r>
            <a:r>
              <a:rPr lang="nl-NL" sz="2400" i="1" dirty="0" smtClean="0"/>
              <a:t> </a:t>
            </a:r>
            <a:r>
              <a:rPr lang="nl-NL" sz="2400" i="1" dirty="0" err="1" smtClean="0"/>
              <a:t>this</a:t>
            </a:r>
            <a:r>
              <a:rPr lang="nl-NL" sz="2400" i="1" dirty="0" smtClean="0"/>
              <a:t> </a:t>
            </a:r>
            <a:r>
              <a:rPr lang="nl-NL" sz="2400" i="1" dirty="0" err="1" smtClean="0"/>
              <a:t>situation</a:t>
            </a:r>
            <a:r>
              <a:rPr lang="nl-NL" sz="2400" dirty="0" smtClean="0"/>
              <a:t>, the </a:t>
            </a:r>
            <a:r>
              <a:rPr lang="nl-NL" sz="2400" dirty="0" err="1" smtClean="0"/>
              <a:t>introduction</a:t>
            </a:r>
            <a:r>
              <a:rPr lang="nl-NL" sz="2400" dirty="0" smtClean="0"/>
              <a:t> of </a:t>
            </a:r>
            <a:r>
              <a:rPr lang="nl-NL" sz="2400" i="1" dirty="0" smtClean="0"/>
              <a:t>referendums</a:t>
            </a:r>
            <a:r>
              <a:rPr lang="nl-NL" sz="2400" dirty="0" smtClean="0"/>
              <a:t> </a:t>
            </a:r>
            <a:r>
              <a:rPr lang="nl-NL" sz="2400" dirty="0" err="1" smtClean="0"/>
              <a:t>reinforces</a:t>
            </a:r>
            <a:r>
              <a:rPr lang="nl-NL" sz="2400" dirty="0" smtClean="0"/>
              <a:t>, </a:t>
            </a:r>
            <a:r>
              <a:rPr lang="nl-NL" sz="2400" dirty="0" err="1" smtClean="0"/>
              <a:t>rather</a:t>
            </a:r>
            <a:r>
              <a:rPr lang="nl-NL" sz="2400" dirty="0" smtClean="0"/>
              <a:t> </a:t>
            </a:r>
            <a:r>
              <a:rPr lang="nl-NL" sz="2400" dirty="0" err="1" smtClean="0"/>
              <a:t>than</a:t>
            </a:r>
            <a:r>
              <a:rPr lang="nl-NL" sz="2400" dirty="0" smtClean="0"/>
              <a:t> </a:t>
            </a:r>
            <a:r>
              <a:rPr lang="nl-NL" sz="2400" dirty="0" err="1" smtClean="0"/>
              <a:t>compensates</a:t>
            </a:r>
            <a:r>
              <a:rPr lang="nl-NL" sz="2400" dirty="0" smtClean="0"/>
              <a:t>, </a:t>
            </a:r>
            <a:r>
              <a:rPr lang="nl-NL" sz="2400" dirty="0" err="1" smtClean="0"/>
              <a:t>citizen</a:t>
            </a:r>
            <a:r>
              <a:rPr lang="nl-NL" sz="2400" dirty="0" smtClean="0"/>
              <a:t> </a:t>
            </a:r>
            <a:r>
              <a:rPr lang="nl-NL" sz="2400" dirty="0" err="1" smtClean="0"/>
              <a:t>passivity</a:t>
            </a:r>
            <a:r>
              <a:rPr lang="nl-NL" sz="2400" dirty="0" smtClean="0"/>
              <a:t> =&gt; “</a:t>
            </a:r>
            <a:r>
              <a:rPr lang="nl-NL" sz="2400" dirty="0" err="1" smtClean="0"/>
              <a:t>negative</a:t>
            </a:r>
            <a:r>
              <a:rPr lang="nl-NL" sz="2400" dirty="0" smtClean="0"/>
              <a:t>” politics &amp; </a:t>
            </a:r>
            <a:r>
              <a:rPr lang="nl-NL" sz="2400" dirty="0" err="1" smtClean="0"/>
              <a:t>impossible</a:t>
            </a:r>
            <a:r>
              <a:rPr lang="nl-NL" sz="2400" dirty="0" smtClean="0"/>
              <a:t> </a:t>
            </a:r>
            <a:r>
              <a:rPr lang="nl-NL" sz="2400" dirty="0" err="1" smtClean="0"/>
              <a:t>tasks</a:t>
            </a:r>
            <a:r>
              <a:rPr lang="nl-NL" sz="2400" dirty="0" smtClean="0"/>
              <a:t>.</a:t>
            </a:r>
            <a:endParaRPr lang="nl-NL"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To </a:t>
            </a:r>
            <a:r>
              <a:rPr lang="nl-NL" dirty="0" err="1" smtClean="0"/>
              <a:t>sum</a:t>
            </a:r>
            <a:r>
              <a:rPr lang="nl-NL" dirty="0" smtClean="0"/>
              <a:t> up:</a:t>
            </a:r>
            <a:endParaRPr lang="nl-NL" dirty="0"/>
          </a:p>
        </p:txBody>
      </p:sp>
      <p:sp>
        <p:nvSpPr>
          <p:cNvPr id="3" name="Content Placeholder 2"/>
          <p:cNvSpPr>
            <a:spLocks noGrp="1"/>
          </p:cNvSpPr>
          <p:nvPr>
            <p:ph idx="1"/>
          </p:nvPr>
        </p:nvSpPr>
        <p:spPr/>
        <p:txBody>
          <a:bodyPr/>
          <a:lstStyle/>
          <a:p>
            <a:r>
              <a:rPr lang="nl-NL" dirty="0" smtClean="0"/>
              <a:t>A. </a:t>
            </a:r>
            <a:r>
              <a:rPr lang="nl-NL" dirty="0" err="1" smtClean="0"/>
              <a:t>Try</a:t>
            </a:r>
            <a:r>
              <a:rPr lang="nl-NL" dirty="0" smtClean="0"/>
              <a:t> to </a:t>
            </a:r>
            <a:r>
              <a:rPr lang="nl-NL" dirty="0" err="1" smtClean="0"/>
              <a:t>think</a:t>
            </a:r>
            <a:r>
              <a:rPr lang="nl-NL" dirty="0" smtClean="0"/>
              <a:t> out of </a:t>
            </a:r>
            <a:r>
              <a:rPr lang="nl-NL" dirty="0" err="1" smtClean="0"/>
              <a:t>our</a:t>
            </a:r>
            <a:r>
              <a:rPr lang="nl-NL" dirty="0" smtClean="0"/>
              <a:t> </a:t>
            </a:r>
            <a:r>
              <a:rPr lang="nl-NL" dirty="0" err="1" smtClean="0"/>
              <a:t>habitual</a:t>
            </a:r>
            <a:r>
              <a:rPr lang="nl-NL" dirty="0" smtClean="0"/>
              <a:t>, </a:t>
            </a:r>
            <a:r>
              <a:rPr lang="nl-NL" dirty="0" err="1" smtClean="0"/>
              <a:t>liberal-democratic</a:t>
            </a:r>
            <a:r>
              <a:rPr lang="nl-NL" dirty="0" smtClean="0"/>
              <a:t> box.</a:t>
            </a:r>
          </a:p>
          <a:p>
            <a:r>
              <a:rPr lang="nl-NL" dirty="0" smtClean="0"/>
              <a:t>B. </a:t>
            </a:r>
            <a:r>
              <a:rPr lang="nl-NL" dirty="0" err="1" smtClean="0"/>
              <a:t>Liberal</a:t>
            </a:r>
            <a:r>
              <a:rPr lang="nl-NL" dirty="0" smtClean="0"/>
              <a:t> </a:t>
            </a:r>
            <a:r>
              <a:rPr lang="nl-NL" dirty="0" err="1" smtClean="0"/>
              <a:t>democracy</a:t>
            </a:r>
            <a:r>
              <a:rPr lang="nl-NL" dirty="0" smtClean="0"/>
              <a:t> is a contingent </a:t>
            </a:r>
            <a:r>
              <a:rPr lang="nl-NL" dirty="0" err="1" smtClean="0"/>
              <a:t>compound</a:t>
            </a:r>
            <a:r>
              <a:rPr lang="nl-NL" dirty="0" smtClean="0"/>
              <a:t> of </a:t>
            </a:r>
            <a:r>
              <a:rPr lang="nl-NL" dirty="0" err="1" smtClean="0"/>
              <a:t>liberal</a:t>
            </a:r>
            <a:r>
              <a:rPr lang="nl-NL" dirty="0" smtClean="0"/>
              <a:t> and </a:t>
            </a:r>
            <a:r>
              <a:rPr lang="nl-NL" dirty="0" err="1" smtClean="0"/>
              <a:t>democratic</a:t>
            </a:r>
            <a:r>
              <a:rPr lang="nl-NL" dirty="0" smtClean="0"/>
              <a:t> </a:t>
            </a:r>
            <a:r>
              <a:rPr lang="nl-NL" dirty="0" err="1" smtClean="0"/>
              <a:t>principles</a:t>
            </a:r>
            <a:r>
              <a:rPr lang="nl-NL" dirty="0" smtClean="0"/>
              <a:t>.</a:t>
            </a:r>
          </a:p>
          <a:p>
            <a:r>
              <a:rPr lang="nl-NL" dirty="0" smtClean="0"/>
              <a:t>C. </a:t>
            </a:r>
            <a:r>
              <a:rPr lang="nl-NL" dirty="0" err="1" smtClean="0"/>
              <a:t>Democracy</a:t>
            </a:r>
            <a:r>
              <a:rPr lang="nl-NL" dirty="0" smtClean="0"/>
              <a:t> ≠ FFFUCS &amp; </a:t>
            </a:r>
            <a:r>
              <a:rPr lang="nl-NL" dirty="0" err="1" smtClean="0"/>
              <a:t>cannot</a:t>
            </a:r>
            <a:r>
              <a:rPr lang="nl-NL" dirty="0" smtClean="0"/>
              <a:t> </a:t>
            </a:r>
            <a:r>
              <a:rPr lang="nl-NL" dirty="0" err="1" smtClean="0"/>
              <a:t>be</a:t>
            </a:r>
            <a:r>
              <a:rPr lang="nl-NL" dirty="0" smtClean="0"/>
              <a:t> </a:t>
            </a:r>
            <a:r>
              <a:rPr lang="nl-NL" dirty="0" err="1" smtClean="0"/>
              <a:t>reduced</a:t>
            </a:r>
            <a:r>
              <a:rPr lang="nl-NL" dirty="0" smtClean="0"/>
              <a:t> to </a:t>
            </a:r>
            <a:r>
              <a:rPr lang="nl-NL" dirty="0" err="1" smtClean="0"/>
              <a:t>it</a:t>
            </a:r>
            <a:r>
              <a:rPr lang="nl-NL" dirty="0" smtClean="0"/>
              <a:t>: FFFUCS </a:t>
            </a:r>
            <a:r>
              <a:rPr lang="nl-NL" dirty="0" err="1" smtClean="0"/>
              <a:t>alone</a:t>
            </a:r>
            <a:r>
              <a:rPr lang="nl-NL" dirty="0" smtClean="0"/>
              <a:t> SUCKS!</a:t>
            </a:r>
          </a:p>
          <a:p>
            <a:r>
              <a:rPr lang="nl-NL" dirty="0" smtClean="0"/>
              <a:t>D. </a:t>
            </a:r>
            <a:r>
              <a:rPr lang="nl-NL" dirty="0" err="1" smtClean="0"/>
              <a:t>Democracy</a:t>
            </a:r>
            <a:r>
              <a:rPr lang="nl-NL" dirty="0" smtClean="0"/>
              <a:t> is </a:t>
            </a:r>
            <a:r>
              <a:rPr lang="nl-NL" dirty="0" err="1" smtClean="0"/>
              <a:t>not</a:t>
            </a:r>
            <a:r>
              <a:rPr lang="nl-NL" dirty="0" smtClean="0"/>
              <a:t> a </a:t>
            </a:r>
            <a:r>
              <a:rPr lang="nl-NL" dirty="0" err="1" smtClean="0"/>
              <a:t>thing</a:t>
            </a:r>
            <a:r>
              <a:rPr lang="nl-NL" dirty="0" smtClean="0"/>
              <a:t>, </a:t>
            </a:r>
            <a:r>
              <a:rPr lang="nl-NL" dirty="0" err="1" smtClean="0"/>
              <a:t>but</a:t>
            </a:r>
            <a:r>
              <a:rPr lang="nl-NL" dirty="0" smtClean="0"/>
              <a:t> a </a:t>
            </a:r>
            <a:r>
              <a:rPr lang="nl-NL" dirty="0" err="1" smtClean="0"/>
              <a:t>quality</a:t>
            </a:r>
            <a:r>
              <a:rPr lang="nl-NL" dirty="0" smtClean="0"/>
              <a:t> of </a:t>
            </a:r>
            <a:r>
              <a:rPr lang="nl-NL" dirty="0" err="1" smtClean="0"/>
              <a:t>things</a:t>
            </a:r>
            <a:r>
              <a:rPr lang="nl-NL" dirty="0" smtClean="0"/>
              <a:t>.</a:t>
            </a:r>
          </a:p>
          <a:p>
            <a:r>
              <a:rPr lang="nl-NL" dirty="0" smtClean="0"/>
              <a:t>E. Crisis </a:t>
            </a:r>
            <a:r>
              <a:rPr lang="nl-NL" dirty="0" err="1" smtClean="0"/>
              <a:t>belongs</a:t>
            </a:r>
            <a:r>
              <a:rPr lang="nl-NL" dirty="0" smtClean="0"/>
              <a:t> to </a:t>
            </a:r>
            <a:r>
              <a:rPr lang="nl-NL" dirty="0" err="1" smtClean="0"/>
              <a:t>democracy</a:t>
            </a:r>
            <a:r>
              <a:rPr lang="nl-NL" dirty="0" smtClean="0"/>
              <a:t>, </a:t>
            </a:r>
            <a:r>
              <a:rPr lang="nl-NL" dirty="0" err="1" smtClean="0"/>
              <a:t>but</a:t>
            </a:r>
            <a:r>
              <a:rPr lang="nl-NL" dirty="0" smtClean="0"/>
              <a:t> the </a:t>
            </a:r>
            <a:r>
              <a:rPr lang="nl-NL" dirty="0" err="1" smtClean="0"/>
              <a:t>current</a:t>
            </a:r>
            <a:r>
              <a:rPr lang="nl-NL" dirty="0" smtClean="0"/>
              <a:t> crisis is special.</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Outline</a:t>
            </a:r>
            <a:r>
              <a:rPr lang="nl-NL" dirty="0" smtClean="0"/>
              <a:t>: 4 </a:t>
            </a:r>
            <a:r>
              <a:rPr lang="nl-NL" dirty="0" err="1" smtClean="0"/>
              <a:t>parts</a:t>
            </a:r>
            <a:endParaRPr lang="nl-NL" dirty="0"/>
          </a:p>
        </p:txBody>
      </p:sp>
      <p:sp>
        <p:nvSpPr>
          <p:cNvPr id="3" name="Content Placeholder 2"/>
          <p:cNvSpPr>
            <a:spLocks noGrp="1"/>
          </p:cNvSpPr>
          <p:nvPr>
            <p:ph idx="1"/>
          </p:nvPr>
        </p:nvSpPr>
        <p:spPr/>
        <p:txBody>
          <a:bodyPr/>
          <a:lstStyle/>
          <a:p>
            <a:r>
              <a:rPr lang="nl-NL" dirty="0" smtClean="0"/>
              <a:t>1. “</a:t>
            </a:r>
            <a:r>
              <a:rPr lang="nl-NL" dirty="0" err="1" smtClean="0"/>
              <a:t>Deconstructive</a:t>
            </a:r>
            <a:r>
              <a:rPr lang="nl-NL" dirty="0" smtClean="0"/>
              <a:t> Part” – </a:t>
            </a:r>
            <a:r>
              <a:rPr lang="nl-NL" dirty="0" err="1" smtClean="0"/>
              <a:t>Getting</a:t>
            </a:r>
            <a:r>
              <a:rPr lang="nl-NL" dirty="0" smtClean="0"/>
              <a:t> </a:t>
            </a:r>
            <a:r>
              <a:rPr lang="nl-NL" dirty="0" err="1" smtClean="0"/>
              <a:t>Rid</a:t>
            </a:r>
            <a:r>
              <a:rPr lang="nl-NL" dirty="0" smtClean="0"/>
              <a:t> of </a:t>
            </a:r>
            <a:r>
              <a:rPr lang="nl-NL" dirty="0" err="1" smtClean="0"/>
              <a:t>Some</a:t>
            </a:r>
            <a:r>
              <a:rPr lang="nl-NL" dirty="0" smtClean="0"/>
              <a:t> </a:t>
            </a:r>
            <a:r>
              <a:rPr lang="nl-NL" dirty="0" err="1" smtClean="0"/>
              <a:t>Received</a:t>
            </a:r>
            <a:r>
              <a:rPr lang="nl-NL" dirty="0" smtClean="0"/>
              <a:t> Views [</a:t>
            </a:r>
            <a:r>
              <a:rPr lang="nl-NL" dirty="0" err="1" smtClean="0"/>
              <a:t>post-it’s</a:t>
            </a:r>
            <a:r>
              <a:rPr lang="nl-NL" dirty="0" smtClean="0"/>
              <a:t>]</a:t>
            </a:r>
          </a:p>
          <a:p>
            <a:r>
              <a:rPr lang="nl-NL" dirty="0" smtClean="0"/>
              <a:t>2</a:t>
            </a:r>
            <a:r>
              <a:rPr lang="nl-NL" b="1" dirty="0" smtClean="0"/>
              <a:t>. “</a:t>
            </a:r>
            <a:r>
              <a:rPr lang="nl-NL" b="1" dirty="0" err="1" smtClean="0"/>
              <a:t>Reconstructive</a:t>
            </a:r>
            <a:r>
              <a:rPr lang="nl-NL" b="1" dirty="0" smtClean="0"/>
              <a:t> Part” </a:t>
            </a:r>
            <a:r>
              <a:rPr lang="nl-NL" dirty="0" smtClean="0"/>
              <a:t>–</a:t>
            </a:r>
            <a:r>
              <a:rPr lang="nl-NL" dirty="0" err="1" smtClean="0"/>
              <a:t>Democratic</a:t>
            </a:r>
            <a:r>
              <a:rPr lang="nl-NL" dirty="0" smtClean="0"/>
              <a:t> </a:t>
            </a:r>
            <a:r>
              <a:rPr lang="nl-NL" dirty="0" err="1" smtClean="0"/>
              <a:t>Theory</a:t>
            </a:r>
            <a:r>
              <a:rPr lang="nl-NL" dirty="0" smtClean="0"/>
              <a:t> </a:t>
            </a:r>
            <a:r>
              <a:rPr lang="nl-NL" dirty="0" err="1" smtClean="0"/>
              <a:t>for</a:t>
            </a:r>
            <a:r>
              <a:rPr lang="nl-NL" dirty="0" smtClean="0"/>
              <a:t> a </a:t>
            </a:r>
            <a:r>
              <a:rPr lang="nl-NL" dirty="0" err="1" smtClean="0"/>
              <a:t>Glocal</a:t>
            </a:r>
            <a:r>
              <a:rPr lang="nl-NL" dirty="0" smtClean="0"/>
              <a:t> Era [</a:t>
            </a:r>
            <a:r>
              <a:rPr lang="nl-NL" dirty="0" err="1" smtClean="0"/>
              <a:t>post-it’s</a:t>
            </a:r>
            <a:r>
              <a:rPr lang="nl-NL" dirty="0" smtClean="0"/>
              <a:t>]</a:t>
            </a:r>
          </a:p>
          <a:p>
            <a:pPr lvl="1"/>
            <a:r>
              <a:rPr lang="nl-NL" dirty="0" smtClean="0"/>
              <a:t>Break</a:t>
            </a:r>
          </a:p>
          <a:p>
            <a:r>
              <a:rPr lang="nl-NL" dirty="0" smtClean="0"/>
              <a:t>3. </a:t>
            </a:r>
            <a:r>
              <a:rPr lang="nl-NL" dirty="0" err="1" smtClean="0"/>
              <a:t>Interactive</a:t>
            </a:r>
            <a:r>
              <a:rPr lang="nl-NL" dirty="0" smtClean="0"/>
              <a:t> Part [</a:t>
            </a:r>
            <a:r>
              <a:rPr lang="nl-NL" dirty="0" err="1" smtClean="0"/>
              <a:t>based</a:t>
            </a:r>
            <a:r>
              <a:rPr lang="nl-NL" dirty="0" smtClean="0"/>
              <a:t> </a:t>
            </a:r>
            <a:r>
              <a:rPr lang="nl-NL" dirty="0" err="1" smtClean="0"/>
              <a:t>on</a:t>
            </a:r>
            <a:r>
              <a:rPr lang="nl-NL" dirty="0" smtClean="0"/>
              <a:t> </a:t>
            </a:r>
            <a:r>
              <a:rPr lang="nl-NL" dirty="0" err="1" smtClean="0"/>
              <a:t>your</a:t>
            </a:r>
            <a:r>
              <a:rPr lang="nl-NL" dirty="0" smtClean="0"/>
              <a:t> </a:t>
            </a:r>
            <a:r>
              <a:rPr lang="nl-NL" dirty="0" err="1" smtClean="0"/>
              <a:t>questions</a:t>
            </a:r>
            <a:r>
              <a:rPr lang="nl-NL" dirty="0" smtClean="0"/>
              <a:t>]</a:t>
            </a:r>
          </a:p>
          <a:p>
            <a:r>
              <a:rPr lang="nl-NL" dirty="0" smtClean="0"/>
              <a:t>4. Q&amp;A</a:t>
            </a:r>
            <a:endParaRPr lang="nl-N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Democracy</a:t>
            </a:r>
            <a:r>
              <a:rPr lang="nl-NL" dirty="0" smtClean="0"/>
              <a:t>: </a:t>
            </a:r>
            <a:r>
              <a:rPr lang="nl-NL" dirty="0" err="1" smtClean="0"/>
              <a:t>what</a:t>
            </a:r>
            <a:r>
              <a:rPr lang="nl-NL" dirty="0" smtClean="0"/>
              <a:t> are we </a:t>
            </a:r>
            <a:r>
              <a:rPr lang="nl-NL" dirty="0" err="1" smtClean="0"/>
              <a:t>fighting</a:t>
            </a:r>
            <a:r>
              <a:rPr lang="nl-NL" dirty="0" smtClean="0"/>
              <a:t> </a:t>
            </a:r>
            <a:r>
              <a:rPr lang="nl-NL" dirty="0" err="1" smtClean="0"/>
              <a:t>for</a:t>
            </a:r>
            <a:r>
              <a:rPr lang="nl-NL" dirty="0" smtClean="0"/>
              <a:t>?</a:t>
            </a:r>
            <a:endParaRPr lang="nl-NL" dirty="0"/>
          </a:p>
        </p:txBody>
      </p:sp>
      <p:pic>
        <p:nvPicPr>
          <p:cNvPr id="1026" name="Picture 2"/>
          <p:cNvPicPr>
            <a:picLocks noChangeAspect="1" noChangeArrowheads="1"/>
          </p:cNvPicPr>
          <p:nvPr/>
        </p:nvPicPr>
        <p:blipFill>
          <a:blip r:embed="rId2"/>
          <a:srcRect/>
          <a:stretch>
            <a:fillRect/>
          </a:stretch>
        </p:blipFill>
        <p:spPr bwMode="auto">
          <a:xfrm>
            <a:off x="539818" y="4761396"/>
            <a:ext cx="4066071" cy="3090214"/>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6261653" y="4761396"/>
            <a:ext cx="5647497" cy="3001750"/>
          </a:xfrm>
          <a:prstGeom prst="rect">
            <a:avLst/>
          </a:prstGeom>
          <a:noFill/>
          <a:ln w="9525">
            <a:noFill/>
            <a:miter lim="800000"/>
            <a:headEnd/>
            <a:tailEnd/>
          </a:ln>
        </p:spPr>
      </p:pic>
      <p:pic>
        <p:nvPicPr>
          <p:cNvPr id="1029" name="Picture 5"/>
          <p:cNvPicPr>
            <a:picLocks noChangeAspect="1" noChangeArrowheads="1"/>
          </p:cNvPicPr>
          <p:nvPr/>
        </p:nvPicPr>
        <p:blipFill>
          <a:blip r:embed="rId4"/>
          <a:srcRect/>
          <a:stretch>
            <a:fillRect/>
          </a:stretch>
        </p:blipFill>
        <p:spPr bwMode="auto">
          <a:xfrm>
            <a:off x="8155679" y="603665"/>
            <a:ext cx="3028950" cy="3629025"/>
          </a:xfrm>
          <a:prstGeom prst="rect">
            <a:avLst/>
          </a:prstGeom>
          <a:noFill/>
          <a:ln w="9525">
            <a:noFill/>
            <a:miter lim="800000"/>
            <a:headEnd/>
            <a:tailEnd/>
          </a:ln>
        </p:spPr>
      </p:pic>
      <p:pic>
        <p:nvPicPr>
          <p:cNvPr id="1030" name="Picture 6"/>
          <p:cNvPicPr>
            <a:picLocks noChangeAspect="1" noChangeArrowheads="1"/>
          </p:cNvPicPr>
          <p:nvPr/>
        </p:nvPicPr>
        <p:blipFill>
          <a:blip r:embed="rId5"/>
          <a:srcRect/>
          <a:stretch>
            <a:fillRect/>
          </a:stretch>
        </p:blipFill>
        <p:spPr bwMode="auto">
          <a:xfrm>
            <a:off x="2012468" y="1399900"/>
            <a:ext cx="4249185" cy="283279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anim calcmode="lin" valueType="num">
                                      <p:cBhvr additive="base">
                                        <p:cTn id="25" dur="500" fill="hold"/>
                                        <p:tgtEl>
                                          <p:spTgt spid="1029"/>
                                        </p:tgtEl>
                                        <p:attrNameLst>
                                          <p:attrName>ppt_x</p:attrName>
                                        </p:attrNameLst>
                                      </p:cBhvr>
                                      <p:tavLst>
                                        <p:tav tm="0">
                                          <p:val>
                                            <p:strVal val="#ppt_x"/>
                                          </p:val>
                                        </p:tav>
                                        <p:tav tm="100000">
                                          <p:val>
                                            <p:strVal val="#ppt_x"/>
                                          </p:val>
                                        </p:tav>
                                      </p:tavLst>
                                    </p:anim>
                                    <p:anim calcmode="lin" valueType="num">
                                      <p:cBhvr additive="base">
                                        <p:cTn id="26"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anim calcmode="lin" valueType="num">
                                      <p:cBhvr additive="base">
                                        <p:cTn id="31" dur="500" fill="hold"/>
                                        <p:tgtEl>
                                          <p:spTgt spid="1030"/>
                                        </p:tgtEl>
                                        <p:attrNameLst>
                                          <p:attrName>ppt_x</p:attrName>
                                        </p:attrNameLst>
                                      </p:cBhvr>
                                      <p:tavLst>
                                        <p:tav tm="0">
                                          <p:val>
                                            <p:strVal val="#ppt_x"/>
                                          </p:val>
                                        </p:tav>
                                        <p:tav tm="100000">
                                          <p:val>
                                            <p:strVal val="#ppt_x"/>
                                          </p:val>
                                        </p:tav>
                                      </p:tavLst>
                                    </p:anim>
                                    <p:anim calcmode="lin" valueType="num">
                                      <p:cBhvr additive="base">
                                        <p:cTn id="3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2. </a:t>
            </a:r>
            <a:r>
              <a:rPr lang="nl-NL" dirty="0" err="1" smtClean="0"/>
              <a:t>Reconstructive</a:t>
            </a:r>
            <a:r>
              <a:rPr lang="nl-NL" dirty="0" smtClean="0"/>
              <a:t> Part</a:t>
            </a:r>
            <a:endParaRPr lang="nl-NL" dirty="0"/>
          </a:p>
        </p:txBody>
      </p:sp>
      <p:sp>
        <p:nvSpPr>
          <p:cNvPr id="3" name="Content Placeholder 2"/>
          <p:cNvSpPr>
            <a:spLocks noGrp="1"/>
          </p:cNvSpPr>
          <p:nvPr>
            <p:ph idx="1"/>
          </p:nvPr>
        </p:nvSpPr>
        <p:spPr/>
        <p:txBody>
          <a:bodyPr/>
          <a:lstStyle/>
          <a:p>
            <a:r>
              <a:rPr lang="nl-NL" dirty="0" smtClean="0"/>
              <a:t>A. </a:t>
            </a:r>
            <a:r>
              <a:rPr lang="nl-NL" dirty="0" err="1" smtClean="0"/>
              <a:t>Democratic</a:t>
            </a:r>
            <a:r>
              <a:rPr lang="nl-NL" dirty="0" smtClean="0"/>
              <a:t> Politics</a:t>
            </a:r>
          </a:p>
          <a:p>
            <a:pPr lvl="1"/>
            <a:r>
              <a:rPr lang="nl-NL" dirty="0" smtClean="0"/>
              <a:t>i. </a:t>
            </a:r>
            <a:r>
              <a:rPr lang="nl-NL" dirty="0" err="1" smtClean="0"/>
              <a:t>If</a:t>
            </a:r>
            <a:r>
              <a:rPr lang="nl-NL" dirty="0" smtClean="0"/>
              <a:t> “</a:t>
            </a:r>
            <a:r>
              <a:rPr lang="nl-NL" dirty="0" err="1" smtClean="0"/>
              <a:t>Democracy</a:t>
            </a:r>
            <a:r>
              <a:rPr lang="nl-NL" dirty="0" smtClean="0"/>
              <a:t>” is a </a:t>
            </a:r>
            <a:r>
              <a:rPr lang="nl-NL" dirty="0" err="1" smtClean="0"/>
              <a:t>quality</a:t>
            </a:r>
            <a:r>
              <a:rPr lang="nl-NL" dirty="0" smtClean="0"/>
              <a:t> of </a:t>
            </a:r>
            <a:r>
              <a:rPr lang="nl-NL" dirty="0" err="1" smtClean="0"/>
              <a:t>political</a:t>
            </a:r>
            <a:r>
              <a:rPr lang="nl-NL" dirty="0" smtClean="0"/>
              <a:t> </a:t>
            </a:r>
            <a:r>
              <a:rPr lang="nl-NL" dirty="0" err="1" smtClean="0"/>
              <a:t>situation</a:t>
            </a:r>
            <a:r>
              <a:rPr lang="nl-NL" dirty="0" smtClean="0"/>
              <a:t> &amp; </a:t>
            </a:r>
            <a:r>
              <a:rPr lang="nl-NL" dirty="0" err="1" smtClean="0"/>
              <a:t>If</a:t>
            </a:r>
            <a:r>
              <a:rPr lang="nl-NL" dirty="0" smtClean="0"/>
              <a:t> “Politics” = </a:t>
            </a:r>
            <a:r>
              <a:rPr lang="nl-NL" dirty="0" err="1" smtClean="0"/>
              <a:t>dealing</a:t>
            </a:r>
            <a:r>
              <a:rPr lang="nl-NL" dirty="0" smtClean="0"/>
              <a:t> </a:t>
            </a:r>
            <a:r>
              <a:rPr lang="nl-NL" dirty="0" err="1" smtClean="0"/>
              <a:t>with</a:t>
            </a:r>
            <a:r>
              <a:rPr lang="nl-NL" dirty="0" smtClean="0"/>
              <a:t> the </a:t>
            </a:r>
            <a:r>
              <a:rPr lang="nl-NL" dirty="0" err="1" smtClean="0"/>
              <a:t>political</a:t>
            </a:r>
            <a:r>
              <a:rPr lang="nl-NL" dirty="0" smtClean="0"/>
              <a:t> (the conflict </a:t>
            </a:r>
            <a:r>
              <a:rPr lang="nl-NL" dirty="0" err="1" smtClean="0"/>
              <a:t>potential</a:t>
            </a:r>
            <a:r>
              <a:rPr lang="nl-NL" dirty="0" smtClean="0"/>
              <a:t> of </a:t>
            </a:r>
            <a:r>
              <a:rPr lang="nl-NL" i="1" dirty="0" err="1" smtClean="0"/>
              <a:t>difference</a:t>
            </a:r>
            <a:r>
              <a:rPr lang="nl-NL" dirty="0" smtClean="0"/>
              <a:t>) =&gt; </a:t>
            </a:r>
            <a:r>
              <a:rPr lang="nl-NL" dirty="0" err="1" smtClean="0"/>
              <a:t>Democratic</a:t>
            </a:r>
            <a:r>
              <a:rPr lang="nl-NL" dirty="0" smtClean="0"/>
              <a:t> Politics is </a:t>
            </a:r>
            <a:r>
              <a:rPr lang="nl-NL" dirty="0" err="1" smtClean="0"/>
              <a:t>that</a:t>
            </a:r>
            <a:r>
              <a:rPr lang="nl-NL" dirty="0" smtClean="0"/>
              <a:t> </a:t>
            </a:r>
            <a:r>
              <a:rPr lang="nl-NL" dirty="0" err="1" smtClean="0"/>
              <a:t>form</a:t>
            </a:r>
            <a:r>
              <a:rPr lang="nl-NL" dirty="0" smtClean="0"/>
              <a:t> of </a:t>
            </a:r>
            <a:r>
              <a:rPr lang="nl-NL" dirty="0" err="1" smtClean="0"/>
              <a:t>dealing</a:t>
            </a:r>
            <a:r>
              <a:rPr lang="nl-NL" dirty="0" smtClean="0"/>
              <a:t> </a:t>
            </a:r>
            <a:r>
              <a:rPr lang="nl-NL" dirty="0" err="1" smtClean="0"/>
              <a:t>with</a:t>
            </a:r>
            <a:r>
              <a:rPr lang="nl-NL" dirty="0" smtClean="0"/>
              <a:t> the </a:t>
            </a:r>
            <a:r>
              <a:rPr lang="nl-NL" dirty="0" err="1" smtClean="0"/>
              <a:t>political</a:t>
            </a:r>
            <a:r>
              <a:rPr lang="nl-NL" dirty="0" smtClean="0"/>
              <a:t> </a:t>
            </a:r>
            <a:r>
              <a:rPr lang="nl-NL" dirty="0" err="1" smtClean="0"/>
              <a:t>that</a:t>
            </a:r>
            <a:r>
              <a:rPr lang="nl-NL" dirty="0" smtClean="0"/>
              <a:t> has the </a:t>
            </a:r>
            <a:r>
              <a:rPr lang="nl-NL" dirty="0" err="1" smtClean="0"/>
              <a:t>quality</a:t>
            </a:r>
            <a:r>
              <a:rPr lang="nl-NL" dirty="0" smtClean="0"/>
              <a:t> “</a:t>
            </a:r>
            <a:r>
              <a:rPr lang="nl-NL" dirty="0" err="1" smtClean="0"/>
              <a:t>democratic</a:t>
            </a:r>
            <a:r>
              <a:rPr lang="nl-NL" dirty="0" smtClean="0"/>
              <a:t>”.</a:t>
            </a:r>
          </a:p>
          <a:p>
            <a:pPr lvl="1"/>
            <a:r>
              <a:rPr lang="nl-NL" dirty="0" err="1" smtClean="0"/>
              <a:t>ii</a:t>
            </a:r>
            <a:r>
              <a:rPr lang="nl-NL" dirty="0" smtClean="0"/>
              <a:t>. </a:t>
            </a:r>
            <a:r>
              <a:rPr lang="nl-NL" dirty="0" err="1" smtClean="0"/>
              <a:t>This</a:t>
            </a:r>
            <a:r>
              <a:rPr lang="nl-NL" dirty="0" smtClean="0"/>
              <a:t> </a:t>
            </a:r>
            <a:r>
              <a:rPr lang="nl-NL" dirty="0" err="1" smtClean="0"/>
              <a:t>quality</a:t>
            </a:r>
            <a:r>
              <a:rPr lang="nl-NL" dirty="0" smtClean="0"/>
              <a:t> “</a:t>
            </a:r>
            <a:r>
              <a:rPr lang="nl-NL" dirty="0" err="1" smtClean="0"/>
              <a:t>democracy</a:t>
            </a:r>
            <a:r>
              <a:rPr lang="nl-NL" dirty="0" smtClean="0"/>
              <a:t>” i</a:t>
            </a:r>
            <a:r>
              <a:rPr lang="en-GB" dirty="0" smtClean="0"/>
              <a:t>s present if (or: to the extent to which) all those (or: the vast majority of those) who are significantly affected by or concerned about particular policies (not only decisions, but also legislation and its implementation, i.e. governance) are entitled (from nominally to effectively), on a[n] (relatively) equal footing, to have a substantial say (ranging from voice via vote to veto) in the decisions that shape those policies.</a:t>
            </a:r>
          </a:p>
          <a:p>
            <a:pPr lvl="1"/>
            <a:r>
              <a:rPr lang="nl-NL" dirty="0" smtClean="0"/>
              <a:t>I.e.: </a:t>
            </a:r>
            <a:r>
              <a:rPr lang="nl-NL" dirty="0" err="1" smtClean="0"/>
              <a:t>Quality</a:t>
            </a:r>
            <a:r>
              <a:rPr lang="nl-NL" dirty="0" smtClean="0"/>
              <a:t> “</a:t>
            </a:r>
            <a:r>
              <a:rPr lang="nl-NL" dirty="0" err="1" smtClean="0"/>
              <a:t>democracy</a:t>
            </a:r>
            <a:r>
              <a:rPr lang="nl-NL" dirty="0" smtClean="0"/>
              <a:t>” i</a:t>
            </a:r>
            <a:r>
              <a:rPr lang="en-GB" dirty="0" smtClean="0"/>
              <a:t>s present if </a:t>
            </a:r>
            <a:r>
              <a:rPr lang="en-GB" b="1" dirty="0" smtClean="0"/>
              <a:t>all concerned</a:t>
            </a:r>
            <a:r>
              <a:rPr lang="en-GB" dirty="0" smtClean="0"/>
              <a:t> by particular policies are </a:t>
            </a:r>
            <a:r>
              <a:rPr lang="en-GB" b="1" dirty="0" smtClean="0"/>
              <a:t>equally</a:t>
            </a:r>
            <a:r>
              <a:rPr lang="en-GB" dirty="0" smtClean="0"/>
              <a:t> entitled to a </a:t>
            </a:r>
            <a:r>
              <a:rPr lang="en-GB" b="1" dirty="0" smtClean="0"/>
              <a:t>say</a:t>
            </a:r>
            <a:r>
              <a:rPr lang="en-GB" dirty="0" smtClean="0"/>
              <a:t> in the </a:t>
            </a:r>
            <a:r>
              <a:rPr lang="en-GB" b="1" dirty="0" smtClean="0"/>
              <a:t>decisions</a:t>
            </a:r>
            <a:r>
              <a:rPr lang="en-GB" dirty="0" smtClean="0"/>
              <a:t> that shape those </a:t>
            </a:r>
            <a:r>
              <a:rPr lang="en-GB" b="1" dirty="0" smtClean="0"/>
              <a:t>policies</a:t>
            </a:r>
            <a:r>
              <a:rPr lang="en-GB" dirty="0" smtClean="0"/>
              <a:t>.</a:t>
            </a:r>
          </a:p>
          <a:p>
            <a:pPr lvl="1"/>
            <a:r>
              <a:rPr lang="en-GB" dirty="0" smtClean="0"/>
              <a:t>iii. This “quality” is a </a:t>
            </a:r>
            <a:r>
              <a:rPr lang="en-GB" i="1" dirty="0" smtClean="0"/>
              <a:t>possible</a:t>
            </a:r>
            <a:r>
              <a:rPr lang="en-GB" dirty="0" smtClean="0"/>
              <a:t> quality =&gt; its presence / absence is itself a matter of decisions and policies =&gt; democracy feeds back on itself.</a:t>
            </a:r>
            <a:endParaRPr lang="nl-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2. </a:t>
            </a:r>
            <a:r>
              <a:rPr lang="nl-NL" dirty="0" err="1" smtClean="0"/>
              <a:t>Reconstructive</a:t>
            </a:r>
            <a:r>
              <a:rPr lang="nl-NL" dirty="0" smtClean="0"/>
              <a:t> Part</a:t>
            </a:r>
            <a:endParaRPr lang="nl-NL" dirty="0"/>
          </a:p>
        </p:txBody>
      </p:sp>
      <p:sp>
        <p:nvSpPr>
          <p:cNvPr id="3" name="Content Placeholder 2"/>
          <p:cNvSpPr>
            <a:spLocks noGrp="1"/>
          </p:cNvSpPr>
          <p:nvPr>
            <p:ph idx="1"/>
          </p:nvPr>
        </p:nvSpPr>
        <p:spPr>
          <a:xfrm>
            <a:off x="899999" y="1800000"/>
            <a:ext cx="11523913" cy="6120000"/>
          </a:xfrm>
        </p:spPr>
        <p:txBody>
          <a:bodyPr/>
          <a:lstStyle/>
          <a:p>
            <a:r>
              <a:rPr lang="nl-NL" dirty="0" smtClean="0"/>
              <a:t>B. </a:t>
            </a:r>
            <a:r>
              <a:rPr lang="nl-NL" dirty="0" err="1" smtClean="0"/>
              <a:t>Form</a:t>
            </a:r>
            <a:r>
              <a:rPr lang="nl-NL" dirty="0" smtClean="0"/>
              <a:t>, stage, </a:t>
            </a:r>
            <a:r>
              <a:rPr lang="nl-NL" dirty="0" err="1" smtClean="0"/>
              <a:t>sense</a:t>
            </a:r>
            <a:endParaRPr lang="nl-NL" dirty="0" smtClean="0"/>
          </a:p>
          <a:p>
            <a:r>
              <a:rPr lang="nl-NL" dirty="0" smtClean="0"/>
              <a:t>i. Modern </a:t>
            </a:r>
            <a:r>
              <a:rPr lang="nl-NL" dirty="0" err="1" smtClean="0"/>
              <a:t>democratic</a:t>
            </a:r>
            <a:r>
              <a:rPr lang="nl-NL" dirty="0" smtClean="0"/>
              <a:t> politics is the </a:t>
            </a:r>
            <a:r>
              <a:rPr lang="nl-NL" dirty="0" err="1" smtClean="0"/>
              <a:t>attempt</a:t>
            </a:r>
            <a:r>
              <a:rPr lang="nl-NL" dirty="0" smtClean="0"/>
              <a:t> to </a:t>
            </a:r>
            <a:r>
              <a:rPr lang="nl-NL" dirty="0" err="1" smtClean="0"/>
              <a:t>give</a:t>
            </a:r>
            <a:r>
              <a:rPr lang="nl-NL" dirty="0" smtClean="0"/>
              <a:t> maximum </a:t>
            </a:r>
            <a:r>
              <a:rPr lang="nl-NL" dirty="0" err="1" smtClean="0"/>
              <a:t>space</a:t>
            </a:r>
            <a:r>
              <a:rPr lang="nl-NL" dirty="0" smtClean="0"/>
              <a:t> to the </a:t>
            </a:r>
            <a:r>
              <a:rPr lang="nl-NL" dirty="0" err="1" smtClean="0"/>
              <a:t>political</a:t>
            </a:r>
            <a:r>
              <a:rPr lang="nl-NL" dirty="0" smtClean="0"/>
              <a:t> =&gt; to </a:t>
            </a:r>
            <a:r>
              <a:rPr lang="nl-NL" dirty="0" err="1" smtClean="0"/>
              <a:t>make</a:t>
            </a:r>
            <a:r>
              <a:rPr lang="nl-NL" dirty="0" smtClean="0"/>
              <a:t> </a:t>
            </a:r>
            <a:r>
              <a:rPr lang="nl-NL" dirty="0" err="1" smtClean="0"/>
              <a:t>difference</a:t>
            </a:r>
            <a:r>
              <a:rPr lang="nl-NL" dirty="0" smtClean="0"/>
              <a:t> and conflict </a:t>
            </a:r>
            <a:r>
              <a:rPr lang="nl-NL" dirty="0" err="1" smtClean="0"/>
              <a:t>potential</a:t>
            </a:r>
            <a:r>
              <a:rPr lang="nl-NL" dirty="0" smtClean="0"/>
              <a:t> </a:t>
            </a:r>
            <a:r>
              <a:rPr lang="nl-NL" i="1" dirty="0" smtClean="0"/>
              <a:t>part</a:t>
            </a:r>
            <a:r>
              <a:rPr lang="nl-NL" dirty="0" smtClean="0"/>
              <a:t> of </a:t>
            </a:r>
            <a:r>
              <a:rPr lang="nl-NL" dirty="0" err="1" smtClean="0"/>
              <a:t>political</a:t>
            </a:r>
            <a:r>
              <a:rPr lang="nl-NL" dirty="0" smtClean="0"/>
              <a:t> </a:t>
            </a:r>
            <a:r>
              <a:rPr lang="nl-NL" dirty="0" err="1" smtClean="0"/>
              <a:t>situation</a:t>
            </a:r>
            <a:r>
              <a:rPr lang="nl-NL" dirty="0" smtClean="0"/>
              <a:t>, </a:t>
            </a:r>
            <a:r>
              <a:rPr lang="nl-NL" dirty="0" err="1" smtClean="0"/>
              <a:t>include</a:t>
            </a:r>
            <a:r>
              <a:rPr lang="nl-NL" dirty="0" smtClean="0"/>
              <a:t>, </a:t>
            </a:r>
            <a:r>
              <a:rPr lang="nl-NL" dirty="0" err="1" smtClean="0"/>
              <a:t>not</a:t>
            </a:r>
            <a:r>
              <a:rPr lang="nl-NL" dirty="0" smtClean="0"/>
              <a:t> </a:t>
            </a:r>
            <a:r>
              <a:rPr lang="nl-NL" dirty="0" err="1" smtClean="0"/>
              <a:t>exclude</a:t>
            </a:r>
            <a:r>
              <a:rPr lang="nl-NL" dirty="0" smtClean="0"/>
              <a:t> it.</a:t>
            </a:r>
          </a:p>
          <a:p>
            <a:r>
              <a:rPr lang="nl-NL" dirty="0" err="1" smtClean="0"/>
              <a:t>ii</a:t>
            </a:r>
            <a:r>
              <a:rPr lang="nl-NL" dirty="0" smtClean="0"/>
              <a:t>. The </a:t>
            </a:r>
            <a:r>
              <a:rPr lang="nl-NL" dirty="0" err="1" smtClean="0"/>
              <a:t>transition</a:t>
            </a:r>
            <a:r>
              <a:rPr lang="nl-NL" dirty="0" smtClean="0"/>
              <a:t> </a:t>
            </a:r>
            <a:r>
              <a:rPr lang="nl-NL" dirty="0" err="1" smtClean="0"/>
              <a:t>from</a:t>
            </a:r>
            <a:r>
              <a:rPr lang="nl-NL" dirty="0" smtClean="0"/>
              <a:t> a “</a:t>
            </a:r>
            <a:r>
              <a:rPr lang="nl-NL" dirty="0" err="1" smtClean="0"/>
              <a:t>pre-political</a:t>
            </a:r>
            <a:r>
              <a:rPr lang="nl-NL" dirty="0" smtClean="0"/>
              <a:t>” (</a:t>
            </a:r>
            <a:r>
              <a:rPr lang="nl-NL" dirty="0" err="1" smtClean="0"/>
              <a:t>where</a:t>
            </a:r>
            <a:r>
              <a:rPr lang="nl-NL" dirty="0" smtClean="0"/>
              <a:t> “the </a:t>
            </a:r>
            <a:r>
              <a:rPr lang="nl-NL" dirty="0" err="1" smtClean="0"/>
              <a:t>political</a:t>
            </a:r>
            <a:r>
              <a:rPr lang="nl-NL" dirty="0" smtClean="0"/>
              <a:t>” is “wild”) to a “</a:t>
            </a:r>
            <a:r>
              <a:rPr lang="nl-NL" dirty="0" err="1" smtClean="0"/>
              <a:t>political</a:t>
            </a:r>
            <a:r>
              <a:rPr lang="nl-NL" dirty="0" smtClean="0"/>
              <a:t>” </a:t>
            </a:r>
            <a:r>
              <a:rPr lang="nl-NL" dirty="0" err="1" smtClean="0"/>
              <a:t>situation</a:t>
            </a:r>
            <a:r>
              <a:rPr lang="nl-NL" dirty="0" smtClean="0"/>
              <a:t> is a matter of </a:t>
            </a:r>
            <a:r>
              <a:rPr lang="nl-NL" i="1" dirty="0" err="1" smtClean="0"/>
              <a:t>mise</a:t>
            </a:r>
            <a:r>
              <a:rPr lang="nl-NL" i="1" dirty="0" smtClean="0"/>
              <a:t> en </a:t>
            </a:r>
            <a:r>
              <a:rPr lang="nl-NL" i="1" dirty="0" err="1" smtClean="0"/>
              <a:t>forme</a:t>
            </a:r>
            <a:r>
              <a:rPr lang="nl-NL" i="1" dirty="0" smtClean="0"/>
              <a:t>, </a:t>
            </a:r>
            <a:r>
              <a:rPr lang="nl-NL" i="1" dirty="0" err="1" smtClean="0"/>
              <a:t>mise</a:t>
            </a:r>
            <a:r>
              <a:rPr lang="nl-NL" i="1" dirty="0" smtClean="0"/>
              <a:t> en scène, </a:t>
            </a:r>
            <a:r>
              <a:rPr lang="nl-NL" i="1" dirty="0" err="1" smtClean="0"/>
              <a:t>mise</a:t>
            </a:r>
            <a:r>
              <a:rPr lang="nl-NL" i="1" dirty="0" smtClean="0"/>
              <a:t> en </a:t>
            </a:r>
            <a:r>
              <a:rPr lang="nl-NL" i="1" dirty="0" err="1" smtClean="0"/>
              <a:t>sens</a:t>
            </a:r>
            <a:r>
              <a:rPr lang="nl-NL" dirty="0" smtClean="0"/>
              <a:t> [C. </a:t>
            </a:r>
            <a:r>
              <a:rPr lang="nl-NL" dirty="0" err="1" smtClean="0"/>
              <a:t>Lefort</a:t>
            </a:r>
            <a:r>
              <a:rPr lang="nl-NL" dirty="0" smtClean="0"/>
              <a:t>; </a:t>
            </a:r>
            <a:r>
              <a:rPr lang="nl-NL" i="1" dirty="0" err="1" smtClean="0"/>
              <a:t>mise</a:t>
            </a:r>
            <a:r>
              <a:rPr lang="nl-NL" i="1" dirty="0" smtClean="0"/>
              <a:t> &lt;= </a:t>
            </a:r>
            <a:r>
              <a:rPr lang="nl-NL" i="1" dirty="0" err="1" smtClean="0"/>
              <a:t>mettre</a:t>
            </a:r>
            <a:r>
              <a:rPr lang="nl-NL" dirty="0" smtClean="0"/>
              <a:t>] =&gt;</a:t>
            </a:r>
          </a:p>
          <a:p>
            <a:r>
              <a:rPr lang="nl-NL" dirty="0" err="1" smtClean="0"/>
              <a:t>giving</a:t>
            </a:r>
            <a:r>
              <a:rPr lang="nl-NL" dirty="0" smtClean="0"/>
              <a:t> </a:t>
            </a:r>
            <a:r>
              <a:rPr lang="nl-NL" dirty="0" err="1" smtClean="0"/>
              <a:t>shape</a:t>
            </a:r>
            <a:r>
              <a:rPr lang="nl-NL" dirty="0" smtClean="0"/>
              <a:t>/</a:t>
            </a:r>
            <a:r>
              <a:rPr lang="nl-NL" dirty="0" err="1" smtClean="0"/>
              <a:t>form</a:t>
            </a:r>
            <a:r>
              <a:rPr lang="nl-NL" dirty="0" smtClean="0"/>
              <a:t>, </a:t>
            </a:r>
            <a:r>
              <a:rPr lang="nl-NL" dirty="0" err="1" smtClean="0"/>
              <a:t>creating</a:t>
            </a:r>
            <a:r>
              <a:rPr lang="nl-NL" dirty="0" smtClean="0"/>
              <a:t> a stage [“public”] and “</a:t>
            </a:r>
            <a:r>
              <a:rPr lang="nl-NL" dirty="0" err="1" smtClean="0"/>
              <a:t>making</a:t>
            </a:r>
            <a:r>
              <a:rPr lang="nl-NL" dirty="0" smtClean="0"/>
              <a:t> </a:t>
            </a:r>
            <a:r>
              <a:rPr lang="nl-NL" dirty="0" err="1" smtClean="0"/>
              <a:t>sense</a:t>
            </a:r>
            <a:r>
              <a:rPr lang="nl-NL" dirty="0" smtClean="0"/>
              <a:t>” = </a:t>
            </a:r>
            <a:r>
              <a:rPr lang="nl-NL" dirty="0" err="1" smtClean="0"/>
              <a:t>giving</a:t>
            </a:r>
            <a:r>
              <a:rPr lang="nl-NL" dirty="0" smtClean="0"/>
              <a:t> </a:t>
            </a:r>
            <a:r>
              <a:rPr lang="nl-NL" dirty="0" err="1" smtClean="0"/>
              <a:t>meaning</a:t>
            </a:r>
            <a:r>
              <a:rPr lang="nl-NL" dirty="0" smtClean="0"/>
              <a:t> / </a:t>
            </a:r>
            <a:r>
              <a:rPr lang="nl-NL" dirty="0" err="1" smtClean="0"/>
              <a:t>direction</a:t>
            </a:r>
            <a:r>
              <a:rPr lang="nl-NL" dirty="0" smtClean="0"/>
              <a:t>.</a:t>
            </a:r>
          </a:p>
          <a:p>
            <a:pPr lvl="1"/>
            <a:r>
              <a:rPr lang="nl-NL" dirty="0" smtClean="0"/>
              <a:t>a. </a:t>
            </a:r>
            <a:r>
              <a:rPr lang="nl-NL" dirty="0" err="1" smtClean="0"/>
              <a:t>giving</a:t>
            </a:r>
            <a:r>
              <a:rPr lang="nl-NL" dirty="0" smtClean="0"/>
              <a:t> </a:t>
            </a:r>
            <a:r>
              <a:rPr lang="nl-NL" dirty="0" err="1" smtClean="0"/>
              <a:t>shape</a:t>
            </a:r>
            <a:r>
              <a:rPr lang="nl-NL" dirty="0" smtClean="0"/>
              <a:t>: </a:t>
            </a:r>
            <a:r>
              <a:rPr lang="nl-NL" dirty="0" err="1" smtClean="0"/>
              <a:t>inventing</a:t>
            </a:r>
            <a:r>
              <a:rPr lang="nl-NL" dirty="0" smtClean="0"/>
              <a:t> &amp; </a:t>
            </a:r>
            <a:r>
              <a:rPr lang="nl-NL" dirty="0" err="1" smtClean="0"/>
              <a:t>regauging</a:t>
            </a:r>
            <a:r>
              <a:rPr lang="nl-NL" dirty="0" smtClean="0"/>
              <a:t> </a:t>
            </a:r>
            <a:r>
              <a:rPr lang="nl-NL" dirty="0" err="1" smtClean="0"/>
              <a:t>appropriate</a:t>
            </a:r>
            <a:r>
              <a:rPr lang="nl-NL" dirty="0" smtClean="0"/>
              <a:t> </a:t>
            </a:r>
            <a:r>
              <a:rPr lang="nl-NL" dirty="0" err="1" smtClean="0"/>
              <a:t>forms</a:t>
            </a:r>
            <a:r>
              <a:rPr lang="nl-NL" dirty="0" smtClean="0"/>
              <a:t>, e.g. procedures;</a:t>
            </a:r>
          </a:p>
          <a:p>
            <a:pPr lvl="1"/>
            <a:r>
              <a:rPr lang="nl-NL" dirty="0" smtClean="0"/>
              <a:t>b. </a:t>
            </a:r>
            <a:r>
              <a:rPr lang="nl-NL" dirty="0" err="1" smtClean="0"/>
              <a:t>creating</a:t>
            </a:r>
            <a:r>
              <a:rPr lang="nl-NL" dirty="0" smtClean="0"/>
              <a:t> a stage: arena, </a:t>
            </a:r>
            <a:r>
              <a:rPr lang="nl-NL" dirty="0" err="1" smtClean="0"/>
              <a:t>publics</a:t>
            </a:r>
            <a:r>
              <a:rPr lang="nl-NL" dirty="0" smtClean="0"/>
              <a:t>, e.g. free </a:t>
            </a:r>
            <a:r>
              <a:rPr lang="nl-NL" dirty="0" err="1" smtClean="0"/>
              <a:t>press</a:t>
            </a:r>
            <a:r>
              <a:rPr lang="nl-NL" dirty="0" smtClean="0"/>
              <a:t> [neg. ex. FOX vs. CNN];</a:t>
            </a:r>
          </a:p>
          <a:p>
            <a:pPr lvl="1"/>
            <a:r>
              <a:rPr lang="nl-NL" dirty="0" smtClean="0"/>
              <a:t>c. </a:t>
            </a:r>
            <a:r>
              <a:rPr lang="nl-NL" dirty="0" err="1" smtClean="0"/>
              <a:t>giving</a:t>
            </a:r>
            <a:r>
              <a:rPr lang="nl-NL" dirty="0" smtClean="0"/>
              <a:t> </a:t>
            </a:r>
            <a:r>
              <a:rPr lang="nl-NL" dirty="0" err="1" smtClean="0"/>
              <a:t>meaning</a:t>
            </a:r>
            <a:r>
              <a:rPr lang="nl-NL" dirty="0" smtClean="0"/>
              <a:t> / </a:t>
            </a:r>
            <a:r>
              <a:rPr lang="nl-NL" dirty="0" err="1" smtClean="0"/>
              <a:t>direction</a:t>
            </a:r>
            <a:r>
              <a:rPr lang="nl-NL" dirty="0" smtClean="0"/>
              <a:t>: </a:t>
            </a:r>
            <a:r>
              <a:rPr lang="nl-NL" dirty="0" err="1" smtClean="0"/>
              <a:t>intellectual</a:t>
            </a:r>
            <a:r>
              <a:rPr lang="nl-NL" dirty="0" smtClean="0"/>
              <a:t> </a:t>
            </a:r>
            <a:r>
              <a:rPr lang="nl-NL" dirty="0" err="1" smtClean="0"/>
              <a:t>debate</a:t>
            </a:r>
            <a:r>
              <a:rPr lang="nl-NL" dirty="0" smtClean="0"/>
              <a:t>, </a:t>
            </a:r>
            <a:r>
              <a:rPr lang="nl-NL" dirty="0" err="1" smtClean="0"/>
              <a:t>academic</a:t>
            </a:r>
            <a:r>
              <a:rPr lang="nl-NL" dirty="0" smtClean="0"/>
              <a:t> </a:t>
            </a:r>
            <a:r>
              <a:rPr lang="nl-NL" dirty="0" err="1" smtClean="0"/>
              <a:t>study</a:t>
            </a:r>
            <a:r>
              <a:rPr lang="nl-NL" dirty="0" smtClean="0"/>
              <a:t>, etc.</a:t>
            </a:r>
          </a:p>
          <a:p>
            <a:r>
              <a:rPr lang="nl-NL" dirty="0" err="1" smtClean="0"/>
              <a:t>iii</a:t>
            </a:r>
            <a:r>
              <a:rPr lang="nl-NL" dirty="0" smtClean="0"/>
              <a:t>. </a:t>
            </a:r>
            <a:r>
              <a:rPr lang="nl-NL" dirty="0" err="1" smtClean="0"/>
              <a:t>This</a:t>
            </a:r>
            <a:r>
              <a:rPr lang="nl-NL" dirty="0" smtClean="0"/>
              <a:t> </a:t>
            </a:r>
            <a:r>
              <a:rPr lang="nl-NL" dirty="0" err="1" smtClean="0"/>
              <a:t>applies</a:t>
            </a:r>
            <a:r>
              <a:rPr lang="nl-NL" dirty="0" smtClean="0"/>
              <a:t> </a:t>
            </a:r>
            <a:r>
              <a:rPr lang="nl-NL" dirty="0" err="1" smtClean="0"/>
              <a:t>not</a:t>
            </a:r>
            <a:r>
              <a:rPr lang="nl-NL" dirty="0" smtClean="0"/>
              <a:t> </a:t>
            </a:r>
            <a:r>
              <a:rPr lang="nl-NL" dirty="0" err="1" smtClean="0"/>
              <a:t>only</a:t>
            </a:r>
            <a:r>
              <a:rPr lang="nl-NL" dirty="0" smtClean="0"/>
              <a:t> to the “</a:t>
            </a:r>
            <a:r>
              <a:rPr lang="nl-NL" dirty="0" err="1" smtClean="0"/>
              <a:t>nation-state</a:t>
            </a:r>
            <a:r>
              <a:rPr lang="nl-NL" dirty="0" smtClean="0"/>
              <a:t>” </a:t>
            </a:r>
            <a:r>
              <a:rPr lang="nl-NL" dirty="0" err="1" smtClean="0"/>
              <a:t>but</a:t>
            </a:r>
            <a:r>
              <a:rPr lang="nl-NL" dirty="0" smtClean="0"/>
              <a:t> </a:t>
            </a:r>
            <a:r>
              <a:rPr lang="nl-NL" dirty="0" err="1" smtClean="0"/>
              <a:t>equally</a:t>
            </a:r>
            <a:r>
              <a:rPr lang="nl-NL" dirty="0" smtClean="0"/>
              <a:t> to </a:t>
            </a:r>
            <a:r>
              <a:rPr lang="nl-NL" dirty="0" err="1" smtClean="0"/>
              <a:t>subnational</a:t>
            </a:r>
            <a:r>
              <a:rPr lang="nl-NL" dirty="0" smtClean="0"/>
              <a:t> and </a:t>
            </a:r>
            <a:r>
              <a:rPr lang="nl-NL" dirty="0" err="1" smtClean="0"/>
              <a:t>supranational</a:t>
            </a:r>
            <a:r>
              <a:rPr lang="nl-NL" dirty="0" smtClean="0"/>
              <a:t> </a:t>
            </a:r>
            <a:r>
              <a:rPr lang="nl-NL" dirty="0" err="1" smtClean="0"/>
              <a:t>situations</a:t>
            </a:r>
            <a:r>
              <a:rPr lang="nl-NL" dirty="0" smtClean="0"/>
              <a:t>: </a:t>
            </a:r>
            <a:r>
              <a:rPr lang="nl-NL" i="1" dirty="0" err="1" smtClean="0"/>
              <a:t>it</a:t>
            </a:r>
            <a:r>
              <a:rPr lang="nl-NL" i="1" dirty="0" smtClean="0"/>
              <a:t> </a:t>
            </a:r>
            <a:r>
              <a:rPr lang="nl-NL" i="1" dirty="0" err="1" smtClean="0"/>
              <a:t>can</a:t>
            </a:r>
            <a:r>
              <a:rPr lang="nl-NL" i="1" dirty="0" smtClean="0"/>
              <a:t> </a:t>
            </a:r>
            <a:r>
              <a:rPr lang="nl-NL" i="1" dirty="0" err="1" smtClean="0"/>
              <a:t>be</a:t>
            </a:r>
            <a:r>
              <a:rPr lang="nl-NL" i="1" dirty="0" smtClean="0"/>
              <a:t> </a:t>
            </a:r>
            <a:r>
              <a:rPr lang="nl-NL" i="1" dirty="0" err="1" smtClean="0"/>
              <a:t>done</a:t>
            </a:r>
            <a:r>
              <a:rPr lang="nl-NL" i="1" dirty="0" smtClean="0"/>
              <a:t> in </a:t>
            </a:r>
            <a:r>
              <a:rPr lang="nl-NL" i="1" dirty="0" err="1" smtClean="0"/>
              <a:t>any</a:t>
            </a:r>
            <a:r>
              <a:rPr lang="nl-NL" i="1" dirty="0" smtClean="0"/>
              <a:t> place</a:t>
            </a:r>
            <a:r>
              <a:rPr lang="nl-NL"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2. </a:t>
            </a:r>
            <a:r>
              <a:rPr lang="nl-NL" dirty="0" err="1" smtClean="0"/>
              <a:t>Reconstructive</a:t>
            </a:r>
            <a:r>
              <a:rPr lang="nl-NL" dirty="0" smtClean="0"/>
              <a:t> Part</a:t>
            </a:r>
            <a:endParaRPr lang="nl-NL" dirty="0"/>
          </a:p>
        </p:txBody>
      </p:sp>
      <p:sp>
        <p:nvSpPr>
          <p:cNvPr id="3" name="Content Placeholder 2"/>
          <p:cNvSpPr>
            <a:spLocks noGrp="1"/>
          </p:cNvSpPr>
          <p:nvPr>
            <p:ph idx="1"/>
          </p:nvPr>
        </p:nvSpPr>
        <p:spPr>
          <a:xfrm>
            <a:off x="899999" y="1411132"/>
            <a:ext cx="11802209" cy="6719077"/>
          </a:xfrm>
        </p:spPr>
        <p:txBody>
          <a:bodyPr/>
          <a:lstStyle/>
          <a:p>
            <a:r>
              <a:rPr lang="nl-NL" dirty="0" err="1" smtClean="0"/>
              <a:t>Elections</a:t>
            </a:r>
            <a:r>
              <a:rPr lang="nl-NL" dirty="0" smtClean="0"/>
              <a:t> and referendums.</a:t>
            </a:r>
          </a:p>
          <a:p>
            <a:pPr lvl="1"/>
            <a:r>
              <a:rPr lang="nl-NL" dirty="0" smtClean="0"/>
              <a:t>i. </a:t>
            </a:r>
            <a:r>
              <a:rPr lang="nl-NL" dirty="0" err="1" smtClean="0"/>
              <a:t>An</a:t>
            </a:r>
            <a:r>
              <a:rPr lang="nl-NL" dirty="0" smtClean="0"/>
              <a:t> element of the </a:t>
            </a:r>
            <a:r>
              <a:rPr lang="nl-NL" i="1" dirty="0" err="1" smtClean="0"/>
              <a:t>form</a:t>
            </a:r>
            <a:r>
              <a:rPr lang="nl-NL" dirty="0" smtClean="0"/>
              <a:t> of a </a:t>
            </a:r>
            <a:r>
              <a:rPr lang="nl-NL" dirty="0" err="1" smtClean="0"/>
              <a:t>democratic</a:t>
            </a:r>
            <a:r>
              <a:rPr lang="nl-NL" dirty="0" smtClean="0"/>
              <a:t> </a:t>
            </a:r>
            <a:r>
              <a:rPr lang="nl-NL" dirty="0" err="1" smtClean="0"/>
              <a:t>polity</a:t>
            </a:r>
            <a:r>
              <a:rPr lang="nl-NL" dirty="0" smtClean="0"/>
              <a:t> </a:t>
            </a:r>
            <a:r>
              <a:rPr lang="nl-NL" i="1" dirty="0" err="1" smtClean="0"/>
              <a:t>can</a:t>
            </a:r>
            <a:r>
              <a:rPr lang="nl-NL" i="1" dirty="0" smtClean="0"/>
              <a:t> </a:t>
            </a:r>
            <a:r>
              <a:rPr lang="nl-NL" i="1" dirty="0" err="1" smtClean="0"/>
              <a:t>be</a:t>
            </a:r>
            <a:r>
              <a:rPr lang="nl-NL" dirty="0" smtClean="0"/>
              <a:t> </a:t>
            </a:r>
            <a:r>
              <a:rPr lang="nl-NL" dirty="0" err="1" smtClean="0"/>
              <a:t>elections</a:t>
            </a:r>
            <a:r>
              <a:rPr lang="nl-NL" dirty="0" smtClean="0"/>
              <a:t>.</a:t>
            </a:r>
          </a:p>
          <a:p>
            <a:pPr lvl="1"/>
            <a:r>
              <a:rPr lang="nl-NL" dirty="0" err="1" smtClean="0"/>
              <a:t>ii</a:t>
            </a:r>
            <a:r>
              <a:rPr lang="nl-NL" dirty="0" smtClean="0"/>
              <a:t>. FFFUCS are </a:t>
            </a:r>
            <a:r>
              <a:rPr lang="nl-NL" b="1" i="1" dirty="0" smtClean="0"/>
              <a:t>a</a:t>
            </a:r>
            <a:r>
              <a:rPr lang="nl-NL" dirty="0" smtClean="0"/>
              <a:t> </a:t>
            </a:r>
            <a:r>
              <a:rPr lang="nl-NL" dirty="0" err="1" smtClean="0"/>
              <a:t>form</a:t>
            </a:r>
            <a:r>
              <a:rPr lang="nl-NL" dirty="0" smtClean="0"/>
              <a:t> [</a:t>
            </a:r>
            <a:r>
              <a:rPr lang="nl-NL" i="1" dirty="0" err="1" smtClean="0"/>
              <a:t>not</a:t>
            </a:r>
            <a:r>
              <a:rPr lang="nl-NL" dirty="0" smtClean="0"/>
              <a:t> argument </a:t>
            </a:r>
            <a:r>
              <a:rPr lang="nl-NL" dirty="0" err="1" smtClean="0"/>
              <a:t>against</a:t>
            </a:r>
            <a:r>
              <a:rPr lang="nl-NL" dirty="0" smtClean="0"/>
              <a:t> </a:t>
            </a:r>
            <a:r>
              <a:rPr lang="nl-NL" dirty="0" err="1" smtClean="0"/>
              <a:t>elections</a:t>
            </a:r>
            <a:r>
              <a:rPr lang="nl-NL" dirty="0" smtClean="0"/>
              <a:t> in </a:t>
            </a:r>
            <a:r>
              <a:rPr lang="nl-NL" dirty="0" err="1" smtClean="0"/>
              <a:t>general</a:t>
            </a:r>
            <a:r>
              <a:rPr lang="nl-NL" dirty="0" smtClean="0"/>
              <a:t>!]:</a:t>
            </a:r>
          </a:p>
          <a:p>
            <a:pPr lvl="2"/>
            <a:r>
              <a:rPr lang="nl-NL" dirty="0" smtClean="0"/>
              <a:t>a.  Free </a:t>
            </a:r>
            <a:r>
              <a:rPr lang="nl-NL" dirty="0" err="1" smtClean="0"/>
              <a:t>elections</a:t>
            </a:r>
            <a:r>
              <a:rPr lang="nl-NL" dirty="0" smtClean="0"/>
              <a:t> are </a:t>
            </a:r>
            <a:r>
              <a:rPr lang="nl-NL" dirty="0" err="1" smtClean="0"/>
              <a:t>better</a:t>
            </a:r>
            <a:r>
              <a:rPr lang="nl-NL" dirty="0" smtClean="0"/>
              <a:t> </a:t>
            </a:r>
            <a:r>
              <a:rPr lang="nl-NL" dirty="0" err="1" smtClean="0"/>
              <a:t>than</a:t>
            </a:r>
            <a:r>
              <a:rPr lang="nl-NL" dirty="0" smtClean="0"/>
              <a:t> </a:t>
            </a:r>
            <a:r>
              <a:rPr lang="nl-NL" dirty="0" err="1" smtClean="0"/>
              <a:t>Unfree</a:t>
            </a:r>
            <a:r>
              <a:rPr lang="nl-NL" dirty="0" smtClean="0"/>
              <a:t> </a:t>
            </a:r>
            <a:r>
              <a:rPr lang="nl-NL" dirty="0" err="1" smtClean="0"/>
              <a:t>ones</a:t>
            </a:r>
            <a:r>
              <a:rPr lang="nl-NL" dirty="0" smtClean="0"/>
              <a:t>;</a:t>
            </a:r>
          </a:p>
          <a:p>
            <a:pPr lvl="2"/>
            <a:r>
              <a:rPr lang="nl-NL" dirty="0" smtClean="0"/>
              <a:t>b. Fair </a:t>
            </a:r>
            <a:r>
              <a:rPr lang="nl-NL" dirty="0" err="1" smtClean="0"/>
              <a:t>elections</a:t>
            </a:r>
            <a:r>
              <a:rPr lang="nl-NL" dirty="0" smtClean="0"/>
              <a:t> are </a:t>
            </a:r>
            <a:r>
              <a:rPr lang="nl-NL" dirty="0" err="1" smtClean="0"/>
              <a:t>better</a:t>
            </a:r>
            <a:r>
              <a:rPr lang="nl-NL" dirty="0" smtClean="0"/>
              <a:t> </a:t>
            </a:r>
            <a:r>
              <a:rPr lang="nl-NL" dirty="0" err="1" smtClean="0"/>
              <a:t>than</a:t>
            </a:r>
            <a:r>
              <a:rPr lang="nl-NL" dirty="0" smtClean="0"/>
              <a:t> </a:t>
            </a:r>
            <a:r>
              <a:rPr lang="nl-NL" dirty="0" err="1" smtClean="0"/>
              <a:t>Rigged</a:t>
            </a:r>
            <a:r>
              <a:rPr lang="nl-NL" dirty="0" smtClean="0"/>
              <a:t> </a:t>
            </a:r>
            <a:r>
              <a:rPr lang="nl-NL" dirty="0" err="1" smtClean="0"/>
              <a:t>ones</a:t>
            </a:r>
            <a:r>
              <a:rPr lang="nl-NL" dirty="0" smtClean="0"/>
              <a:t>;</a:t>
            </a:r>
          </a:p>
          <a:p>
            <a:pPr lvl="2"/>
            <a:r>
              <a:rPr lang="nl-NL" dirty="0" smtClean="0"/>
              <a:t>c. Frequent (</a:t>
            </a:r>
            <a:r>
              <a:rPr lang="nl-NL" dirty="0" err="1" smtClean="0"/>
              <a:t>repeated</a:t>
            </a:r>
            <a:r>
              <a:rPr lang="nl-NL" dirty="0" smtClean="0"/>
              <a:t>, </a:t>
            </a:r>
            <a:r>
              <a:rPr lang="nl-NL" dirty="0" err="1" smtClean="0"/>
              <a:t>regular</a:t>
            </a:r>
            <a:r>
              <a:rPr lang="nl-NL" dirty="0" smtClean="0"/>
              <a:t>) </a:t>
            </a:r>
            <a:r>
              <a:rPr lang="nl-NL" dirty="0" err="1" smtClean="0"/>
              <a:t>elections</a:t>
            </a:r>
            <a:r>
              <a:rPr lang="nl-NL" dirty="0" smtClean="0"/>
              <a:t> are </a:t>
            </a:r>
            <a:r>
              <a:rPr lang="nl-NL" dirty="0" err="1" smtClean="0"/>
              <a:t>better</a:t>
            </a:r>
            <a:r>
              <a:rPr lang="nl-NL" dirty="0" smtClean="0"/>
              <a:t> </a:t>
            </a:r>
            <a:r>
              <a:rPr lang="nl-NL" dirty="0" err="1" smtClean="0"/>
              <a:t>than</a:t>
            </a:r>
            <a:r>
              <a:rPr lang="nl-NL" dirty="0" smtClean="0"/>
              <a:t> </a:t>
            </a:r>
            <a:r>
              <a:rPr lang="nl-NL" dirty="0" err="1" smtClean="0"/>
              <a:t>irregular</a:t>
            </a:r>
            <a:r>
              <a:rPr lang="nl-NL" dirty="0" smtClean="0"/>
              <a:t> </a:t>
            </a:r>
            <a:r>
              <a:rPr lang="nl-NL" dirty="0" err="1" smtClean="0"/>
              <a:t>ones</a:t>
            </a:r>
            <a:r>
              <a:rPr lang="nl-NL" dirty="0" smtClean="0"/>
              <a:t> </a:t>
            </a:r>
            <a:r>
              <a:rPr lang="nl-NL" dirty="0" err="1" smtClean="0"/>
              <a:t>or</a:t>
            </a:r>
            <a:r>
              <a:rPr lang="nl-NL" dirty="0" smtClean="0"/>
              <a:t> “</a:t>
            </a:r>
            <a:r>
              <a:rPr lang="nl-NL" dirty="0" err="1" smtClean="0"/>
              <a:t>one</a:t>
            </a:r>
            <a:r>
              <a:rPr lang="nl-NL" dirty="0" smtClean="0"/>
              <a:t> man – </a:t>
            </a:r>
            <a:r>
              <a:rPr lang="nl-NL" dirty="0" err="1" smtClean="0"/>
              <a:t>one</a:t>
            </a:r>
            <a:r>
              <a:rPr lang="nl-NL" dirty="0" smtClean="0"/>
              <a:t> </a:t>
            </a:r>
            <a:r>
              <a:rPr lang="nl-NL" dirty="0" err="1" smtClean="0"/>
              <a:t>vote</a:t>
            </a:r>
            <a:r>
              <a:rPr lang="nl-NL" dirty="0" smtClean="0"/>
              <a:t> – </a:t>
            </a:r>
            <a:r>
              <a:rPr lang="nl-NL" dirty="0" err="1" smtClean="0"/>
              <a:t>one</a:t>
            </a:r>
            <a:r>
              <a:rPr lang="nl-NL" dirty="0" smtClean="0"/>
              <a:t> time” </a:t>
            </a:r>
            <a:r>
              <a:rPr lang="nl-NL" dirty="0" err="1" smtClean="0"/>
              <a:t>elections</a:t>
            </a:r>
            <a:r>
              <a:rPr lang="nl-NL" dirty="0" smtClean="0"/>
              <a:t> [F. Zakaria];</a:t>
            </a:r>
          </a:p>
          <a:p>
            <a:pPr lvl="2"/>
            <a:r>
              <a:rPr lang="nl-NL" dirty="0" smtClean="0"/>
              <a:t>d. Universal </a:t>
            </a:r>
            <a:r>
              <a:rPr lang="nl-NL" dirty="0" err="1" smtClean="0"/>
              <a:t>elections</a:t>
            </a:r>
            <a:r>
              <a:rPr lang="nl-NL" dirty="0" smtClean="0"/>
              <a:t> are (</a:t>
            </a:r>
            <a:r>
              <a:rPr lang="nl-NL" dirty="0" err="1" smtClean="0"/>
              <a:t>usually</a:t>
            </a:r>
            <a:r>
              <a:rPr lang="nl-NL" dirty="0" smtClean="0"/>
              <a:t>) </a:t>
            </a:r>
            <a:r>
              <a:rPr lang="nl-NL" dirty="0" err="1" smtClean="0"/>
              <a:t>better</a:t>
            </a:r>
            <a:r>
              <a:rPr lang="nl-NL" dirty="0" smtClean="0"/>
              <a:t> </a:t>
            </a:r>
            <a:r>
              <a:rPr lang="nl-NL" dirty="0" err="1" smtClean="0"/>
              <a:t>than</a:t>
            </a:r>
            <a:r>
              <a:rPr lang="nl-NL" dirty="0" smtClean="0"/>
              <a:t> </a:t>
            </a:r>
            <a:r>
              <a:rPr lang="nl-NL" dirty="0" err="1" smtClean="0"/>
              <a:t>selective</a:t>
            </a:r>
            <a:r>
              <a:rPr lang="nl-NL" dirty="0" smtClean="0"/>
              <a:t> </a:t>
            </a:r>
            <a:r>
              <a:rPr lang="nl-NL" dirty="0" err="1" smtClean="0"/>
              <a:t>ones</a:t>
            </a:r>
            <a:r>
              <a:rPr lang="nl-NL" dirty="0" smtClean="0"/>
              <a:t>;</a:t>
            </a:r>
          </a:p>
          <a:p>
            <a:pPr lvl="2"/>
            <a:r>
              <a:rPr lang="nl-NL" dirty="0" smtClean="0"/>
              <a:t>e. </a:t>
            </a:r>
            <a:r>
              <a:rPr lang="nl-NL" dirty="0" err="1" smtClean="0"/>
              <a:t>Competitive</a:t>
            </a:r>
            <a:r>
              <a:rPr lang="nl-NL" dirty="0" smtClean="0"/>
              <a:t> </a:t>
            </a:r>
            <a:r>
              <a:rPr lang="nl-NL" dirty="0" err="1" smtClean="0"/>
              <a:t>elections</a:t>
            </a:r>
            <a:r>
              <a:rPr lang="nl-NL" dirty="0" smtClean="0"/>
              <a:t> are </a:t>
            </a:r>
            <a:r>
              <a:rPr lang="nl-NL" dirty="0" err="1" smtClean="0"/>
              <a:t>better</a:t>
            </a:r>
            <a:r>
              <a:rPr lang="nl-NL" dirty="0" smtClean="0"/>
              <a:t> </a:t>
            </a:r>
            <a:r>
              <a:rPr lang="nl-NL" dirty="0" err="1" smtClean="0"/>
              <a:t>than</a:t>
            </a:r>
            <a:r>
              <a:rPr lang="nl-NL" dirty="0" smtClean="0"/>
              <a:t> </a:t>
            </a:r>
            <a:r>
              <a:rPr lang="nl-NL" dirty="0" err="1" smtClean="0"/>
              <a:t>ones</a:t>
            </a:r>
            <a:r>
              <a:rPr lang="nl-NL" dirty="0" smtClean="0"/>
              <a:t> in </a:t>
            </a:r>
            <a:r>
              <a:rPr lang="nl-NL" dirty="0" err="1" smtClean="0"/>
              <a:t>which</a:t>
            </a:r>
            <a:r>
              <a:rPr lang="nl-NL" dirty="0" smtClean="0"/>
              <a:t> </a:t>
            </a:r>
            <a:r>
              <a:rPr lang="nl-NL" dirty="0" err="1" smtClean="0"/>
              <a:t>there</a:t>
            </a:r>
            <a:r>
              <a:rPr lang="nl-NL" dirty="0" smtClean="0"/>
              <a:t> is </a:t>
            </a:r>
            <a:r>
              <a:rPr lang="nl-NL" dirty="0" err="1" smtClean="0"/>
              <a:t>no</a:t>
            </a:r>
            <a:r>
              <a:rPr lang="nl-NL" dirty="0" smtClean="0"/>
              <a:t> “</a:t>
            </a:r>
            <a:r>
              <a:rPr lang="nl-NL" dirty="0" err="1" smtClean="0"/>
              <a:t>battle</a:t>
            </a:r>
            <a:r>
              <a:rPr lang="nl-NL" dirty="0" smtClean="0"/>
              <a:t> </a:t>
            </a:r>
            <a:r>
              <a:rPr lang="nl-NL" dirty="0" err="1" smtClean="0"/>
              <a:t>for</a:t>
            </a:r>
            <a:r>
              <a:rPr lang="nl-NL" dirty="0" smtClean="0"/>
              <a:t> </a:t>
            </a:r>
            <a:r>
              <a:rPr lang="nl-NL" dirty="0" err="1" smtClean="0"/>
              <a:t>victory</a:t>
            </a:r>
            <a:r>
              <a:rPr lang="nl-NL" dirty="0" smtClean="0"/>
              <a:t>”;</a:t>
            </a:r>
          </a:p>
          <a:p>
            <a:pPr lvl="2"/>
            <a:r>
              <a:rPr lang="nl-NL" dirty="0" smtClean="0"/>
              <a:t>f. </a:t>
            </a:r>
            <a:r>
              <a:rPr lang="nl-NL" dirty="0" err="1" smtClean="0"/>
              <a:t>Secret</a:t>
            </a:r>
            <a:r>
              <a:rPr lang="nl-NL" dirty="0" smtClean="0"/>
              <a:t> </a:t>
            </a:r>
            <a:r>
              <a:rPr lang="nl-NL" dirty="0" err="1" smtClean="0"/>
              <a:t>elections</a:t>
            </a:r>
            <a:r>
              <a:rPr lang="nl-NL" dirty="0" smtClean="0"/>
              <a:t> </a:t>
            </a:r>
            <a:r>
              <a:rPr lang="nl-NL" dirty="0" err="1" smtClean="0"/>
              <a:t>can</a:t>
            </a:r>
            <a:r>
              <a:rPr lang="nl-NL" dirty="0" smtClean="0"/>
              <a:t> </a:t>
            </a:r>
            <a:r>
              <a:rPr lang="nl-NL" dirty="0" err="1" smtClean="0"/>
              <a:t>be</a:t>
            </a:r>
            <a:r>
              <a:rPr lang="nl-NL" dirty="0" smtClean="0"/>
              <a:t> </a:t>
            </a:r>
            <a:r>
              <a:rPr lang="nl-NL" dirty="0" err="1" smtClean="0"/>
              <a:t>better</a:t>
            </a:r>
            <a:r>
              <a:rPr lang="nl-NL" dirty="0" smtClean="0"/>
              <a:t> </a:t>
            </a:r>
            <a:r>
              <a:rPr lang="nl-NL" dirty="0" err="1" smtClean="0"/>
              <a:t>than</a:t>
            </a:r>
            <a:r>
              <a:rPr lang="nl-NL" dirty="0" smtClean="0"/>
              <a:t> </a:t>
            </a:r>
            <a:r>
              <a:rPr lang="nl-NL" dirty="0" err="1" smtClean="0"/>
              <a:t>overt</a:t>
            </a:r>
            <a:r>
              <a:rPr lang="nl-NL" dirty="0" smtClean="0"/>
              <a:t> </a:t>
            </a:r>
            <a:r>
              <a:rPr lang="nl-NL" dirty="0" err="1" smtClean="0"/>
              <a:t>ones</a:t>
            </a:r>
            <a:r>
              <a:rPr lang="nl-NL" dirty="0" smtClean="0"/>
              <a:t> (e.g. </a:t>
            </a:r>
            <a:r>
              <a:rPr lang="nl-NL" dirty="0" err="1" smtClean="0"/>
              <a:t>raising</a:t>
            </a:r>
            <a:r>
              <a:rPr lang="nl-NL" dirty="0" smtClean="0"/>
              <a:t> hands).</a:t>
            </a:r>
          </a:p>
          <a:p>
            <a:pPr lvl="1"/>
            <a:r>
              <a:rPr lang="nl-NL" dirty="0" err="1" smtClean="0"/>
              <a:t>iii</a:t>
            </a:r>
            <a:r>
              <a:rPr lang="nl-NL" dirty="0" smtClean="0"/>
              <a:t>. Referendums are </a:t>
            </a:r>
            <a:r>
              <a:rPr lang="nl-NL" dirty="0" err="1" smtClean="0"/>
              <a:t>also</a:t>
            </a:r>
            <a:r>
              <a:rPr lang="nl-NL" dirty="0" smtClean="0"/>
              <a:t> </a:t>
            </a:r>
            <a:r>
              <a:rPr lang="nl-NL" b="1" i="1" dirty="0" smtClean="0"/>
              <a:t>a</a:t>
            </a:r>
            <a:r>
              <a:rPr lang="nl-NL" dirty="0" smtClean="0"/>
              <a:t> </a:t>
            </a:r>
            <a:r>
              <a:rPr lang="nl-NL" dirty="0" err="1" smtClean="0"/>
              <a:t>form</a:t>
            </a:r>
            <a:r>
              <a:rPr lang="nl-NL" dirty="0" smtClean="0"/>
              <a:t> [</a:t>
            </a:r>
            <a:r>
              <a:rPr lang="nl-NL" i="1" dirty="0" err="1" smtClean="0"/>
              <a:t>not</a:t>
            </a:r>
            <a:r>
              <a:rPr lang="nl-NL" dirty="0" smtClean="0"/>
              <a:t> </a:t>
            </a:r>
            <a:r>
              <a:rPr lang="nl-NL" dirty="0" err="1" smtClean="0"/>
              <a:t>an</a:t>
            </a:r>
            <a:r>
              <a:rPr lang="nl-NL" dirty="0" smtClean="0"/>
              <a:t> argument </a:t>
            </a:r>
            <a:r>
              <a:rPr lang="nl-NL" dirty="0" err="1" smtClean="0"/>
              <a:t>against</a:t>
            </a:r>
            <a:r>
              <a:rPr lang="nl-NL" dirty="0" smtClean="0"/>
              <a:t> referendums in </a:t>
            </a:r>
            <a:r>
              <a:rPr lang="nl-NL" dirty="0" err="1" smtClean="0"/>
              <a:t>general</a:t>
            </a:r>
            <a:r>
              <a:rPr lang="nl-NL" dirty="0" smtClean="0"/>
              <a:t>!]:</a:t>
            </a:r>
          </a:p>
          <a:p>
            <a:pPr lvl="2"/>
            <a:r>
              <a:rPr lang="nl-NL" dirty="0" smtClean="0"/>
              <a:t>a. </a:t>
            </a:r>
            <a:r>
              <a:rPr lang="nl-NL" dirty="0" err="1" smtClean="0"/>
              <a:t>There</a:t>
            </a:r>
            <a:r>
              <a:rPr lang="nl-NL" dirty="0" smtClean="0"/>
              <a:t> are </a:t>
            </a:r>
            <a:r>
              <a:rPr lang="nl-NL" dirty="0" err="1" smtClean="0"/>
              <a:t>many</a:t>
            </a:r>
            <a:r>
              <a:rPr lang="nl-NL" dirty="0" smtClean="0"/>
              <a:t> types of referendum: </a:t>
            </a:r>
            <a:r>
              <a:rPr lang="nl-NL" dirty="0" err="1" smtClean="0"/>
              <a:t>advisory</a:t>
            </a:r>
            <a:r>
              <a:rPr lang="nl-NL" dirty="0" smtClean="0"/>
              <a:t> vs. binding, </a:t>
            </a:r>
            <a:r>
              <a:rPr lang="nl-NL" dirty="0" err="1" smtClean="0"/>
              <a:t>legislative</a:t>
            </a:r>
            <a:r>
              <a:rPr lang="nl-NL" dirty="0" smtClean="0"/>
              <a:t> vs. veto, </a:t>
            </a:r>
            <a:r>
              <a:rPr lang="nl-NL" dirty="0" err="1" smtClean="0"/>
              <a:t>citizens</a:t>
            </a:r>
            <a:r>
              <a:rPr lang="nl-NL" dirty="0" smtClean="0"/>
              <a:t>’ vs. </a:t>
            </a:r>
            <a:r>
              <a:rPr lang="nl-NL" dirty="0" err="1" smtClean="0"/>
              <a:t>government</a:t>
            </a:r>
            <a:r>
              <a:rPr lang="nl-NL" dirty="0" smtClean="0"/>
              <a:t> </a:t>
            </a:r>
            <a:r>
              <a:rPr lang="nl-NL" dirty="0" err="1" smtClean="0"/>
              <a:t>initiative</a:t>
            </a:r>
            <a:r>
              <a:rPr lang="nl-NL" dirty="0" smtClean="0"/>
              <a:t>, etc.;</a:t>
            </a:r>
          </a:p>
          <a:p>
            <a:pPr lvl="2"/>
            <a:r>
              <a:rPr lang="nl-NL" dirty="0" smtClean="0"/>
              <a:t>b. </a:t>
            </a:r>
            <a:r>
              <a:rPr lang="nl-NL" dirty="0" err="1" smtClean="0"/>
              <a:t>Like</a:t>
            </a:r>
            <a:r>
              <a:rPr lang="nl-NL" dirty="0" smtClean="0"/>
              <a:t> </a:t>
            </a:r>
            <a:r>
              <a:rPr lang="nl-NL" dirty="0" err="1" smtClean="0"/>
              <a:t>elections</a:t>
            </a:r>
            <a:r>
              <a:rPr lang="nl-NL" dirty="0" smtClean="0"/>
              <a:t>, referendums are </a:t>
            </a:r>
            <a:r>
              <a:rPr lang="nl-NL" dirty="0" err="1" smtClean="0"/>
              <a:t>not</a:t>
            </a:r>
            <a:r>
              <a:rPr lang="nl-NL" dirty="0" smtClean="0"/>
              <a:t> a </a:t>
            </a:r>
            <a:r>
              <a:rPr lang="nl-NL" i="1" dirty="0" err="1" smtClean="0"/>
              <a:t>bonum</a:t>
            </a:r>
            <a:r>
              <a:rPr lang="nl-NL" i="1" dirty="0" smtClean="0"/>
              <a:t> in se</a:t>
            </a:r>
            <a:r>
              <a:rPr lang="nl-NL" dirty="0" smtClean="0"/>
              <a:t> [</a:t>
            </a:r>
            <a:r>
              <a:rPr lang="nl-NL" dirty="0" err="1" smtClean="0"/>
              <a:t>good</a:t>
            </a:r>
            <a:r>
              <a:rPr lang="nl-NL" dirty="0" smtClean="0"/>
              <a:t> in </a:t>
            </a:r>
            <a:r>
              <a:rPr lang="nl-NL" dirty="0" err="1" smtClean="0"/>
              <a:t>itself</a:t>
            </a:r>
            <a:r>
              <a:rPr lang="nl-NL" dirty="0" smtClean="0"/>
              <a:t>]: </a:t>
            </a:r>
            <a:r>
              <a:rPr lang="nl-NL" dirty="0" err="1" smtClean="0"/>
              <a:t>their</a:t>
            </a:r>
            <a:r>
              <a:rPr lang="nl-NL" dirty="0" smtClean="0"/>
              <a:t> </a:t>
            </a:r>
            <a:r>
              <a:rPr lang="nl-NL" dirty="0" err="1" smtClean="0"/>
              <a:t>value</a:t>
            </a:r>
            <a:r>
              <a:rPr lang="nl-NL" dirty="0" smtClean="0"/>
              <a:t> </a:t>
            </a:r>
            <a:r>
              <a:rPr lang="nl-NL" dirty="0" err="1" smtClean="0"/>
              <a:t>depends</a:t>
            </a:r>
            <a:r>
              <a:rPr lang="nl-NL" dirty="0" smtClean="0"/>
              <a:t> </a:t>
            </a:r>
            <a:r>
              <a:rPr lang="nl-NL" dirty="0" err="1" smtClean="0"/>
              <a:t>on</a:t>
            </a:r>
            <a:r>
              <a:rPr lang="nl-NL" dirty="0" smtClean="0"/>
              <a:t> the overall </a:t>
            </a:r>
            <a:r>
              <a:rPr lang="nl-NL" dirty="0" err="1" smtClean="0"/>
              <a:t>situation</a:t>
            </a:r>
            <a:r>
              <a:rPr lang="nl-NL" dirty="0" smtClean="0"/>
              <a:t> </a:t>
            </a:r>
            <a:r>
              <a:rPr lang="nl-NL" dirty="0" err="1" smtClean="0"/>
              <a:t>they</a:t>
            </a:r>
            <a:r>
              <a:rPr lang="nl-NL" dirty="0" smtClean="0"/>
              <a:t> are part of;</a:t>
            </a:r>
          </a:p>
          <a:p>
            <a:pPr lvl="2"/>
            <a:r>
              <a:rPr lang="nl-NL" dirty="0" smtClean="0"/>
              <a:t>c. The </a:t>
            </a:r>
            <a:r>
              <a:rPr lang="nl-NL" dirty="0" err="1" smtClean="0"/>
              <a:t>precise</a:t>
            </a:r>
            <a:r>
              <a:rPr lang="nl-NL" dirty="0" smtClean="0"/>
              <a:t> </a:t>
            </a:r>
            <a:r>
              <a:rPr lang="nl-NL" dirty="0" err="1" smtClean="0"/>
              <a:t>question</a:t>
            </a:r>
            <a:r>
              <a:rPr lang="nl-NL" dirty="0" smtClean="0"/>
              <a:t> / topic of a referendum is </a:t>
            </a:r>
            <a:r>
              <a:rPr lang="nl-NL" dirty="0" err="1" smtClean="0"/>
              <a:t>often</a:t>
            </a:r>
            <a:r>
              <a:rPr lang="nl-NL" dirty="0" smtClean="0"/>
              <a:t> more important </a:t>
            </a:r>
            <a:r>
              <a:rPr lang="nl-NL" dirty="0" err="1" smtClean="0"/>
              <a:t>than</a:t>
            </a:r>
            <a:r>
              <a:rPr lang="nl-NL" dirty="0" smtClean="0"/>
              <a:t> the </a:t>
            </a:r>
            <a:r>
              <a:rPr lang="nl-NL" dirty="0" err="1" smtClean="0"/>
              <a:t>outcome</a:t>
            </a:r>
            <a:r>
              <a:rPr lang="nl-NL" dirty="0" smtClean="0"/>
              <a:t>.</a:t>
            </a:r>
          </a:p>
          <a:p>
            <a:pPr lvl="1"/>
            <a:r>
              <a:rPr lang="nl-NL" dirty="0" err="1" smtClean="0"/>
              <a:t>iv</a:t>
            </a:r>
            <a:r>
              <a:rPr lang="nl-NL" dirty="0" smtClean="0"/>
              <a:t>. Both </a:t>
            </a:r>
            <a:r>
              <a:rPr lang="nl-NL" dirty="0" err="1" smtClean="0"/>
              <a:t>elections</a:t>
            </a:r>
            <a:r>
              <a:rPr lang="nl-NL" dirty="0" smtClean="0"/>
              <a:t> and referendums </a:t>
            </a:r>
            <a:r>
              <a:rPr lang="nl-NL" dirty="0" err="1" smtClean="0"/>
              <a:t>can</a:t>
            </a:r>
            <a:r>
              <a:rPr lang="nl-NL" dirty="0" smtClean="0"/>
              <a:t> </a:t>
            </a:r>
            <a:r>
              <a:rPr lang="nl-NL" dirty="0" err="1" smtClean="0"/>
              <a:t>be</a:t>
            </a:r>
            <a:r>
              <a:rPr lang="nl-NL" dirty="0" smtClean="0"/>
              <a:t> </a:t>
            </a:r>
            <a:r>
              <a:rPr lang="nl-NL" i="1" dirty="0" err="1" smtClean="0"/>
              <a:t>vital</a:t>
            </a:r>
            <a:r>
              <a:rPr lang="nl-NL" dirty="0" smtClean="0"/>
              <a:t> </a:t>
            </a:r>
            <a:r>
              <a:rPr lang="nl-NL" dirty="0" err="1" smtClean="0"/>
              <a:t>parts</a:t>
            </a:r>
            <a:r>
              <a:rPr lang="nl-NL" dirty="0" smtClean="0"/>
              <a:t> of </a:t>
            </a:r>
            <a:r>
              <a:rPr lang="nl-NL" dirty="0" err="1" smtClean="0"/>
              <a:t>democratic</a:t>
            </a:r>
            <a:r>
              <a:rPr lang="nl-NL" dirty="0" smtClean="0"/>
              <a:t> politics, </a:t>
            </a:r>
            <a:r>
              <a:rPr lang="nl-NL" dirty="0" err="1" smtClean="0"/>
              <a:t>but</a:t>
            </a:r>
            <a:r>
              <a:rPr lang="nl-NL" dirty="0" smtClean="0"/>
              <a:t> the </a:t>
            </a:r>
            <a:r>
              <a:rPr lang="nl-NL" dirty="0" err="1" smtClean="0"/>
              <a:t>reduction</a:t>
            </a:r>
            <a:r>
              <a:rPr lang="nl-NL" dirty="0" smtClean="0"/>
              <a:t> of </a:t>
            </a:r>
            <a:r>
              <a:rPr lang="nl-NL" dirty="0" err="1" smtClean="0"/>
              <a:t>democracy</a:t>
            </a:r>
            <a:r>
              <a:rPr lang="nl-NL" dirty="0" smtClean="0"/>
              <a:t> to </a:t>
            </a:r>
            <a:r>
              <a:rPr lang="nl-NL" dirty="0" err="1" smtClean="0"/>
              <a:t>their</a:t>
            </a:r>
            <a:r>
              <a:rPr lang="nl-NL" dirty="0" smtClean="0"/>
              <a:t> </a:t>
            </a:r>
            <a:r>
              <a:rPr lang="nl-NL" dirty="0" err="1" smtClean="0"/>
              <a:t>combination</a:t>
            </a:r>
            <a:r>
              <a:rPr lang="nl-NL" dirty="0" smtClean="0"/>
              <a:t> is </a:t>
            </a:r>
            <a:r>
              <a:rPr lang="nl-NL" i="1" dirty="0" smtClean="0"/>
              <a:t>lethal</a:t>
            </a:r>
            <a:r>
              <a:rPr lang="nl-NL"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2. </a:t>
            </a:r>
            <a:r>
              <a:rPr lang="nl-NL" dirty="0" err="1" smtClean="0"/>
              <a:t>Reconstructive</a:t>
            </a:r>
            <a:r>
              <a:rPr lang="nl-NL" dirty="0" smtClean="0"/>
              <a:t> Part</a:t>
            </a:r>
            <a:endParaRPr lang="nl-NL" dirty="0"/>
          </a:p>
        </p:txBody>
      </p:sp>
      <p:sp>
        <p:nvSpPr>
          <p:cNvPr id="3" name="Content Placeholder 2"/>
          <p:cNvSpPr>
            <a:spLocks noGrp="1"/>
          </p:cNvSpPr>
          <p:nvPr>
            <p:ph idx="1"/>
          </p:nvPr>
        </p:nvSpPr>
        <p:spPr/>
        <p:txBody>
          <a:bodyPr/>
          <a:lstStyle/>
          <a:p>
            <a:r>
              <a:rPr lang="nl-NL" dirty="0" smtClean="0"/>
              <a:t>C. </a:t>
            </a:r>
            <a:r>
              <a:rPr lang="nl-NL" dirty="0" err="1" smtClean="0"/>
              <a:t>Political</a:t>
            </a:r>
            <a:r>
              <a:rPr lang="nl-NL" dirty="0" smtClean="0"/>
              <a:t> </a:t>
            </a:r>
            <a:r>
              <a:rPr lang="nl-NL" dirty="0" err="1" smtClean="0"/>
              <a:t>subjectivity</a:t>
            </a:r>
            <a:r>
              <a:rPr lang="nl-NL" dirty="0" smtClean="0"/>
              <a:t> / </a:t>
            </a:r>
            <a:r>
              <a:rPr lang="nl-NL" dirty="0" err="1" smtClean="0"/>
              <a:t>agency</a:t>
            </a:r>
            <a:r>
              <a:rPr lang="nl-NL" dirty="0" smtClean="0"/>
              <a:t>.</a:t>
            </a:r>
          </a:p>
          <a:p>
            <a:pPr lvl="1"/>
            <a:r>
              <a:rPr lang="nl-NL" dirty="0" smtClean="0"/>
              <a:t>i. In </a:t>
            </a:r>
            <a:r>
              <a:rPr lang="nl-NL" dirty="0" err="1" smtClean="0"/>
              <a:t>each</a:t>
            </a:r>
            <a:r>
              <a:rPr lang="nl-NL" dirty="0" smtClean="0"/>
              <a:t> &amp; </a:t>
            </a:r>
            <a:r>
              <a:rPr lang="nl-NL" dirty="0" err="1" smtClean="0"/>
              <a:t>every</a:t>
            </a:r>
            <a:r>
              <a:rPr lang="nl-NL" dirty="0" smtClean="0"/>
              <a:t> case, </a:t>
            </a:r>
            <a:r>
              <a:rPr lang="nl-NL" dirty="0" err="1" smtClean="0"/>
              <a:t>democracy</a:t>
            </a:r>
            <a:r>
              <a:rPr lang="nl-NL" dirty="0" smtClean="0"/>
              <a:t> has to do </a:t>
            </a:r>
            <a:r>
              <a:rPr lang="nl-NL" dirty="0" err="1" smtClean="0"/>
              <a:t>with</a:t>
            </a:r>
            <a:r>
              <a:rPr lang="nl-NL" dirty="0" smtClean="0"/>
              <a:t> the </a:t>
            </a:r>
            <a:r>
              <a:rPr lang="nl-NL" i="1" dirty="0" err="1" smtClean="0"/>
              <a:t>life</a:t>
            </a:r>
            <a:r>
              <a:rPr lang="nl-NL" dirty="0" smtClean="0"/>
              <a:t> of a </a:t>
            </a:r>
            <a:r>
              <a:rPr lang="nl-NL" dirty="0" err="1" smtClean="0"/>
              <a:t>political</a:t>
            </a:r>
            <a:r>
              <a:rPr lang="nl-NL" dirty="0" smtClean="0"/>
              <a:t> </a:t>
            </a:r>
            <a:r>
              <a:rPr lang="nl-NL" dirty="0" err="1" smtClean="0"/>
              <a:t>community</a:t>
            </a:r>
            <a:r>
              <a:rPr lang="nl-NL" dirty="0" smtClean="0"/>
              <a:t> (</a:t>
            </a:r>
            <a:r>
              <a:rPr lang="nl-NL" dirty="0" err="1" smtClean="0"/>
              <a:t>which</a:t>
            </a:r>
            <a:r>
              <a:rPr lang="nl-NL" dirty="0" smtClean="0"/>
              <a:t> </a:t>
            </a:r>
            <a:r>
              <a:rPr lang="nl-NL" dirty="0" err="1" smtClean="0"/>
              <a:t>can</a:t>
            </a:r>
            <a:r>
              <a:rPr lang="nl-NL" dirty="0" smtClean="0"/>
              <a:t> </a:t>
            </a:r>
            <a:r>
              <a:rPr lang="nl-NL" dirty="0" err="1" smtClean="0"/>
              <a:t>be</a:t>
            </a:r>
            <a:r>
              <a:rPr lang="nl-NL" dirty="0" smtClean="0"/>
              <a:t> a </a:t>
            </a:r>
            <a:r>
              <a:rPr lang="nl-NL" dirty="0" err="1" smtClean="0"/>
              <a:t>nation</a:t>
            </a:r>
            <a:r>
              <a:rPr lang="nl-NL" dirty="0" smtClean="0"/>
              <a:t>, </a:t>
            </a:r>
            <a:r>
              <a:rPr lang="nl-NL" dirty="0" err="1" smtClean="0"/>
              <a:t>but</a:t>
            </a:r>
            <a:r>
              <a:rPr lang="nl-NL" dirty="0" smtClean="0"/>
              <a:t> </a:t>
            </a:r>
            <a:r>
              <a:rPr lang="nl-NL" dirty="0" err="1" smtClean="0"/>
              <a:t>also</a:t>
            </a:r>
            <a:r>
              <a:rPr lang="nl-NL" dirty="0" smtClean="0"/>
              <a:t> a </a:t>
            </a:r>
            <a:r>
              <a:rPr lang="nl-NL" dirty="0" err="1" smtClean="0"/>
              <a:t>university</a:t>
            </a:r>
            <a:r>
              <a:rPr lang="nl-NL" dirty="0" smtClean="0"/>
              <a:t> </a:t>
            </a:r>
            <a:r>
              <a:rPr lang="nl-NL" dirty="0" err="1" smtClean="0"/>
              <a:t>or</a:t>
            </a:r>
            <a:r>
              <a:rPr lang="nl-NL" dirty="0" smtClean="0"/>
              <a:t> a global </a:t>
            </a:r>
            <a:r>
              <a:rPr lang="nl-NL" dirty="0" err="1" smtClean="0"/>
              <a:t>humankind</a:t>
            </a:r>
            <a:r>
              <a:rPr lang="nl-NL" dirty="0" smtClean="0"/>
              <a:t>).</a:t>
            </a:r>
          </a:p>
          <a:p>
            <a:pPr lvl="1"/>
            <a:r>
              <a:rPr lang="nl-NL" dirty="0" err="1" smtClean="0"/>
              <a:t>ii</a:t>
            </a:r>
            <a:r>
              <a:rPr lang="nl-NL" dirty="0" smtClean="0"/>
              <a:t>. </a:t>
            </a:r>
            <a:r>
              <a:rPr lang="nl-NL" dirty="0" err="1" smtClean="0"/>
              <a:t>There</a:t>
            </a:r>
            <a:r>
              <a:rPr lang="nl-NL" dirty="0" smtClean="0"/>
              <a:t> is </a:t>
            </a:r>
            <a:r>
              <a:rPr lang="nl-NL" dirty="0" err="1" smtClean="0"/>
              <a:t>no</a:t>
            </a:r>
            <a:r>
              <a:rPr lang="nl-NL" dirty="0" smtClean="0"/>
              <a:t> </a:t>
            </a:r>
            <a:r>
              <a:rPr lang="nl-NL" dirty="0" err="1" smtClean="0"/>
              <a:t>other</a:t>
            </a:r>
            <a:r>
              <a:rPr lang="nl-NL" dirty="0" smtClean="0"/>
              <a:t> </a:t>
            </a:r>
            <a:r>
              <a:rPr lang="nl-NL" dirty="0" err="1" smtClean="0"/>
              <a:t>political</a:t>
            </a:r>
            <a:r>
              <a:rPr lang="nl-NL" dirty="0" smtClean="0"/>
              <a:t> subject / agent </a:t>
            </a:r>
            <a:r>
              <a:rPr lang="nl-NL" dirty="0" err="1" smtClean="0"/>
              <a:t>than</a:t>
            </a:r>
            <a:r>
              <a:rPr lang="nl-NL" dirty="0" smtClean="0"/>
              <a:t> “we” [B. de </a:t>
            </a:r>
            <a:r>
              <a:rPr lang="nl-NL" dirty="0" err="1" smtClean="0"/>
              <a:t>Spinoza</a:t>
            </a:r>
            <a:r>
              <a:rPr lang="nl-NL" dirty="0" smtClean="0"/>
              <a:t>: </a:t>
            </a:r>
            <a:r>
              <a:rPr lang="nl-NL" dirty="0" err="1" smtClean="0"/>
              <a:t>ultimately</a:t>
            </a:r>
            <a:r>
              <a:rPr lang="nl-NL" dirty="0" smtClean="0"/>
              <a:t>, </a:t>
            </a:r>
            <a:r>
              <a:rPr lang="nl-NL" dirty="0" err="1" smtClean="0"/>
              <a:t>every</a:t>
            </a:r>
            <a:r>
              <a:rPr lang="nl-NL" dirty="0" smtClean="0"/>
              <a:t> </a:t>
            </a:r>
            <a:r>
              <a:rPr lang="nl-NL" dirty="0" err="1" smtClean="0"/>
              <a:t>polity</a:t>
            </a:r>
            <a:r>
              <a:rPr lang="nl-NL" dirty="0" smtClean="0"/>
              <a:t> is </a:t>
            </a:r>
            <a:r>
              <a:rPr lang="nl-NL" dirty="0" err="1" smtClean="0"/>
              <a:t>democratic</a:t>
            </a:r>
            <a:r>
              <a:rPr lang="nl-NL" dirty="0" smtClean="0"/>
              <a:t>…];</a:t>
            </a:r>
          </a:p>
          <a:p>
            <a:pPr lvl="1"/>
            <a:r>
              <a:rPr lang="nl-NL" dirty="0" err="1" smtClean="0"/>
              <a:t>iii</a:t>
            </a:r>
            <a:r>
              <a:rPr lang="nl-NL" dirty="0" smtClean="0"/>
              <a:t>. </a:t>
            </a:r>
            <a:r>
              <a:rPr lang="nl-NL" dirty="0" err="1" smtClean="0"/>
              <a:t>It</a:t>
            </a:r>
            <a:r>
              <a:rPr lang="nl-NL" dirty="0" smtClean="0"/>
              <a:t> </a:t>
            </a:r>
            <a:r>
              <a:rPr lang="nl-NL" dirty="0" err="1" smtClean="0"/>
              <a:t>necessarily</a:t>
            </a:r>
            <a:r>
              <a:rPr lang="nl-NL" dirty="0" smtClean="0"/>
              <a:t>, </a:t>
            </a:r>
            <a:r>
              <a:rPr lang="nl-NL" dirty="0" err="1" smtClean="0"/>
              <a:t>hence</a:t>
            </a:r>
            <a:r>
              <a:rPr lang="nl-NL" dirty="0" smtClean="0"/>
              <a:t> </a:t>
            </a:r>
            <a:r>
              <a:rPr lang="nl-NL" dirty="0" err="1" smtClean="0"/>
              <a:t>always</a:t>
            </a:r>
            <a:r>
              <a:rPr lang="nl-NL" dirty="0" smtClean="0"/>
              <a:t> and </a:t>
            </a:r>
            <a:r>
              <a:rPr lang="nl-NL" dirty="0" err="1" smtClean="0"/>
              <a:t>everywhere</a:t>
            </a:r>
            <a:r>
              <a:rPr lang="nl-NL" dirty="0" smtClean="0"/>
              <a:t> is a matter of “we” </a:t>
            </a:r>
            <a:r>
              <a:rPr lang="nl-NL" i="1" dirty="0" smtClean="0"/>
              <a:t>–a </a:t>
            </a:r>
            <a:r>
              <a:rPr lang="nl-NL" dirty="0" smtClean="0"/>
              <a:t>“”we”, </a:t>
            </a:r>
            <a:r>
              <a:rPr lang="nl-NL" dirty="0" err="1" smtClean="0"/>
              <a:t>any</a:t>
            </a:r>
            <a:r>
              <a:rPr lang="nl-NL" dirty="0" smtClean="0"/>
              <a:t> “we”</a:t>
            </a:r>
            <a:r>
              <a:rPr lang="nl-NL" i="1" dirty="0" smtClean="0"/>
              <a:t>- </a:t>
            </a:r>
            <a:r>
              <a:rPr lang="nl-NL" dirty="0" smtClean="0"/>
              <a:t>to </a:t>
            </a:r>
            <a:r>
              <a:rPr lang="nl-NL" dirty="0" err="1" smtClean="0"/>
              <a:t>make</a:t>
            </a:r>
            <a:r>
              <a:rPr lang="nl-NL" dirty="0" smtClean="0"/>
              <a:t> </a:t>
            </a:r>
            <a:r>
              <a:rPr lang="nl-NL" dirty="0" err="1" smtClean="0"/>
              <a:t>its</a:t>
            </a:r>
            <a:r>
              <a:rPr lang="nl-NL" dirty="0" smtClean="0"/>
              <a:t> </a:t>
            </a:r>
            <a:r>
              <a:rPr lang="nl-NL" dirty="0" err="1" smtClean="0"/>
              <a:t>situation</a:t>
            </a:r>
            <a:r>
              <a:rPr lang="nl-NL" dirty="0" smtClean="0"/>
              <a:t> “more </a:t>
            </a:r>
            <a:r>
              <a:rPr lang="nl-NL" dirty="0" err="1" smtClean="0"/>
              <a:t>democratic</a:t>
            </a:r>
            <a:r>
              <a:rPr lang="nl-NL" dirty="0" smtClean="0"/>
              <a:t>” </a:t>
            </a:r>
            <a:r>
              <a:rPr lang="nl-NL" dirty="0" err="1" smtClean="0"/>
              <a:t>or</a:t>
            </a:r>
            <a:r>
              <a:rPr lang="nl-NL" dirty="0" smtClean="0"/>
              <a:t> “</a:t>
            </a:r>
            <a:r>
              <a:rPr lang="nl-NL" dirty="0" err="1" smtClean="0"/>
              <a:t>less</a:t>
            </a:r>
            <a:r>
              <a:rPr lang="nl-NL" dirty="0" smtClean="0"/>
              <a:t> </a:t>
            </a:r>
            <a:r>
              <a:rPr lang="nl-NL" dirty="0" err="1" smtClean="0"/>
              <a:t>democratic</a:t>
            </a:r>
            <a:r>
              <a:rPr lang="nl-NL" dirty="0" smtClean="0"/>
              <a:t>” =&gt; (de-/re-)</a:t>
            </a:r>
            <a:r>
              <a:rPr lang="nl-NL" dirty="0" err="1" smtClean="0"/>
              <a:t>democratization</a:t>
            </a:r>
            <a:r>
              <a:rPr lang="nl-NL" dirty="0" smtClean="0"/>
              <a:t> is </a:t>
            </a:r>
            <a:r>
              <a:rPr lang="nl-NL" dirty="0" err="1" smtClean="0"/>
              <a:t>an</a:t>
            </a:r>
            <a:r>
              <a:rPr lang="nl-NL" dirty="0" smtClean="0"/>
              <a:t> </a:t>
            </a:r>
            <a:r>
              <a:rPr lang="nl-NL" dirty="0" err="1" smtClean="0"/>
              <a:t>ongoing</a:t>
            </a:r>
            <a:r>
              <a:rPr lang="nl-NL" dirty="0" smtClean="0"/>
              <a:t> </a:t>
            </a:r>
            <a:r>
              <a:rPr lang="nl-NL" dirty="0" err="1" smtClean="0"/>
              <a:t>process</a:t>
            </a:r>
            <a:r>
              <a:rPr lang="nl-NL" dirty="0" smtClean="0"/>
              <a:t> </a:t>
            </a:r>
            <a:r>
              <a:rPr lang="nl-NL" dirty="0" err="1" smtClean="0"/>
              <a:t>that</a:t>
            </a:r>
            <a:r>
              <a:rPr lang="nl-NL" dirty="0" smtClean="0"/>
              <a:t> is “up to </a:t>
            </a:r>
            <a:r>
              <a:rPr lang="nl-NL" dirty="0" err="1" smtClean="0"/>
              <a:t>us</a:t>
            </a:r>
            <a:r>
              <a:rPr lang="nl-NL" dirty="0" smtClean="0"/>
              <a:t>” </a:t>
            </a:r>
            <a:r>
              <a:rPr lang="nl-NL" i="1" dirty="0" smtClean="0"/>
              <a:t>–</a:t>
            </a:r>
            <a:r>
              <a:rPr lang="nl-NL" i="1" dirty="0" err="1" smtClean="0"/>
              <a:t>an</a:t>
            </a:r>
            <a:r>
              <a:rPr lang="nl-NL" i="1" dirty="0" smtClean="0"/>
              <a:t> </a:t>
            </a:r>
            <a:r>
              <a:rPr lang="nl-NL" dirty="0" smtClean="0"/>
              <a:t>“</a:t>
            </a:r>
            <a:r>
              <a:rPr lang="nl-NL" dirty="0" err="1" smtClean="0"/>
              <a:t>us</a:t>
            </a:r>
            <a:r>
              <a:rPr lang="nl-NL" dirty="0" smtClean="0"/>
              <a:t>”, </a:t>
            </a:r>
            <a:r>
              <a:rPr lang="nl-NL" dirty="0" err="1" smtClean="0"/>
              <a:t>any</a:t>
            </a:r>
            <a:r>
              <a:rPr lang="nl-NL" dirty="0" smtClean="0"/>
              <a:t> “</a:t>
            </a:r>
            <a:r>
              <a:rPr lang="nl-NL" dirty="0" err="1" smtClean="0"/>
              <a:t>us</a:t>
            </a:r>
            <a:r>
              <a:rPr lang="nl-NL" dirty="0" smtClean="0"/>
              <a:t>”</a:t>
            </a:r>
            <a:r>
              <a:rPr lang="nl-NL" i="1" dirty="0" smtClean="0"/>
              <a:t>-</a:t>
            </a:r>
            <a:r>
              <a:rPr lang="nl-NL" dirty="0" smtClean="0"/>
              <a:t> and </a:t>
            </a:r>
            <a:r>
              <a:rPr lang="nl-NL" dirty="0" err="1" smtClean="0"/>
              <a:t>that</a:t>
            </a:r>
            <a:r>
              <a:rPr lang="nl-NL" dirty="0" smtClean="0"/>
              <a:t> is </a:t>
            </a:r>
            <a:r>
              <a:rPr lang="nl-NL" dirty="0" err="1" smtClean="0"/>
              <a:t>likely</a:t>
            </a:r>
            <a:r>
              <a:rPr lang="nl-NL" dirty="0" smtClean="0"/>
              <a:t> to </a:t>
            </a:r>
            <a:r>
              <a:rPr lang="nl-NL" dirty="0" err="1" smtClean="0"/>
              <a:t>find</a:t>
            </a:r>
            <a:r>
              <a:rPr lang="nl-NL" dirty="0" smtClean="0"/>
              <a:t> </a:t>
            </a:r>
            <a:r>
              <a:rPr lang="nl-NL" dirty="0" err="1" smtClean="0"/>
              <a:t>an</a:t>
            </a:r>
            <a:r>
              <a:rPr lang="nl-NL" dirty="0" smtClean="0"/>
              <a:t> </a:t>
            </a:r>
            <a:r>
              <a:rPr lang="nl-NL" dirty="0" err="1" smtClean="0"/>
              <a:t>opposing</a:t>
            </a:r>
            <a:r>
              <a:rPr lang="nl-NL" dirty="0" smtClean="0"/>
              <a:t> “</a:t>
            </a:r>
            <a:r>
              <a:rPr lang="nl-NL" dirty="0" err="1" smtClean="0"/>
              <a:t>they</a:t>
            </a:r>
            <a:r>
              <a:rPr lang="nl-NL" dirty="0" smtClean="0"/>
              <a:t>”;</a:t>
            </a:r>
          </a:p>
          <a:p>
            <a:pPr lvl="1"/>
            <a:r>
              <a:rPr lang="nl-NL" dirty="0" err="1" smtClean="0"/>
              <a:t>iv</a:t>
            </a:r>
            <a:r>
              <a:rPr lang="nl-NL" dirty="0" smtClean="0"/>
              <a:t>. </a:t>
            </a:r>
            <a:r>
              <a:rPr lang="nl-NL" dirty="0" err="1" smtClean="0"/>
              <a:t>Democracy</a:t>
            </a:r>
            <a:r>
              <a:rPr lang="nl-NL" dirty="0" smtClean="0"/>
              <a:t> is </a:t>
            </a:r>
            <a:r>
              <a:rPr lang="nl-NL" dirty="0" err="1" smtClean="0"/>
              <a:t>always-also</a:t>
            </a:r>
            <a:r>
              <a:rPr lang="nl-NL" dirty="0" smtClean="0"/>
              <a:t> </a:t>
            </a:r>
            <a:r>
              <a:rPr lang="nl-NL" dirty="0" err="1" smtClean="0"/>
              <a:t>about</a:t>
            </a:r>
            <a:r>
              <a:rPr lang="nl-NL" dirty="0" smtClean="0"/>
              <a:t> </a:t>
            </a:r>
            <a:r>
              <a:rPr lang="nl-NL" i="1" dirty="0" err="1" smtClean="0"/>
              <a:t>struggle</a:t>
            </a:r>
            <a:r>
              <a:rPr lang="nl-NL" dirty="0" smtClean="0"/>
              <a:t>: </a:t>
            </a:r>
            <a:r>
              <a:rPr lang="nl-NL" dirty="0" err="1" smtClean="0"/>
              <a:t>struggle</a:t>
            </a:r>
            <a:r>
              <a:rPr lang="nl-NL" dirty="0" smtClean="0"/>
              <a:t> </a:t>
            </a:r>
            <a:r>
              <a:rPr lang="nl-NL" dirty="0" err="1" smtClean="0"/>
              <a:t>for</a:t>
            </a:r>
            <a:r>
              <a:rPr lang="nl-NL" dirty="0" smtClean="0"/>
              <a:t> </a:t>
            </a:r>
            <a:r>
              <a:rPr lang="nl-NL" dirty="0" err="1" smtClean="0"/>
              <a:t>democracy</a:t>
            </a:r>
            <a:r>
              <a:rPr lang="nl-NL" dirty="0" smtClean="0"/>
              <a:t>, </a:t>
            </a:r>
            <a:r>
              <a:rPr lang="nl-NL" dirty="0" err="1" smtClean="0"/>
              <a:t>struggle</a:t>
            </a:r>
            <a:r>
              <a:rPr lang="nl-NL" dirty="0" smtClean="0"/>
              <a:t> </a:t>
            </a:r>
            <a:r>
              <a:rPr lang="nl-NL" dirty="0" err="1" smtClean="0"/>
              <a:t>against</a:t>
            </a:r>
            <a:r>
              <a:rPr lang="nl-NL" dirty="0" smtClean="0"/>
              <a:t> </a:t>
            </a:r>
            <a:r>
              <a:rPr lang="nl-NL" dirty="0" err="1" smtClean="0"/>
              <a:t>violence</a:t>
            </a:r>
            <a:r>
              <a:rPr lang="nl-NL" dirty="0" smtClean="0"/>
              <a:t>, </a:t>
            </a:r>
            <a:r>
              <a:rPr lang="nl-NL" dirty="0" err="1" smtClean="0"/>
              <a:t>struggle</a:t>
            </a:r>
            <a:r>
              <a:rPr lang="nl-NL" dirty="0" smtClean="0"/>
              <a:t> </a:t>
            </a:r>
            <a:r>
              <a:rPr lang="nl-NL" dirty="0" err="1" smtClean="0"/>
              <a:t>against</a:t>
            </a:r>
            <a:r>
              <a:rPr lang="nl-NL" dirty="0" smtClean="0"/>
              <a:t> </a:t>
            </a:r>
            <a:r>
              <a:rPr lang="nl-NL" dirty="0" err="1" smtClean="0"/>
              <a:t>division</a:t>
            </a:r>
            <a:r>
              <a:rPr lang="nl-NL" dirty="0" smtClean="0"/>
              <a:t>,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2. </a:t>
            </a:r>
            <a:r>
              <a:rPr lang="nl-NL" dirty="0" err="1" smtClean="0"/>
              <a:t>Reconstructive</a:t>
            </a:r>
            <a:r>
              <a:rPr lang="nl-NL" dirty="0" smtClean="0"/>
              <a:t> Part</a:t>
            </a:r>
            <a:endParaRPr lang="nl-NL" dirty="0"/>
          </a:p>
        </p:txBody>
      </p:sp>
      <p:sp>
        <p:nvSpPr>
          <p:cNvPr id="3" name="Content Placeholder 2"/>
          <p:cNvSpPr>
            <a:spLocks noGrp="1"/>
          </p:cNvSpPr>
          <p:nvPr>
            <p:ph idx="1"/>
          </p:nvPr>
        </p:nvSpPr>
        <p:spPr>
          <a:xfrm>
            <a:off x="900000" y="1308746"/>
            <a:ext cx="11160000" cy="982957"/>
          </a:xfrm>
        </p:spPr>
        <p:txBody>
          <a:bodyPr/>
          <a:lstStyle/>
          <a:p>
            <a:r>
              <a:rPr lang="nl-NL" dirty="0" smtClean="0"/>
              <a:t>D. </a:t>
            </a:r>
            <a:r>
              <a:rPr lang="nl-NL" dirty="0" err="1" smtClean="0"/>
              <a:t>Democracy</a:t>
            </a:r>
            <a:r>
              <a:rPr lang="nl-NL" dirty="0" smtClean="0"/>
              <a:t>, as a </a:t>
            </a:r>
            <a:r>
              <a:rPr lang="nl-NL" i="1" dirty="0" err="1" smtClean="0"/>
              <a:t>possible</a:t>
            </a:r>
            <a:r>
              <a:rPr lang="nl-NL" dirty="0" smtClean="0"/>
              <a:t> </a:t>
            </a:r>
            <a:r>
              <a:rPr lang="nl-NL" dirty="0" err="1" smtClean="0"/>
              <a:t>quality</a:t>
            </a:r>
            <a:r>
              <a:rPr lang="nl-NL" dirty="0" smtClean="0"/>
              <a:t> of </a:t>
            </a:r>
            <a:r>
              <a:rPr lang="nl-NL" dirty="0" err="1" smtClean="0"/>
              <a:t>any</a:t>
            </a:r>
            <a:r>
              <a:rPr lang="nl-NL" dirty="0" smtClean="0"/>
              <a:t> </a:t>
            </a:r>
            <a:r>
              <a:rPr lang="nl-NL" dirty="0" err="1" smtClean="0"/>
              <a:t>political</a:t>
            </a:r>
            <a:r>
              <a:rPr lang="nl-NL" dirty="0" smtClean="0"/>
              <a:t> </a:t>
            </a:r>
            <a:r>
              <a:rPr lang="nl-NL" dirty="0" err="1" smtClean="0"/>
              <a:t>situation</a:t>
            </a:r>
            <a:r>
              <a:rPr lang="nl-NL" dirty="0" smtClean="0"/>
              <a:t> </a:t>
            </a:r>
            <a:r>
              <a:rPr lang="nl-NL" dirty="0" err="1" smtClean="0"/>
              <a:t>can</a:t>
            </a:r>
            <a:r>
              <a:rPr lang="nl-NL" dirty="0" smtClean="0"/>
              <a:t> </a:t>
            </a:r>
            <a:r>
              <a:rPr lang="nl-NL" dirty="0" err="1" smtClean="0"/>
              <a:t>be</a:t>
            </a:r>
            <a:r>
              <a:rPr lang="nl-NL" dirty="0" smtClean="0"/>
              <a:t> present at </a:t>
            </a:r>
            <a:r>
              <a:rPr lang="nl-NL" dirty="0" err="1" smtClean="0"/>
              <a:t>each</a:t>
            </a:r>
            <a:r>
              <a:rPr lang="nl-NL" dirty="0" smtClean="0"/>
              <a:t> of 5 steps of the </a:t>
            </a:r>
            <a:r>
              <a:rPr lang="nl-NL" dirty="0" err="1" smtClean="0"/>
              <a:t>political</a:t>
            </a:r>
            <a:r>
              <a:rPr lang="nl-NL" dirty="0" smtClean="0"/>
              <a:t> proces:</a:t>
            </a:r>
          </a:p>
        </p:txBody>
      </p:sp>
      <p:graphicFrame>
        <p:nvGraphicFramePr>
          <p:cNvPr id="4" name="Diagram 3"/>
          <p:cNvGraphicFramePr/>
          <p:nvPr/>
        </p:nvGraphicFramePr>
        <p:xfrm>
          <a:off x="2167203" y="2291703"/>
          <a:ext cx="9501336" cy="5599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2. </a:t>
            </a:r>
            <a:r>
              <a:rPr lang="nl-NL" dirty="0" err="1" smtClean="0"/>
              <a:t>Reconstructive</a:t>
            </a:r>
            <a:r>
              <a:rPr lang="nl-NL" dirty="0" smtClean="0"/>
              <a:t> Part</a:t>
            </a:r>
            <a:endParaRPr lang="nl-NL" dirty="0"/>
          </a:p>
        </p:txBody>
      </p:sp>
      <p:sp>
        <p:nvSpPr>
          <p:cNvPr id="3" name="Content Placeholder 2"/>
          <p:cNvSpPr>
            <a:spLocks noGrp="1"/>
          </p:cNvSpPr>
          <p:nvPr>
            <p:ph idx="1"/>
          </p:nvPr>
        </p:nvSpPr>
        <p:spPr/>
        <p:txBody>
          <a:bodyPr/>
          <a:lstStyle/>
          <a:p>
            <a:r>
              <a:rPr lang="nl-NL" dirty="0" smtClean="0"/>
              <a:t>E. </a:t>
            </a:r>
            <a:r>
              <a:rPr lang="nl-NL" dirty="0" err="1" smtClean="0"/>
              <a:t>Scale</a:t>
            </a:r>
            <a:r>
              <a:rPr lang="nl-NL" dirty="0" smtClean="0"/>
              <a:t> and </a:t>
            </a:r>
            <a:r>
              <a:rPr lang="nl-NL" dirty="0" err="1" smtClean="0"/>
              <a:t>size</a:t>
            </a:r>
            <a:r>
              <a:rPr lang="nl-NL" dirty="0" smtClean="0"/>
              <a:t>.</a:t>
            </a:r>
          </a:p>
          <a:p>
            <a:pPr lvl="1"/>
            <a:r>
              <a:rPr lang="nl-NL" dirty="0" smtClean="0"/>
              <a:t>i. </a:t>
            </a:r>
            <a:r>
              <a:rPr lang="nl-NL" dirty="0" err="1" smtClean="0"/>
              <a:t>Representative</a:t>
            </a:r>
            <a:r>
              <a:rPr lang="nl-NL" dirty="0" smtClean="0"/>
              <a:t> </a:t>
            </a:r>
            <a:r>
              <a:rPr lang="nl-NL" dirty="0" err="1" smtClean="0"/>
              <a:t>democracy</a:t>
            </a:r>
            <a:r>
              <a:rPr lang="nl-NL" dirty="0" smtClean="0"/>
              <a:t> was </a:t>
            </a:r>
            <a:r>
              <a:rPr lang="nl-NL" dirty="0" err="1" smtClean="0"/>
              <a:t>not</a:t>
            </a:r>
            <a:r>
              <a:rPr lang="nl-NL" dirty="0" smtClean="0"/>
              <a:t> </a:t>
            </a:r>
            <a:r>
              <a:rPr lang="nl-NL" dirty="0" err="1" smtClean="0"/>
              <a:t>invented</a:t>
            </a:r>
            <a:r>
              <a:rPr lang="nl-NL" dirty="0" smtClean="0"/>
              <a:t> in order to deal </a:t>
            </a:r>
            <a:r>
              <a:rPr lang="nl-NL" dirty="0" err="1" smtClean="0"/>
              <a:t>with</a:t>
            </a:r>
            <a:r>
              <a:rPr lang="nl-NL" dirty="0" smtClean="0"/>
              <a:t> the </a:t>
            </a:r>
            <a:r>
              <a:rPr lang="nl-NL" dirty="0" err="1" smtClean="0"/>
              <a:t>size</a:t>
            </a:r>
            <a:r>
              <a:rPr lang="nl-NL" dirty="0" smtClean="0"/>
              <a:t> </a:t>
            </a:r>
            <a:r>
              <a:rPr lang="nl-NL" dirty="0" err="1" smtClean="0"/>
              <a:t>or</a:t>
            </a:r>
            <a:r>
              <a:rPr lang="nl-NL" dirty="0" smtClean="0"/>
              <a:t> </a:t>
            </a:r>
            <a:r>
              <a:rPr lang="nl-NL" dirty="0" err="1" smtClean="0"/>
              <a:t>complexity</a:t>
            </a:r>
            <a:r>
              <a:rPr lang="nl-NL" dirty="0" smtClean="0"/>
              <a:t> of society, </a:t>
            </a:r>
            <a:r>
              <a:rPr lang="nl-NL" dirty="0" err="1" smtClean="0"/>
              <a:t>but</a:t>
            </a:r>
            <a:r>
              <a:rPr lang="nl-NL" dirty="0" smtClean="0"/>
              <a:t> in order to </a:t>
            </a:r>
            <a:r>
              <a:rPr lang="nl-NL" dirty="0" err="1" smtClean="0"/>
              <a:t>improve</a:t>
            </a:r>
            <a:r>
              <a:rPr lang="nl-NL" dirty="0" smtClean="0"/>
              <a:t> the </a:t>
            </a:r>
            <a:r>
              <a:rPr lang="nl-NL" dirty="0" err="1" smtClean="0"/>
              <a:t>quality</a:t>
            </a:r>
            <a:r>
              <a:rPr lang="nl-NL" dirty="0" smtClean="0"/>
              <a:t> of </a:t>
            </a:r>
            <a:r>
              <a:rPr lang="nl-NL" dirty="0" err="1" smtClean="0"/>
              <a:t>those</a:t>
            </a:r>
            <a:r>
              <a:rPr lang="nl-NL" dirty="0" smtClean="0"/>
              <a:t> </a:t>
            </a:r>
            <a:r>
              <a:rPr lang="nl-NL" dirty="0" err="1" smtClean="0"/>
              <a:t>who</a:t>
            </a:r>
            <a:r>
              <a:rPr lang="nl-NL" dirty="0" smtClean="0"/>
              <a:t> </a:t>
            </a:r>
            <a:r>
              <a:rPr lang="nl-NL" dirty="0" err="1" smtClean="0"/>
              <a:t>rule</a:t>
            </a:r>
            <a:r>
              <a:rPr lang="nl-NL" dirty="0" smtClean="0"/>
              <a:t>: “</a:t>
            </a:r>
            <a:r>
              <a:rPr lang="nl-NL" dirty="0" err="1" smtClean="0"/>
              <a:t>elective</a:t>
            </a:r>
            <a:r>
              <a:rPr lang="nl-NL" dirty="0" smtClean="0"/>
              <a:t> </a:t>
            </a:r>
            <a:r>
              <a:rPr lang="nl-NL" dirty="0" err="1" smtClean="0"/>
              <a:t>aristocracy</a:t>
            </a:r>
            <a:r>
              <a:rPr lang="nl-NL" dirty="0" smtClean="0"/>
              <a:t>” and as a </a:t>
            </a:r>
            <a:r>
              <a:rPr lang="nl-NL" dirty="0" err="1" smtClean="0"/>
              <a:t>barrier</a:t>
            </a:r>
            <a:r>
              <a:rPr lang="nl-NL" dirty="0" smtClean="0"/>
              <a:t> </a:t>
            </a:r>
            <a:r>
              <a:rPr lang="nl-NL" dirty="0" err="1" smtClean="0"/>
              <a:t>against</a:t>
            </a:r>
            <a:r>
              <a:rPr lang="nl-NL" dirty="0" smtClean="0"/>
              <a:t> “</a:t>
            </a:r>
            <a:r>
              <a:rPr lang="nl-NL" dirty="0" err="1" smtClean="0"/>
              <a:t>majority</a:t>
            </a:r>
            <a:r>
              <a:rPr lang="nl-NL" dirty="0" smtClean="0"/>
              <a:t> </a:t>
            </a:r>
            <a:r>
              <a:rPr lang="nl-NL" dirty="0" err="1" smtClean="0"/>
              <a:t>tyranny</a:t>
            </a:r>
            <a:r>
              <a:rPr lang="nl-NL" dirty="0" smtClean="0"/>
              <a:t>”.</a:t>
            </a:r>
          </a:p>
          <a:p>
            <a:pPr lvl="1"/>
            <a:r>
              <a:rPr lang="nl-NL" dirty="0" err="1" smtClean="0"/>
              <a:t>ii</a:t>
            </a:r>
            <a:r>
              <a:rPr lang="nl-NL" dirty="0" smtClean="0"/>
              <a:t>. The big </a:t>
            </a:r>
            <a:r>
              <a:rPr lang="nl-NL" dirty="0" err="1" smtClean="0"/>
              <a:t>challenge</a:t>
            </a:r>
            <a:r>
              <a:rPr lang="nl-NL" dirty="0" smtClean="0"/>
              <a:t> is to </a:t>
            </a:r>
            <a:r>
              <a:rPr lang="nl-NL" dirty="0" err="1" smtClean="0"/>
              <a:t>make</a:t>
            </a:r>
            <a:r>
              <a:rPr lang="nl-NL" dirty="0" smtClean="0"/>
              <a:t> </a:t>
            </a:r>
            <a:r>
              <a:rPr lang="nl-NL" dirty="0" err="1" smtClean="0"/>
              <a:t>democracy</a:t>
            </a:r>
            <a:r>
              <a:rPr lang="nl-NL" dirty="0" smtClean="0"/>
              <a:t> a </a:t>
            </a:r>
            <a:r>
              <a:rPr lang="nl-NL" dirty="0" err="1" smtClean="0"/>
              <a:t>reality</a:t>
            </a:r>
            <a:r>
              <a:rPr lang="nl-NL" dirty="0" smtClean="0"/>
              <a:t> </a:t>
            </a:r>
            <a:r>
              <a:rPr lang="nl-NL" dirty="0" err="1" smtClean="0"/>
              <a:t>for</a:t>
            </a:r>
            <a:r>
              <a:rPr lang="nl-NL" dirty="0" smtClean="0"/>
              <a:t> all </a:t>
            </a:r>
            <a:r>
              <a:rPr lang="nl-NL" dirty="0" err="1" smtClean="0"/>
              <a:t>concerned</a:t>
            </a:r>
            <a:r>
              <a:rPr lang="nl-NL" dirty="0" smtClean="0"/>
              <a:t> </a:t>
            </a:r>
            <a:r>
              <a:rPr lang="nl-NL" i="1" dirty="0" smtClean="0"/>
              <a:t>without</a:t>
            </a:r>
            <a:r>
              <a:rPr lang="nl-NL" dirty="0" smtClean="0"/>
              <a:t> </a:t>
            </a:r>
            <a:r>
              <a:rPr lang="nl-NL" dirty="0" err="1" smtClean="0"/>
              <a:t>falling</a:t>
            </a:r>
            <a:r>
              <a:rPr lang="nl-NL" dirty="0" smtClean="0"/>
              <a:t> back </a:t>
            </a:r>
            <a:r>
              <a:rPr lang="nl-NL" dirty="0" err="1" smtClean="0"/>
              <a:t>into</a:t>
            </a:r>
            <a:r>
              <a:rPr lang="nl-NL" dirty="0" smtClean="0"/>
              <a:t> “</a:t>
            </a:r>
            <a:r>
              <a:rPr lang="nl-NL" dirty="0" err="1" smtClean="0"/>
              <a:t>majority</a:t>
            </a:r>
            <a:r>
              <a:rPr lang="nl-NL" dirty="0" smtClean="0"/>
              <a:t> </a:t>
            </a:r>
            <a:r>
              <a:rPr lang="nl-NL" dirty="0" err="1" smtClean="0"/>
              <a:t>tyranny</a:t>
            </a:r>
            <a:r>
              <a:rPr lang="nl-NL" dirty="0" smtClean="0"/>
              <a:t>”.</a:t>
            </a:r>
          </a:p>
          <a:p>
            <a:pPr lvl="1"/>
            <a:r>
              <a:rPr lang="nl-NL" dirty="0" err="1" smtClean="0"/>
              <a:t>iii</a:t>
            </a:r>
            <a:r>
              <a:rPr lang="nl-NL" dirty="0" smtClean="0"/>
              <a:t>. </a:t>
            </a:r>
            <a:r>
              <a:rPr lang="nl-NL" dirty="0" err="1" smtClean="0"/>
              <a:t>Contemporary</a:t>
            </a:r>
            <a:r>
              <a:rPr lang="nl-NL" dirty="0" smtClean="0"/>
              <a:t> society and </a:t>
            </a:r>
            <a:r>
              <a:rPr lang="nl-NL" dirty="0" err="1" smtClean="0"/>
              <a:t>its</a:t>
            </a:r>
            <a:r>
              <a:rPr lang="nl-NL" dirty="0" smtClean="0"/>
              <a:t> </a:t>
            </a:r>
            <a:r>
              <a:rPr lang="nl-NL" dirty="0" err="1" smtClean="0"/>
              <a:t>problems</a:t>
            </a:r>
            <a:r>
              <a:rPr lang="nl-NL" dirty="0" smtClean="0"/>
              <a:t> </a:t>
            </a:r>
            <a:r>
              <a:rPr lang="nl-NL" i="1" dirty="0" smtClean="0"/>
              <a:t>are</a:t>
            </a:r>
            <a:r>
              <a:rPr lang="nl-NL" dirty="0" smtClean="0"/>
              <a:t> </a:t>
            </a:r>
            <a:r>
              <a:rPr lang="nl-NL" dirty="0" err="1" smtClean="0"/>
              <a:t>immensely</a:t>
            </a:r>
            <a:r>
              <a:rPr lang="nl-NL" dirty="0" smtClean="0"/>
              <a:t> diverse and complex.</a:t>
            </a:r>
          </a:p>
          <a:p>
            <a:pPr lvl="1"/>
            <a:r>
              <a:rPr lang="nl-NL" dirty="0" err="1" smtClean="0"/>
              <a:t>iv</a:t>
            </a:r>
            <a:r>
              <a:rPr lang="nl-NL" dirty="0" smtClean="0"/>
              <a:t>. </a:t>
            </a:r>
            <a:r>
              <a:rPr lang="nl-NL" dirty="0" err="1" smtClean="0"/>
              <a:t>Democracy</a:t>
            </a:r>
            <a:r>
              <a:rPr lang="nl-NL" dirty="0" smtClean="0"/>
              <a:t> must </a:t>
            </a:r>
            <a:r>
              <a:rPr lang="nl-NL" dirty="0" err="1" smtClean="0"/>
              <a:t>obtain</a:t>
            </a:r>
            <a:r>
              <a:rPr lang="nl-NL" dirty="0" smtClean="0"/>
              <a:t> a </a:t>
            </a:r>
            <a:r>
              <a:rPr lang="nl-NL" dirty="0" err="1" smtClean="0"/>
              <a:t>plurality</a:t>
            </a:r>
            <a:r>
              <a:rPr lang="nl-NL" dirty="0" smtClean="0"/>
              <a:t> of </a:t>
            </a:r>
            <a:r>
              <a:rPr lang="nl-NL" dirty="0" err="1" smtClean="0"/>
              <a:t>forms</a:t>
            </a:r>
            <a:r>
              <a:rPr lang="nl-NL" dirty="0" smtClean="0"/>
              <a:t> </a:t>
            </a:r>
            <a:r>
              <a:rPr lang="nl-NL" dirty="0" err="1" smtClean="0"/>
              <a:t>beyond</a:t>
            </a:r>
            <a:r>
              <a:rPr lang="nl-NL" dirty="0" smtClean="0"/>
              <a:t> (i) the </a:t>
            </a:r>
            <a:r>
              <a:rPr lang="nl-NL" dirty="0" err="1" smtClean="0"/>
              <a:t>national</a:t>
            </a:r>
            <a:r>
              <a:rPr lang="nl-NL" dirty="0" smtClean="0"/>
              <a:t> level and </a:t>
            </a:r>
            <a:r>
              <a:rPr lang="nl-NL" dirty="0" err="1" smtClean="0"/>
              <a:t>beyond</a:t>
            </a:r>
            <a:r>
              <a:rPr lang="nl-NL" dirty="0" smtClean="0"/>
              <a:t> (</a:t>
            </a:r>
            <a:r>
              <a:rPr lang="nl-NL" dirty="0" err="1" smtClean="0"/>
              <a:t>ii</a:t>
            </a:r>
            <a:r>
              <a:rPr lang="nl-NL" dirty="0" smtClean="0"/>
              <a:t>) the </a:t>
            </a:r>
            <a:r>
              <a:rPr lang="nl-NL" dirty="0" err="1" smtClean="0"/>
              <a:t>exclusive</a:t>
            </a:r>
            <a:r>
              <a:rPr lang="nl-NL" dirty="0" smtClean="0"/>
              <a:t> focus </a:t>
            </a:r>
            <a:r>
              <a:rPr lang="nl-NL" dirty="0" err="1" smtClean="0"/>
              <a:t>on</a:t>
            </a:r>
            <a:r>
              <a:rPr lang="nl-NL" dirty="0" smtClean="0"/>
              <a:t> FFFUCS.</a:t>
            </a:r>
          </a:p>
          <a:p>
            <a:pPr lvl="1"/>
            <a:r>
              <a:rPr lang="nl-NL" dirty="0" smtClean="0"/>
              <a:t>v. </a:t>
            </a:r>
            <a:r>
              <a:rPr lang="nl-NL" i="1" dirty="0" smtClean="0"/>
              <a:t>HOW</a:t>
            </a:r>
            <a:r>
              <a:rPr lang="nl-NL" dirty="0" smtClean="0"/>
              <a:t> </a:t>
            </a:r>
            <a:r>
              <a:rPr lang="nl-NL" dirty="0" err="1" smtClean="0"/>
              <a:t>this</a:t>
            </a:r>
            <a:r>
              <a:rPr lang="nl-NL" dirty="0" smtClean="0"/>
              <a:t> is to </a:t>
            </a:r>
            <a:r>
              <a:rPr lang="nl-NL" dirty="0" err="1" smtClean="0"/>
              <a:t>be</a:t>
            </a:r>
            <a:r>
              <a:rPr lang="nl-NL" dirty="0" smtClean="0"/>
              <a:t> </a:t>
            </a:r>
            <a:r>
              <a:rPr lang="nl-NL" dirty="0" err="1" smtClean="0"/>
              <a:t>done</a:t>
            </a:r>
            <a:r>
              <a:rPr lang="nl-NL" dirty="0" smtClean="0"/>
              <a:t> is </a:t>
            </a:r>
            <a:r>
              <a:rPr lang="nl-NL" dirty="0" err="1" smtClean="0"/>
              <a:t>not</a:t>
            </a:r>
            <a:r>
              <a:rPr lang="nl-NL" dirty="0" smtClean="0"/>
              <a:t> </a:t>
            </a:r>
            <a:r>
              <a:rPr lang="nl-NL" dirty="0" err="1" smtClean="0"/>
              <a:t>an</a:t>
            </a:r>
            <a:r>
              <a:rPr lang="nl-NL" dirty="0" smtClean="0"/>
              <a:t> </a:t>
            </a:r>
            <a:r>
              <a:rPr lang="nl-NL" dirty="0" err="1" smtClean="0"/>
              <a:t>academic</a:t>
            </a:r>
            <a:r>
              <a:rPr lang="nl-NL" dirty="0" smtClean="0"/>
              <a:t> </a:t>
            </a:r>
            <a:r>
              <a:rPr lang="nl-NL" dirty="0" err="1" smtClean="0"/>
              <a:t>question</a:t>
            </a:r>
            <a:r>
              <a:rPr lang="nl-NL" dirty="0" smtClean="0"/>
              <a:t> =&gt; </a:t>
            </a:r>
            <a:r>
              <a:rPr lang="nl-NL" dirty="0" err="1" smtClean="0"/>
              <a:t>every</a:t>
            </a:r>
            <a:r>
              <a:rPr lang="nl-NL" dirty="0" smtClean="0"/>
              <a:t> “we” has to </a:t>
            </a:r>
            <a:r>
              <a:rPr lang="nl-NL" dirty="0" err="1" smtClean="0"/>
              <a:t>reshape</a:t>
            </a:r>
            <a:r>
              <a:rPr lang="nl-NL" dirty="0" smtClean="0"/>
              <a:t> </a:t>
            </a:r>
            <a:r>
              <a:rPr lang="nl-NL" dirty="0" err="1" smtClean="0"/>
              <a:t>its</a:t>
            </a:r>
            <a:r>
              <a:rPr lang="nl-NL" dirty="0" smtClean="0"/>
              <a:t> </a:t>
            </a:r>
            <a:r>
              <a:rPr lang="nl-NL" dirty="0" err="1" smtClean="0"/>
              <a:t>political</a:t>
            </a:r>
            <a:r>
              <a:rPr lang="nl-NL" dirty="0" smtClean="0"/>
              <a:t> </a:t>
            </a:r>
            <a:r>
              <a:rPr lang="nl-NL" dirty="0" err="1" smtClean="0"/>
              <a:t>reality</a:t>
            </a:r>
            <a:r>
              <a:rPr lang="nl-NL" dirty="0" smtClean="0"/>
              <a:t>.</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2. </a:t>
            </a:r>
            <a:r>
              <a:rPr lang="nl-NL" dirty="0" err="1" smtClean="0"/>
              <a:t>Reconstructive</a:t>
            </a:r>
            <a:r>
              <a:rPr lang="nl-NL" dirty="0" smtClean="0"/>
              <a:t> Part</a:t>
            </a:r>
            <a:endParaRPr lang="nl-NL" dirty="0"/>
          </a:p>
        </p:txBody>
      </p:sp>
      <p:sp>
        <p:nvSpPr>
          <p:cNvPr id="3" name="Content Placeholder 2"/>
          <p:cNvSpPr>
            <a:spLocks noGrp="1"/>
          </p:cNvSpPr>
          <p:nvPr>
            <p:ph idx="1"/>
          </p:nvPr>
        </p:nvSpPr>
        <p:spPr/>
        <p:txBody>
          <a:bodyPr/>
          <a:lstStyle/>
          <a:p>
            <a:r>
              <a:rPr lang="nl-NL" dirty="0" smtClean="0"/>
              <a:t>F. </a:t>
            </a:r>
            <a:r>
              <a:rPr lang="nl-NL" dirty="0" err="1" smtClean="0"/>
              <a:t>Positively</a:t>
            </a:r>
            <a:r>
              <a:rPr lang="nl-NL" dirty="0" smtClean="0"/>
              <a:t>.</a:t>
            </a:r>
          </a:p>
          <a:p>
            <a:pPr lvl="1"/>
            <a:r>
              <a:rPr lang="nl-NL" dirty="0" smtClean="0"/>
              <a:t>i. </a:t>
            </a:r>
            <a:r>
              <a:rPr lang="nl-NL" dirty="0" err="1" smtClean="0"/>
              <a:t>What</a:t>
            </a:r>
            <a:r>
              <a:rPr lang="nl-NL" dirty="0" smtClean="0"/>
              <a:t> </a:t>
            </a:r>
            <a:r>
              <a:rPr lang="nl-NL" dirty="0" err="1" smtClean="0"/>
              <a:t>needs</a:t>
            </a:r>
            <a:r>
              <a:rPr lang="nl-NL" dirty="0" smtClean="0"/>
              <a:t> to </a:t>
            </a:r>
            <a:r>
              <a:rPr lang="nl-NL" dirty="0" err="1" smtClean="0"/>
              <a:t>be</a:t>
            </a:r>
            <a:r>
              <a:rPr lang="nl-NL" dirty="0" smtClean="0"/>
              <a:t> (re)</a:t>
            </a:r>
            <a:r>
              <a:rPr lang="nl-NL" dirty="0" err="1" smtClean="0"/>
              <a:t>inforced</a:t>
            </a:r>
            <a:r>
              <a:rPr lang="nl-NL" dirty="0" smtClean="0"/>
              <a:t>, at the </a:t>
            </a:r>
            <a:r>
              <a:rPr lang="nl-NL" dirty="0" err="1" smtClean="0"/>
              <a:t>expense</a:t>
            </a:r>
            <a:r>
              <a:rPr lang="nl-NL" dirty="0" smtClean="0"/>
              <a:t> of the </a:t>
            </a:r>
            <a:r>
              <a:rPr lang="nl-NL" dirty="0" err="1" smtClean="0"/>
              <a:t>national</a:t>
            </a:r>
            <a:r>
              <a:rPr lang="nl-NL" dirty="0" smtClean="0"/>
              <a:t> level, is </a:t>
            </a:r>
            <a:r>
              <a:rPr lang="nl-NL" dirty="0" err="1" smtClean="0"/>
              <a:t>democracy</a:t>
            </a:r>
            <a:r>
              <a:rPr lang="nl-NL" dirty="0" smtClean="0"/>
              <a:t> at </a:t>
            </a:r>
            <a:r>
              <a:rPr lang="nl-NL" i="1" dirty="0" err="1" smtClean="0"/>
              <a:t>local</a:t>
            </a:r>
            <a:r>
              <a:rPr lang="nl-NL" dirty="0" smtClean="0"/>
              <a:t> </a:t>
            </a:r>
            <a:r>
              <a:rPr lang="nl-NL" dirty="0" err="1" smtClean="0"/>
              <a:t>levels</a:t>
            </a:r>
            <a:r>
              <a:rPr lang="nl-NL" dirty="0" smtClean="0"/>
              <a:t> [</a:t>
            </a:r>
            <a:r>
              <a:rPr lang="nl-NL" dirty="0" err="1" smtClean="0"/>
              <a:t>sub-national</a:t>
            </a:r>
            <a:r>
              <a:rPr lang="nl-NL" dirty="0" smtClean="0"/>
              <a:t>] and </a:t>
            </a:r>
            <a:r>
              <a:rPr lang="nl-NL" dirty="0" err="1" smtClean="0"/>
              <a:t>democracy</a:t>
            </a:r>
            <a:r>
              <a:rPr lang="nl-NL" dirty="0" smtClean="0"/>
              <a:t> at </a:t>
            </a:r>
            <a:r>
              <a:rPr lang="nl-NL" i="1" dirty="0" err="1" smtClean="0"/>
              <a:t>regional</a:t>
            </a:r>
            <a:r>
              <a:rPr lang="nl-NL" i="1" dirty="0" smtClean="0"/>
              <a:t> and global</a:t>
            </a:r>
            <a:r>
              <a:rPr lang="nl-NL" dirty="0" smtClean="0"/>
              <a:t> </a:t>
            </a:r>
            <a:r>
              <a:rPr lang="nl-NL" dirty="0" err="1" smtClean="0"/>
              <a:t>levels</a:t>
            </a:r>
            <a:r>
              <a:rPr lang="nl-NL" dirty="0" smtClean="0"/>
              <a:t> [</a:t>
            </a:r>
            <a:r>
              <a:rPr lang="nl-NL" dirty="0" err="1" smtClean="0"/>
              <a:t>supra-national</a:t>
            </a:r>
            <a:r>
              <a:rPr lang="nl-NL" dirty="0" smtClean="0"/>
              <a:t>]. </a:t>
            </a:r>
            <a:r>
              <a:rPr lang="nl-NL" dirty="0" err="1" smtClean="0"/>
              <a:t>Academics</a:t>
            </a:r>
            <a:r>
              <a:rPr lang="nl-NL" dirty="0" smtClean="0"/>
              <a:t> </a:t>
            </a:r>
            <a:r>
              <a:rPr lang="nl-NL" dirty="0" err="1" smtClean="0"/>
              <a:t>can</a:t>
            </a:r>
            <a:r>
              <a:rPr lang="nl-NL" dirty="0" smtClean="0"/>
              <a:t> provide </a:t>
            </a:r>
            <a:r>
              <a:rPr lang="nl-NL" dirty="0" err="1" smtClean="0"/>
              <a:t>ideas</a:t>
            </a:r>
            <a:r>
              <a:rPr lang="nl-NL" dirty="0" smtClean="0"/>
              <a:t>, </a:t>
            </a:r>
            <a:r>
              <a:rPr lang="nl-NL" dirty="0" err="1" smtClean="0"/>
              <a:t>but</a:t>
            </a:r>
            <a:r>
              <a:rPr lang="nl-NL" dirty="0" smtClean="0"/>
              <a:t> </a:t>
            </a:r>
            <a:r>
              <a:rPr lang="nl-NL" i="1" dirty="0" err="1" smtClean="0"/>
              <a:t>demoi</a:t>
            </a:r>
            <a:r>
              <a:rPr lang="nl-NL" dirty="0" smtClean="0"/>
              <a:t> have to do the job.</a:t>
            </a:r>
          </a:p>
          <a:p>
            <a:pPr lvl="1"/>
            <a:r>
              <a:rPr lang="nl-NL" dirty="0" err="1" smtClean="0"/>
              <a:t>ii</a:t>
            </a:r>
            <a:r>
              <a:rPr lang="nl-NL" dirty="0" smtClean="0"/>
              <a:t>. </a:t>
            </a:r>
            <a:r>
              <a:rPr lang="nl-NL" dirty="0" err="1" smtClean="0"/>
              <a:t>It</a:t>
            </a:r>
            <a:r>
              <a:rPr lang="nl-NL" dirty="0" smtClean="0"/>
              <a:t> </a:t>
            </a:r>
            <a:r>
              <a:rPr lang="nl-NL" dirty="0" err="1" smtClean="0"/>
              <a:t>makes</a:t>
            </a:r>
            <a:r>
              <a:rPr lang="nl-NL" dirty="0" smtClean="0"/>
              <a:t> </a:t>
            </a:r>
            <a:r>
              <a:rPr lang="nl-NL" dirty="0" err="1" smtClean="0"/>
              <a:t>sense</a:t>
            </a:r>
            <a:r>
              <a:rPr lang="nl-NL" dirty="0" smtClean="0"/>
              <a:t> to </a:t>
            </a:r>
            <a:r>
              <a:rPr lang="nl-NL" dirty="0" err="1" smtClean="0"/>
              <a:t>introduce</a:t>
            </a:r>
            <a:r>
              <a:rPr lang="nl-NL" dirty="0" smtClean="0"/>
              <a:t> </a:t>
            </a:r>
            <a:r>
              <a:rPr lang="nl-NL" i="1" dirty="0" err="1" smtClean="0"/>
              <a:t>sortition</a:t>
            </a:r>
            <a:r>
              <a:rPr lang="nl-NL" dirty="0" smtClean="0"/>
              <a:t> as </a:t>
            </a:r>
            <a:r>
              <a:rPr lang="nl-NL" dirty="0" err="1" smtClean="0"/>
              <a:t>an</a:t>
            </a:r>
            <a:r>
              <a:rPr lang="nl-NL" dirty="0" smtClean="0"/>
              <a:t> </a:t>
            </a:r>
            <a:r>
              <a:rPr lang="nl-NL" dirty="0" err="1" smtClean="0"/>
              <a:t>additional</a:t>
            </a:r>
            <a:r>
              <a:rPr lang="nl-NL" dirty="0" smtClean="0"/>
              <a:t> </a:t>
            </a:r>
            <a:r>
              <a:rPr lang="nl-NL" i="1" dirty="0" err="1" smtClean="0"/>
              <a:t>selection</a:t>
            </a:r>
            <a:r>
              <a:rPr lang="nl-NL" i="1" dirty="0" smtClean="0"/>
              <a:t> instrument</a:t>
            </a:r>
            <a:r>
              <a:rPr lang="nl-NL" dirty="0" smtClean="0"/>
              <a:t> </a:t>
            </a:r>
            <a:r>
              <a:rPr lang="nl-NL" dirty="0" err="1" smtClean="0"/>
              <a:t>next</a:t>
            </a:r>
            <a:r>
              <a:rPr lang="nl-NL" dirty="0" smtClean="0"/>
              <a:t> to </a:t>
            </a:r>
            <a:r>
              <a:rPr lang="nl-NL" i="1" dirty="0" err="1" smtClean="0"/>
              <a:t>election</a:t>
            </a:r>
            <a:r>
              <a:rPr lang="nl-NL" dirty="0" smtClean="0"/>
              <a:t>.</a:t>
            </a:r>
          </a:p>
          <a:p>
            <a:pPr lvl="1"/>
            <a:r>
              <a:rPr lang="nl-NL" dirty="0" err="1" smtClean="0"/>
              <a:t>iii</a:t>
            </a:r>
            <a:r>
              <a:rPr lang="nl-NL" dirty="0" smtClean="0"/>
              <a:t>. </a:t>
            </a:r>
            <a:r>
              <a:rPr lang="nl-NL" dirty="0" err="1" smtClean="0"/>
              <a:t>Larger</a:t>
            </a:r>
            <a:r>
              <a:rPr lang="nl-NL" dirty="0" smtClean="0"/>
              <a:t> (</a:t>
            </a:r>
            <a:r>
              <a:rPr lang="nl-NL" dirty="0" err="1" smtClean="0"/>
              <a:t>much</a:t>
            </a:r>
            <a:r>
              <a:rPr lang="nl-NL" dirty="0" smtClean="0"/>
              <a:t>…) </a:t>
            </a:r>
            <a:r>
              <a:rPr lang="nl-NL" dirty="0" err="1" smtClean="0"/>
              <a:t>parts</a:t>
            </a:r>
            <a:r>
              <a:rPr lang="nl-NL" dirty="0" smtClean="0"/>
              <a:t> of </a:t>
            </a:r>
            <a:r>
              <a:rPr lang="nl-NL" dirty="0" err="1" smtClean="0"/>
              <a:t>populations</a:t>
            </a:r>
            <a:r>
              <a:rPr lang="nl-NL" dirty="0" smtClean="0"/>
              <a:t> must have </a:t>
            </a:r>
            <a:r>
              <a:rPr lang="nl-NL" dirty="0" err="1" smtClean="0"/>
              <a:t>advisory</a:t>
            </a:r>
            <a:r>
              <a:rPr lang="nl-NL" dirty="0" smtClean="0"/>
              <a:t> and </a:t>
            </a:r>
            <a:r>
              <a:rPr lang="nl-NL" dirty="0" err="1" smtClean="0"/>
              <a:t>deliberative</a:t>
            </a:r>
            <a:r>
              <a:rPr lang="nl-NL" dirty="0" smtClean="0"/>
              <a:t> </a:t>
            </a:r>
            <a:r>
              <a:rPr lang="nl-NL" dirty="0" err="1" smtClean="0"/>
              <a:t>capacities</a:t>
            </a:r>
            <a:r>
              <a:rPr lang="nl-NL" dirty="0" smtClean="0"/>
              <a:t> and </a:t>
            </a:r>
            <a:r>
              <a:rPr lang="nl-NL" dirty="0" err="1" smtClean="0"/>
              <a:t>competences</a:t>
            </a:r>
            <a:r>
              <a:rPr lang="nl-NL" dirty="0" smtClean="0"/>
              <a:t> =&gt; </a:t>
            </a:r>
            <a:r>
              <a:rPr lang="nl-NL" dirty="0" err="1" smtClean="0"/>
              <a:t>citizens</a:t>
            </a:r>
            <a:r>
              <a:rPr lang="nl-NL" dirty="0" smtClean="0"/>
              <a:t>’ </a:t>
            </a:r>
            <a:r>
              <a:rPr lang="nl-NL" dirty="0" err="1" smtClean="0"/>
              <a:t>juries</a:t>
            </a:r>
            <a:r>
              <a:rPr lang="nl-NL" dirty="0" smtClean="0"/>
              <a:t>, G1000.</a:t>
            </a:r>
          </a:p>
          <a:p>
            <a:pPr lvl="1"/>
            <a:r>
              <a:rPr lang="nl-NL" dirty="0" err="1" smtClean="0"/>
              <a:t>iv</a:t>
            </a:r>
            <a:r>
              <a:rPr lang="nl-NL" dirty="0" smtClean="0"/>
              <a:t>. </a:t>
            </a:r>
            <a:r>
              <a:rPr lang="nl-NL" dirty="0" err="1" smtClean="0"/>
              <a:t>Representative</a:t>
            </a:r>
            <a:r>
              <a:rPr lang="nl-NL" dirty="0" smtClean="0"/>
              <a:t> </a:t>
            </a:r>
            <a:r>
              <a:rPr lang="nl-NL" dirty="0" err="1" smtClean="0"/>
              <a:t>democracy</a:t>
            </a:r>
            <a:r>
              <a:rPr lang="nl-NL" dirty="0" smtClean="0"/>
              <a:t> must </a:t>
            </a:r>
            <a:r>
              <a:rPr lang="nl-NL" dirty="0" err="1" smtClean="0"/>
              <a:t>be</a:t>
            </a:r>
            <a:r>
              <a:rPr lang="nl-NL" dirty="0" smtClean="0"/>
              <a:t> </a:t>
            </a:r>
            <a:r>
              <a:rPr lang="nl-NL" dirty="0" err="1" smtClean="0"/>
              <a:t>combined</a:t>
            </a:r>
            <a:r>
              <a:rPr lang="nl-NL" dirty="0" smtClean="0"/>
              <a:t> </a:t>
            </a:r>
            <a:r>
              <a:rPr lang="nl-NL" dirty="0" err="1" smtClean="0"/>
              <a:t>with</a:t>
            </a:r>
            <a:r>
              <a:rPr lang="nl-NL" dirty="0" smtClean="0"/>
              <a:t> direct </a:t>
            </a:r>
            <a:r>
              <a:rPr lang="nl-NL" dirty="0" err="1" smtClean="0"/>
              <a:t>forms</a:t>
            </a:r>
            <a:r>
              <a:rPr lang="nl-NL" dirty="0" smtClean="0"/>
              <a:t> of </a:t>
            </a:r>
            <a:r>
              <a:rPr lang="nl-NL" dirty="0" err="1" smtClean="0"/>
              <a:t>democracy</a:t>
            </a:r>
            <a:r>
              <a:rPr lang="nl-NL" dirty="0" smtClean="0"/>
              <a:t>, </a:t>
            </a:r>
            <a:r>
              <a:rPr lang="nl-NL" dirty="0" err="1" smtClean="0"/>
              <a:t>including</a:t>
            </a:r>
            <a:r>
              <a:rPr lang="nl-NL" dirty="0" smtClean="0"/>
              <a:t> </a:t>
            </a:r>
            <a:r>
              <a:rPr lang="nl-NL" dirty="0" err="1" smtClean="0"/>
              <a:t>ones</a:t>
            </a:r>
            <a:r>
              <a:rPr lang="nl-NL" dirty="0" smtClean="0"/>
              <a:t> </a:t>
            </a:r>
            <a:r>
              <a:rPr lang="nl-NL" dirty="0" err="1" smtClean="0"/>
              <a:t>that</a:t>
            </a:r>
            <a:r>
              <a:rPr lang="nl-NL" dirty="0" smtClean="0"/>
              <a:t> </a:t>
            </a:r>
            <a:r>
              <a:rPr lang="nl-NL" dirty="0" err="1" smtClean="0"/>
              <a:t>only</a:t>
            </a:r>
            <a:r>
              <a:rPr lang="nl-NL" dirty="0" smtClean="0"/>
              <a:t> </a:t>
            </a:r>
            <a:r>
              <a:rPr lang="nl-NL" dirty="0" err="1" smtClean="0"/>
              <a:t>now</a:t>
            </a:r>
            <a:r>
              <a:rPr lang="nl-NL" dirty="0" smtClean="0"/>
              <a:t> </a:t>
            </a:r>
            <a:r>
              <a:rPr lang="nl-NL" dirty="0" err="1" smtClean="0"/>
              <a:t>become</a:t>
            </a:r>
            <a:r>
              <a:rPr lang="nl-NL" dirty="0" smtClean="0"/>
              <a:t> </a:t>
            </a:r>
            <a:r>
              <a:rPr lang="nl-NL" dirty="0" err="1" smtClean="0"/>
              <a:t>technically</a:t>
            </a:r>
            <a:r>
              <a:rPr lang="nl-NL" dirty="0" smtClean="0"/>
              <a:t> </a:t>
            </a:r>
            <a:r>
              <a:rPr lang="nl-NL" dirty="0" err="1" smtClean="0"/>
              <a:t>possible</a:t>
            </a:r>
            <a:r>
              <a:rPr lang="nl-NL" dirty="0" smtClean="0"/>
              <a:t> [</a:t>
            </a:r>
            <a:r>
              <a:rPr lang="nl-NL" i="1" dirty="0" smtClean="0"/>
              <a:t>e </a:t>
            </a:r>
            <a:r>
              <a:rPr lang="nl-NL" dirty="0" err="1" smtClean="0"/>
              <a:t>democracy</a:t>
            </a:r>
            <a:r>
              <a:rPr lang="nl-NL" dirty="0" smtClean="0"/>
              <a:t>]</a:t>
            </a:r>
            <a:r>
              <a:rPr lang="nl-NL" i="1" dirty="0" smtClean="0"/>
              <a:t>.</a:t>
            </a:r>
          </a:p>
          <a:p>
            <a:pPr lvl="1"/>
            <a:r>
              <a:rPr lang="nl-NL" dirty="0" smtClean="0"/>
              <a:t>v. </a:t>
            </a:r>
            <a:r>
              <a:rPr lang="nl-NL" dirty="0" err="1" smtClean="0"/>
              <a:t>People’s</a:t>
            </a:r>
            <a:r>
              <a:rPr lang="nl-NL" dirty="0" smtClean="0"/>
              <a:t> </a:t>
            </a:r>
            <a:r>
              <a:rPr lang="nl-NL" dirty="0" err="1" smtClean="0"/>
              <a:t>tribunates</a:t>
            </a:r>
            <a:r>
              <a:rPr lang="nl-NL" dirty="0" smtClean="0"/>
              <a:t> </a:t>
            </a:r>
            <a:r>
              <a:rPr lang="nl-NL" dirty="0" err="1" smtClean="0"/>
              <a:t>can</a:t>
            </a:r>
            <a:r>
              <a:rPr lang="nl-NL" dirty="0" smtClean="0"/>
              <a:t> </a:t>
            </a:r>
            <a:r>
              <a:rPr lang="nl-NL" dirty="0" err="1" smtClean="0"/>
              <a:t>be</a:t>
            </a:r>
            <a:r>
              <a:rPr lang="nl-NL" dirty="0" smtClean="0"/>
              <a:t> </a:t>
            </a:r>
            <a:r>
              <a:rPr lang="nl-NL" dirty="0" err="1" smtClean="0"/>
              <a:t>established</a:t>
            </a:r>
            <a:r>
              <a:rPr lang="nl-NL" dirty="0" smtClean="0"/>
              <a:t> at all </a:t>
            </a:r>
            <a:r>
              <a:rPr lang="nl-NL" dirty="0" err="1" smtClean="0"/>
              <a:t>levels</a:t>
            </a:r>
            <a:r>
              <a:rPr lang="nl-NL" dirty="0" smtClean="0"/>
              <a:t>, even at the global level [United </a:t>
            </a:r>
            <a:r>
              <a:rPr lang="nl-NL" dirty="0" err="1" smtClean="0"/>
              <a:t>Nations</a:t>
            </a:r>
            <a:r>
              <a:rPr lang="nl-NL" dirty="0" smtClean="0"/>
              <a:t> </a:t>
            </a:r>
            <a:r>
              <a:rPr lang="nl-NL" dirty="0" err="1" smtClean="0"/>
              <a:t>with</a:t>
            </a:r>
            <a:r>
              <a:rPr lang="nl-NL" dirty="0" smtClean="0"/>
              <a:t> a “</a:t>
            </a:r>
            <a:r>
              <a:rPr lang="nl-NL" dirty="0" err="1" smtClean="0"/>
              <a:t>people’s</a:t>
            </a:r>
            <a:r>
              <a:rPr lang="nl-NL" dirty="0" smtClean="0"/>
              <a:t> </a:t>
            </a:r>
            <a:r>
              <a:rPr lang="nl-NL" dirty="0" err="1" smtClean="0"/>
              <a:t>chamber</a:t>
            </a:r>
            <a:r>
              <a:rPr lang="nl-NL"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To </a:t>
            </a:r>
            <a:r>
              <a:rPr lang="nl-NL" dirty="0" err="1" smtClean="0"/>
              <a:t>sum</a:t>
            </a:r>
            <a:r>
              <a:rPr lang="nl-NL" dirty="0" smtClean="0"/>
              <a:t> up</a:t>
            </a:r>
            <a:endParaRPr lang="nl-NL" dirty="0"/>
          </a:p>
        </p:txBody>
      </p:sp>
      <p:sp>
        <p:nvSpPr>
          <p:cNvPr id="3" name="Content Placeholder 2"/>
          <p:cNvSpPr>
            <a:spLocks noGrp="1"/>
          </p:cNvSpPr>
          <p:nvPr>
            <p:ph idx="1"/>
          </p:nvPr>
        </p:nvSpPr>
        <p:spPr/>
        <p:txBody>
          <a:bodyPr/>
          <a:lstStyle/>
          <a:p>
            <a:r>
              <a:rPr lang="nl-NL" dirty="0" smtClean="0"/>
              <a:t>A. </a:t>
            </a:r>
            <a:r>
              <a:rPr lang="nl-NL" dirty="0" err="1" smtClean="0"/>
              <a:t>Quality</a:t>
            </a:r>
            <a:r>
              <a:rPr lang="nl-NL" dirty="0" smtClean="0"/>
              <a:t> “</a:t>
            </a:r>
            <a:r>
              <a:rPr lang="nl-NL" dirty="0" err="1" smtClean="0"/>
              <a:t>democracy</a:t>
            </a:r>
            <a:r>
              <a:rPr lang="nl-NL" dirty="0" smtClean="0"/>
              <a:t>” i</a:t>
            </a:r>
            <a:r>
              <a:rPr lang="en-GB" dirty="0" smtClean="0"/>
              <a:t>s present if </a:t>
            </a:r>
            <a:r>
              <a:rPr lang="en-GB" b="1" dirty="0" smtClean="0"/>
              <a:t>all concerned</a:t>
            </a:r>
            <a:r>
              <a:rPr lang="en-GB" dirty="0" smtClean="0"/>
              <a:t> by particular policies are </a:t>
            </a:r>
            <a:r>
              <a:rPr lang="en-GB" b="1" dirty="0" smtClean="0"/>
              <a:t>equally</a:t>
            </a:r>
            <a:r>
              <a:rPr lang="en-GB" dirty="0" smtClean="0"/>
              <a:t> entitled to a </a:t>
            </a:r>
            <a:r>
              <a:rPr lang="en-GB" b="1" dirty="0" smtClean="0"/>
              <a:t>say</a:t>
            </a:r>
            <a:r>
              <a:rPr lang="en-GB" dirty="0" smtClean="0"/>
              <a:t> in the </a:t>
            </a:r>
            <a:r>
              <a:rPr lang="en-GB" b="1" dirty="0" smtClean="0"/>
              <a:t>decisions</a:t>
            </a:r>
            <a:r>
              <a:rPr lang="en-GB" dirty="0" smtClean="0"/>
              <a:t> that shape those </a:t>
            </a:r>
            <a:r>
              <a:rPr lang="en-GB" b="1" dirty="0" smtClean="0"/>
              <a:t>policies</a:t>
            </a:r>
            <a:endParaRPr lang="nl-NL" dirty="0" smtClean="0"/>
          </a:p>
          <a:p>
            <a:r>
              <a:rPr lang="nl-NL" dirty="0" smtClean="0"/>
              <a:t>B. </a:t>
            </a:r>
            <a:r>
              <a:rPr lang="nl-NL" b="1" dirty="0" err="1" smtClean="0"/>
              <a:t>Giving</a:t>
            </a:r>
            <a:r>
              <a:rPr lang="nl-NL" b="1" dirty="0" smtClean="0"/>
              <a:t> </a:t>
            </a:r>
            <a:r>
              <a:rPr lang="nl-NL" b="1" dirty="0" err="1" smtClean="0"/>
              <a:t>shape</a:t>
            </a:r>
            <a:r>
              <a:rPr lang="nl-NL" b="1" dirty="0" smtClean="0"/>
              <a:t>/</a:t>
            </a:r>
            <a:r>
              <a:rPr lang="nl-NL" b="1" dirty="0" err="1" smtClean="0"/>
              <a:t>form</a:t>
            </a:r>
            <a:r>
              <a:rPr lang="nl-NL" dirty="0" smtClean="0"/>
              <a:t>, </a:t>
            </a:r>
            <a:r>
              <a:rPr lang="nl-NL" b="1" dirty="0" err="1" smtClean="0"/>
              <a:t>creating</a:t>
            </a:r>
            <a:r>
              <a:rPr lang="nl-NL" b="1" dirty="0" smtClean="0"/>
              <a:t> a stage </a:t>
            </a:r>
            <a:r>
              <a:rPr lang="nl-NL" dirty="0" smtClean="0"/>
              <a:t>[“public”] and “</a:t>
            </a:r>
            <a:r>
              <a:rPr lang="nl-NL" dirty="0" err="1" smtClean="0"/>
              <a:t>making</a:t>
            </a:r>
            <a:r>
              <a:rPr lang="nl-NL" dirty="0" smtClean="0"/>
              <a:t> </a:t>
            </a:r>
            <a:r>
              <a:rPr lang="nl-NL" dirty="0" err="1" smtClean="0"/>
              <a:t>sense</a:t>
            </a:r>
            <a:r>
              <a:rPr lang="nl-NL" dirty="0" smtClean="0"/>
              <a:t>” = </a:t>
            </a:r>
            <a:r>
              <a:rPr lang="nl-NL" b="1" dirty="0" err="1" smtClean="0"/>
              <a:t>giving</a:t>
            </a:r>
            <a:r>
              <a:rPr lang="nl-NL" b="1" dirty="0" smtClean="0"/>
              <a:t> </a:t>
            </a:r>
            <a:r>
              <a:rPr lang="nl-NL" b="1" dirty="0" err="1" smtClean="0"/>
              <a:t>meaning</a:t>
            </a:r>
            <a:r>
              <a:rPr lang="nl-NL" b="1" dirty="0" smtClean="0"/>
              <a:t> / </a:t>
            </a:r>
            <a:r>
              <a:rPr lang="nl-NL" b="1" dirty="0" err="1" smtClean="0"/>
              <a:t>direction</a:t>
            </a:r>
            <a:r>
              <a:rPr lang="nl-NL" b="1" i="1" dirty="0" smtClean="0"/>
              <a:t> </a:t>
            </a:r>
            <a:r>
              <a:rPr lang="nl-NL" i="1" dirty="0" err="1" smtClean="0"/>
              <a:t>can</a:t>
            </a:r>
            <a:r>
              <a:rPr lang="nl-NL" i="1" dirty="0" smtClean="0"/>
              <a:t> </a:t>
            </a:r>
            <a:r>
              <a:rPr lang="nl-NL" i="1" dirty="0" err="1" smtClean="0"/>
              <a:t>be</a:t>
            </a:r>
            <a:r>
              <a:rPr lang="nl-NL" i="1" dirty="0" smtClean="0"/>
              <a:t> </a:t>
            </a:r>
            <a:r>
              <a:rPr lang="nl-NL" i="1" dirty="0" err="1" smtClean="0"/>
              <a:t>done</a:t>
            </a:r>
            <a:r>
              <a:rPr lang="nl-NL" i="1" dirty="0" smtClean="0"/>
              <a:t> in </a:t>
            </a:r>
            <a:r>
              <a:rPr lang="nl-NL" i="1" dirty="0" err="1" smtClean="0"/>
              <a:t>any</a:t>
            </a:r>
            <a:r>
              <a:rPr lang="nl-NL" i="1" dirty="0" smtClean="0"/>
              <a:t> place</a:t>
            </a:r>
            <a:r>
              <a:rPr lang="nl-NL" dirty="0" smtClean="0"/>
              <a:t>.</a:t>
            </a:r>
          </a:p>
          <a:p>
            <a:r>
              <a:rPr lang="nl-NL" dirty="0" smtClean="0"/>
              <a:t>C. </a:t>
            </a:r>
            <a:r>
              <a:rPr lang="nl-NL" dirty="0" err="1" smtClean="0"/>
              <a:t>There</a:t>
            </a:r>
            <a:r>
              <a:rPr lang="nl-NL" dirty="0" smtClean="0"/>
              <a:t> is </a:t>
            </a:r>
            <a:r>
              <a:rPr lang="nl-NL" dirty="0" err="1" smtClean="0"/>
              <a:t>no</a:t>
            </a:r>
            <a:r>
              <a:rPr lang="nl-NL" dirty="0" smtClean="0"/>
              <a:t> </a:t>
            </a:r>
            <a:r>
              <a:rPr lang="nl-NL" dirty="0" err="1" smtClean="0"/>
              <a:t>other</a:t>
            </a:r>
            <a:r>
              <a:rPr lang="nl-NL" dirty="0" smtClean="0"/>
              <a:t> </a:t>
            </a:r>
            <a:r>
              <a:rPr lang="nl-NL" b="1" dirty="0" err="1" smtClean="0"/>
              <a:t>political</a:t>
            </a:r>
            <a:r>
              <a:rPr lang="nl-NL" b="1" dirty="0" smtClean="0"/>
              <a:t> subject </a:t>
            </a:r>
            <a:r>
              <a:rPr lang="nl-NL" dirty="0" smtClean="0"/>
              <a:t>/ agent </a:t>
            </a:r>
            <a:r>
              <a:rPr lang="nl-NL" dirty="0" err="1" smtClean="0"/>
              <a:t>than</a:t>
            </a:r>
            <a:r>
              <a:rPr lang="nl-NL" dirty="0" smtClean="0"/>
              <a:t> “we”.</a:t>
            </a:r>
          </a:p>
          <a:p>
            <a:r>
              <a:rPr lang="nl-NL" dirty="0" smtClean="0"/>
              <a:t>D. At </a:t>
            </a:r>
            <a:r>
              <a:rPr lang="nl-NL" dirty="0" err="1" smtClean="0"/>
              <a:t>least</a:t>
            </a:r>
            <a:r>
              <a:rPr lang="nl-NL" dirty="0" smtClean="0"/>
              <a:t> </a:t>
            </a:r>
            <a:r>
              <a:rPr lang="nl-NL" dirty="0" err="1" smtClean="0"/>
              <a:t>agenda-setting</a:t>
            </a:r>
            <a:r>
              <a:rPr lang="nl-NL" dirty="0" smtClean="0"/>
              <a:t>, </a:t>
            </a:r>
            <a:r>
              <a:rPr lang="nl-NL" dirty="0" err="1" smtClean="0"/>
              <a:t>deliberation</a:t>
            </a:r>
            <a:r>
              <a:rPr lang="nl-NL" dirty="0" smtClean="0"/>
              <a:t>, and </a:t>
            </a:r>
            <a:r>
              <a:rPr lang="nl-NL" dirty="0" err="1" smtClean="0"/>
              <a:t>decision-taking</a:t>
            </a:r>
            <a:r>
              <a:rPr lang="nl-NL" dirty="0" smtClean="0"/>
              <a:t> </a:t>
            </a:r>
            <a:r>
              <a:rPr lang="nl-NL" dirty="0" err="1" smtClean="0"/>
              <a:t>can</a:t>
            </a:r>
            <a:r>
              <a:rPr lang="nl-NL" dirty="0" smtClean="0"/>
              <a:t> </a:t>
            </a:r>
            <a:r>
              <a:rPr lang="nl-NL" dirty="0" err="1" smtClean="0"/>
              <a:t>be</a:t>
            </a:r>
            <a:r>
              <a:rPr lang="nl-NL" dirty="0" smtClean="0"/>
              <a:t> made (</a:t>
            </a:r>
            <a:r>
              <a:rPr lang="nl-NL" dirty="0" err="1" smtClean="0"/>
              <a:t>much</a:t>
            </a:r>
            <a:r>
              <a:rPr lang="nl-NL" dirty="0" smtClean="0"/>
              <a:t>) </a:t>
            </a:r>
            <a:r>
              <a:rPr lang="nl-NL" b="1" dirty="0" smtClean="0"/>
              <a:t>more </a:t>
            </a:r>
            <a:r>
              <a:rPr lang="nl-NL" b="1" dirty="0" err="1" smtClean="0"/>
              <a:t>democratic</a:t>
            </a:r>
            <a:r>
              <a:rPr lang="nl-NL" b="1" dirty="0" smtClean="0"/>
              <a:t> </a:t>
            </a:r>
            <a:r>
              <a:rPr lang="nl-NL" dirty="0" err="1" smtClean="0"/>
              <a:t>than</a:t>
            </a:r>
            <a:r>
              <a:rPr lang="nl-NL" dirty="0" smtClean="0"/>
              <a:t> </a:t>
            </a:r>
            <a:r>
              <a:rPr lang="nl-NL" dirty="0" err="1" smtClean="0"/>
              <a:t>they</a:t>
            </a:r>
            <a:r>
              <a:rPr lang="nl-NL" dirty="0" smtClean="0"/>
              <a:t> </a:t>
            </a:r>
            <a:r>
              <a:rPr lang="nl-NL" dirty="0" err="1" smtClean="0"/>
              <a:t>currently</a:t>
            </a:r>
            <a:r>
              <a:rPr lang="nl-NL" dirty="0" smtClean="0"/>
              <a:t> are.</a:t>
            </a:r>
          </a:p>
          <a:p>
            <a:r>
              <a:rPr lang="nl-NL" dirty="0" smtClean="0"/>
              <a:t>E. </a:t>
            </a:r>
            <a:r>
              <a:rPr lang="nl-NL" dirty="0" err="1" smtClean="0"/>
              <a:t>Democracy</a:t>
            </a:r>
            <a:r>
              <a:rPr lang="nl-NL" dirty="0" smtClean="0"/>
              <a:t> must </a:t>
            </a:r>
            <a:r>
              <a:rPr lang="nl-NL" dirty="0" err="1" smtClean="0"/>
              <a:t>obtain</a:t>
            </a:r>
            <a:r>
              <a:rPr lang="nl-NL" dirty="0" smtClean="0"/>
              <a:t> a </a:t>
            </a:r>
            <a:r>
              <a:rPr lang="nl-NL" b="1" dirty="0" err="1" smtClean="0"/>
              <a:t>plurality</a:t>
            </a:r>
            <a:r>
              <a:rPr lang="nl-NL" b="1" dirty="0" smtClean="0"/>
              <a:t> of </a:t>
            </a:r>
            <a:r>
              <a:rPr lang="nl-NL" b="1" dirty="0" err="1" smtClean="0"/>
              <a:t>forms</a:t>
            </a:r>
            <a:r>
              <a:rPr lang="nl-NL" b="1" dirty="0" smtClean="0"/>
              <a:t> </a:t>
            </a:r>
            <a:r>
              <a:rPr lang="nl-NL" dirty="0" err="1" smtClean="0"/>
              <a:t>beyond</a:t>
            </a:r>
            <a:r>
              <a:rPr lang="nl-NL" dirty="0" smtClean="0"/>
              <a:t> (i) the </a:t>
            </a:r>
            <a:r>
              <a:rPr lang="nl-NL" dirty="0" err="1" smtClean="0"/>
              <a:t>national</a:t>
            </a:r>
            <a:r>
              <a:rPr lang="nl-NL" dirty="0" smtClean="0"/>
              <a:t> level and </a:t>
            </a:r>
            <a:r>
              <a:rPr lang="nl-NL" dirty="0" err="1" smtClean="0"/>
              <a:t>beyond</a:t>
            </a:r>
            <a:r>
              <a:rPr lang="nl-NL" dirty="0" smtClean="0"/>
              <a:t> (</a:t>
            </a:r>
            <a:r>
              <a:rPr lang="nl-NL" dirty="0" err="1" smtClean="0"/>
              <a:t>ii</a:t>
            </a:r>
            <a:r>
              <a:rPr lang="nl-NL" dirty="0" smtClean="0"/>
              <a:t>) the </a:t>
            </a:r>
            <a:r>
              <a:rPr lang="nl-NL" dirty="0" err="1" smtClean="0"/>
              <a:t>exclusive</a:t>
            </a:r>
            <a:r>
              <a:rPr lang="nl-NL" dirty="0" smtClean="0"/>
              <a:t> focus </a:t>
            </a:r>
            <a:r>
              <a:rPr lang="nl-NL" dirty="0" err="1" smtClean="0"/>
              <a:t>on</a:t>
            </a:r>
            <a:r>
              <a:rPr lang="nl-NL" dirty="0" smtClean="0"/>
              <a:t> FFFUCS</a:t>
            </a:r>
          </a:p>
          <a:p>
            <a:r>
              <a:rPr lang="nl-NL" dirty="0" smtClean="0"/>
              <a:t>F. </a:t>
            </a:r>
            <a:r>
              <a:rPr lang="nl-NL" dirty="0" err="1" smtClean="0"/>
              <a:t>There</a:t>
            </a:r>
            <a:r>
              <a:rPr lang="nl-NL" dirty="0" smtClean="0"/>
              <a:t> are </a:t>
            </a:r>
            <a:r>
              <a:rPr lang="nl-NL" b="1" dirty="0" err="1" smtClean="0"/>
              <a:t>many</a:t>
            </a:r>
            <a:r>
              <a:rPr lang="nl-NL" b="1" dirty="0" smtClean="0"/>
              <a:t> </a:t>
            </a:r>
            <a:r>
              <a:rPr lang="nl-NL" b="1" dirty="0" err="1" smtClean="0"/>
              <a:t>possibilities</a:t>
            </a:r>
            <a:r>
              <a:rPr lang="nl-NL" b="1" dirty="0" smtClean="0"/>
              <a:t> </a:t>
            </a:r>
            <a:r>
              <a:rPr lang="nl-NL" dirty="0" smtClean="0"/>
              <a:t>to </a:t>
            </a:r>
            <a:r>
              <a:rPr lang="nl-NL" dirty="0" err="1" smtClean="0"/>
              <a:t>make</a:t>
            </a:r>
            <a:r>
              <a:rPr lang="nl-NL" dirty="0" smtClean="0"/>
              <a:t> the </a:t>
            </a:r>
            <a:r>
              <a:rPr lang="nl-NL" dirty="0" err="1" smtClean="0"/>
              <a:t>world</a:t>
            </a:r>
            <a:r>
              <a:rPr lang="nl-NL" dirty="0" smtClean="0"/>
              <a:t> more </a:t>
            </a:r>
            <a:r>
              <a:rPr lang="nl-NL" dirty="0" err="1" smtClean="0"/>
              <a:t>democratic</a:t>
            </a:r>
            <a:r>
              <a:rPr lang="nl-NL" dirty="0" smtClean="0"/>
              <a:t>, and </a:t>
            </a:r>
            <a:r>
              <a:rPr lang="nl-NL" dirty="0" err="1" smtClean="0"/>
              <a:t>address</a:t>
            </a:r>
            <a:r>
              <a:rPr lang="nl-NL" dirty="0" smtClean="0"/>
              <a:t> major </a:t>
            </a:r>
            <a:r>
              <a:rPr lang="nl-NL" dirty="0" err="1" smtClean="0"/>
              <a:t>problems</a:t>
            </a:r>
            <a:r>
              <a:rPr lang="nl-NL" dirty="0" smtClean="0"/>
              <a:t> </a:t>
            </a:r>
            <a:r>
              <a:rPr lang="nl-NL" dirty="0" err="1" smtClean="0"/>
              <a:t>democratically</a:t>
            </a:r>
            <a:r>
              <a:rPr lang="nl-NL" dirty="0" smtClean="0"/>
              <a:t> – </a:t>
            </a:r>
            <a:r>
              <a:rPr lang="nl-NL" dirty="0" err="1" smtClean="0"/>
              <a:t>it’s</a:t>
            </a:r>
            <a:r>
              <a:rPr lang="nl-NL" dirty="0" smtClean="0"/>
              <a:t> a matter of </a:t>
            </a:r>
            <a:r>
              <a:rPr lang="nl-NL" dirty="0" err="1" smtClean="0"/>
              <a:t>political</a:t>
            </a:r>
            <a:r>
              <a:rPr lang="nl-NL" dirty="0" smtClean="0"/>
              <a:t> </a:t>
            </a:r>
            <a:r>
              <a:rPr lang="nl-NL" dirty="0" err="1" smtClean="0"/>
              <a:t>will</a:t>
            </a:r>
            <a:r>
              <a:rPr lang="nl-NL" dirty="0" smtClean="0"/>
              <a:t>.</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Outline</a:t>
            </a:r>
            <a:r>
              <a:rPr lang="nl-NL" dirty="0" smtClean="0"/>
              <a:t>: 4 </a:t>
            </a:r>
            <a:r>
              <a:rPr lang="nl-NL" dirty="0" err="1" smtClean="0"/>
              <a:t>parts</a:t>
            </a:r>
            <a:endParaRPr lang="nl-NL" dirty="0"/>
          </a:p>
        </p:txBody>
      </p:sp>
      <p:sp>
        <p:nvSpPr>
          <p:cNvPr id="3" name="Content Placeholder 2"/>
          <p:cNvSpPr>
            <a:spLocks noGrp="1"/>
          </p:cNvSpPr>
          <p:nvPr>
            <p:ph idx="1"/>
          </p:nvPr>
        </p:nvSpPr>
        <p:spPr/>
        <p:txBody>
          <a:bodyPr/>
          <a:lstStyle/>
          <a:p>
            <a:r>
              <a:rPr lang="nl-NL" dirty="0" smtClean="0"/>
              <a:t>1. “</a:t>
            </a:r>
            <a:r>
              <a:rPr lang="nl-NL" dirty="0" err="1" smtClean="0"/>
              <a:t>Deconstructive</a:t>
            </a:r>
            <a:r>
              <a:rPr lang="nl-NL" dirty="0" smtClean="0"/>
              <a:t> Part” – </a:t>
            </a:r>
            <a:r>
              <a:rPr lang="nl-NL" dirty="0" err="1" smtClean="0"/>
              <a:t>Getting</a:t>
            </a:r>
            <a:r>
              <a:rPr lang="nl-NL" dirty="0" smtClean="0"/>
              <a:t> </a:t>
            </a:r>
            <a:r>
              <a:rPr lang="nl-NL" dirty="0" err="1" smtClean="0"/>
              <a:t>Rid</a:t>
            </a:r>
            <a:r>
              <a:rPr lang="nl-NL" dirty="0" smtClean="0"/>
              <a:t> of </a:t>
            </a:r>
            <a:r>
              <a:rPr lang="nl-NL" dirty="0" err="1" smtClean="0"/>
              <a:t>Some</a:t>
            </a:r>
            <a:r>
              <a:rPr lang="nl-NL" dirty="0" smtClean="0"/>
              <a:t> </a:t>
            </a:r>
            <a:r>
              <a:rPr lang="nl-NL" dirty="0" err="1" smtClean="0"/>
              <a:t>Received</a:t>
            </a:r>
            <a:r>
              <a:rPr lang="nl-NL" dirty="0" smtClean="0"/>
              <a:t> Views [</a:t>
            </a:r>
            <a:r>
              <a:rPr lang="nl-NL" dirty="0" err="1" smtClean="0"/>
              <a:t>post-it’s</a:t>
            </a:r>
            <a:r>
              <a:rPr lang="nl-NL" dirty="0" smtClean="0"/>
              <a:t>]</a:t>
            </a:r>
          </a:p>
          <a:p>
            <a:r>
              <a:rPr lang="nl-NL" dirty="0" smtClean="0"/>
              <a:t>2. “</a:t>
            </a:r>
            <a:r>
              <a:rPr lang="nl-NL" dirty="0" err="1" smtClean="0"/>
              <a:t>Reconstructive</a:t>
            </a:r>
            <a:r>
              <a:rPr lang="nl-NL" dirty="0" smtClean="0"/>
              <a:t> Part” –</a:t>
            </a:r>
            <a:r>
              <a:rPr lang="nl-NL" dirty="0" err="1" smtClean="0"/>
              <a:t>Democratic</a:t>
            </a:r>
            <a:r>
              <a:rPr lang="nl-NL" dirty="0" smtClean="0"/>
              <a:t> </a:t>
            </a:r>
            <a:r>
              <a:rPr lang="nl-NL" dirty="0" err="1" smtClean="0"/>
              <a:t>Theory</a:t>
            </a:r>
            <a:r>
              <a:rPr lang="nl-NL" dirty="0" smtClean="0"/>
              <a:t> </a:t>
            </a:r>
            <a:r>
              <a:rPr lang="nl-NL" dirty="0" err="1" smtClean="0"/>
              <a:t>for</a:t>
            </a:r>
            <a:r>
              <a:rPr lang="nl-NL" dirty="0" smtClean="0"/>
              <a:t> a </a:t>
            </a:r>
            <a:r>
              <a:rPr lang="nl-NL" dirty="0" err="1" smtClean="0"/>
              <a:t>Glocal</a:t>
            </a:r>
            <a:r>
              <a:rPr lang="nl-NL" dirty="0" smtClean="0"/>
              <a:t> Era [</a:t>
            </a:r>
            <a:r>
              <a:rPr lang="nl-NL" dirty="0" err="1" smtClean="0"/>
              <a:t>post-it’s</a:t>
            </a:r>
            <a:r>
              <a:rPr lang="nl-NL" dirty="0" smtClean="0"/>
              <a:t>]</a:t>
            </a:r>
          </a:p>
          <a:p>
            <a:pPr lvl="1"/>
            <a:r>
              <a:rPr lang="nl-NL" b="1" dirty="0" smtClean="0"/>
              <a:t>Break</a:t>
            </a:r>
          </a:p>
          <a:p>
            <a:r>
              <a:rPr lang="nl-NL" dirty="0" smtClean="0"/>
              <a:t>3. </a:t>
            </a:r>
            <a:r>
              <a:rPr lang="nl-NL" dirty="0" err="1" smtClean="0"/>
              <a:t>Interactive</a:t>
            </a:r>
            <a:r>
              <a:rPr lang="nl-NL" dirty="0" smtClean="0"/>
              <a:t> Part [</a:t>
            </a:r>
            <a:r>
              <a:rPr lang="nl-NL" dirty="0" err="1" smtClean="0"/>
              <a:t>based</a:t>
            </a:r>
            <a:r>
              <a:rPr lang="nl-NL" dirty="0" smtClean="0"/>
              <a:t> </a:t>
            </a:r>
            <a:r>
              <a:rPr lang="nl-NL" dirty="0" err="1" smtClean="0"/>
              <a:t>on</a:t>
            </a:r>
            <a:r>
              <a:rPr lang="nl-NL" dirty="0" smtClean="0"/>
              <a:t> </a:t>
            </a:r>
            <a:r>
              <a:rPr lang="nl-NL" dirty="0" err="1" smtClean="0"/>
              <a:t>your</a:t>
            </a:r>
            <a:r>
              <a:rPr lang="nl-NL" dirty="0" smtClean="0"/>
              <a:t> </a:t>
            </a:r>
            <a:r>
              <a:rPr lang="nl-NL" dirty="0" err="1" smtClean="0"/>
              <a:t>questions</a:t>
            </a:r>
            <a:r>
              <a:rPr lang="nl-NL" dirty="0" smtClean="0"/>
              <a:t>]</a:t>
            </a:r>
          </a:p>
          <a:p>
            <a:r>
              <a:rPr lang="nl-NL" dirty="0" smtClean="0"/>
              <a:t>4. Q&amp;A</a:t>
            </a:r>
            <a:endParaRPr lang="nl-NL"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7200" dirty="0" smtClean="0"/>
              <a:t>BREAK</a:t>
            </a:r>
            <a:endParaRPr lang="nl-NL" sz="7200" dirty="0"/>
          </a:p>
        </p:txBody>
      </p:sp>
      <p:sp>
        <p:nvSpPr>
          <p:cNvPr id="3" name="Content Placeholder 2"/>
          <p:cNvSpPr>
            <a:spLocks noGrp="1"/>
          </p:cNvSpPr>
          <p:nvPr>
            <p:ph idx="1"/>
          </p:nvPr>
        </p:nvSpPr>
        <p:spPr>
          <a:xfrm>
            <a:off x="1595739" y="3717235"/>
            <a:ext cx="9635478" cy="1917235"/>
          </a:xfrm>
        </p:spPr>
        <p:txBody>
          <a:bodyPr/>
          <a:lstStyle/>
          <a:p>
            <a:pPr>
              <a:buNone/>
            </a:pPr>
            <a:r>
              <a:rPr lang="nl-NL" sz="4400" dirty="0" smtClean="0"/>
              <a:t>NB: </a:t>
            </a:r>
            <a:r>
              <a:rPr lang="nl-NL" sz="4400" dirty="0" err="1" smtClean="0"/>
              <a:t>please</a:t>
            </a:r>
            <a:r>
              <a:rPr lang="nl-NL" sz="4400" dirty="0" smtClean="0"/>
              <a:t> hand over </a:t>
            </a:r>
            <a:r>
              <a:rPr lang="nl-NL" sz="4400" dirty="0" err="1" smtClean="0"/>
              <a:t>your</a:t>
            </a:r>
            <a:r>
              <a:rPr lang="nl-NL" sz="4400" dirty="0" smtClean="0"/>
              <a:t> </a:t>
            </a:r>
            <a:r>
              <a:rPr lang="nl-NL" sz="4400" dirty="0" err="1" smtClean="0"/>
              <a:t>post-it’s</a:t>
            </a:r>
            <a:r>
              <a:rPr lang="nl-NL" sz="4400" dirty="0" smtClean="0"/>
              <a:t>!</a:t>
            </a:r>
            <a:endParaRPr lang="nl-NL" sz="4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Outline</a:t>
            </a:r>
            <a:r>
              <a:rPr lang="nl-NL" dirty="0" smtClean="0"/>
              <a:t>: 4 </a:t>
            </a:r>
            <a:r>
              <a:rPr lang="nl-NL" dirty="0" err="1" smtClean="0"/>
              <a:t>parts</a:t>
            </a:r>
            <a:endParaRPr lang="nl-NL" dirty="0"/>
          </a:p>
        </p:txBody>
      </p:sp>
      <p:sp>
        <p:nvSpPr>
          <p:cNvPr id="3" name="Content Placeholder 2"/>
          <p:cNvSpPr>
            <a:spLocks noGrp="1"/>
          </p:cNvSpPr>
          <p:nvPr>
            <p:ph idx="1"/>
          </p:nvPr>
        </p:nvSpPr>
        <p:spPr/>
        <p:txBody>
          <a:bodyPr/>
          <a:lstStyle/>
          <a:p>
            <a:r>
              <a:rPr lang="nl-NL" dirty="0" smtClean="0"/>
              <a:t>1. “</a:t>
            </a:r>
            <a:r>
              <a:rPr lang="nl-NL" dirty="0" err="1" smtClean="0"/>
              <a:t>Deconstructive</a:t>
            </a:r>
            <a:r>
              <a:rPr lang="nl-NL" dirty="0" smtClean="0"/>
              <a:t> Part” – </a:t>
            </a:r>
            <a:r>
              <a:rPr lang="nl-NL" dirty="0" err="1" smtClean="0"/>
              <a:t>Getting</a:t>
            </a:r>
            <a:r>
              <a:rPr lang="nl-NL" dirty="0" smtClean="0"/>
              <a:t> </a:t>
            </a:r>
            <a:r>
              <a:rPr lang="nl-NL" dirty="0" err="1" smtClean="0"/>
              <a:t>Rid</a:t>
            </a:r>
            <a:r>
              <a:rPr lang="nl-NL" dirty="0" smtClean="0"/>
              <a:t> of </a:t>
            </a:r>
            <a:r>
              <a:rPr lang="nl-NL" dirty="0" err="1" smtClean="0"/>
              <a:t>Some</a:t>
            </a:r>
            <a:r>
              <a:rPr lang="nl-NL" dirty="0" smtClean="0"/>
              <a:t> </a:t>
            </a:r>
            <a:r>
              <a:rPr lang="nl-NL" dirty="0" err="1" smtClean="0"/>
              <a:t>Received</a:t>
            </a:r>
            <a:r>
              <a:rPr lang="nl-NL" dirty="0" smtClean="0"/>
              <a:t> Views [</a:t>
            </a:r>
            <a:r>
              <a:rPr lang="nl-NL" dirty="0" err="1" smtClean="0"/>
              <a:t>post-it’s</a:t>
            </a:r>
            <a:r>
              <a:rPr lang="nl-NL" dirty="0" smtClean="0"/>
              <a:t>]</a:t>
            </a:r>
          </a:p>
          <a:p>
            <a:r>
              <a:rPr lang="nl-NL" dirty="0" smtClean="0"/>
              <a:t>2. “</a:t>
            </a:r>
            <a:r>
              <a:rPr lang="nl-NL" dirty="0" err="1" smtClean="0"/>
              <a:t>Reconstructive</a:t>
            </a:r>
            <a:r>
              <a:rPr lang="nl-NL" dirty="0" smtClean="0"/>
              <a:t> Part” – </a:t>
            </a:r>
            <a:r>
              <a:rPr lang="nl-NL" dirty="0" err="1" smtClean="0"/>
              <a:t>Democratic</a:t>
            </a:r>
            <a:r>
              <a:rPr lang="nl-NL" dirty="0" smtClean="0"/>
              <a:t> </a:t>
            </a:r>
            <a:r>
              <a:rPr lang="nl-NL" dirty="0" err="1" smtClean="0"/>
              <a:t>Theory</a:t>
            </a:r>
            <a:r>
              <a:rPr lang="nl-NL" dirty="0" smtClean="0"/>
              <a:t> </a:t>
            </a:r>
            <a:r>
              <a:rPr lang="nl-NL" dirty="0" err="1" smtClean="0"/>
              <a:t>for</a:t>
            </a:r>
            <a:r>
              <a:rPr lang="nl-NL" dirty="0" smtClean="0"/>
              <a:t> a </a:t>
            </a:r>
            <a:r>
              <a:rPr lang="nl-NL" dirty="0" err="1" smtClean="0"/>
              <a:t>Glocal</a:t>
            </a:r>
            <a:r>
              <a:rPr lang="nl-NL" dirty="0" smtClean="0"/>
              <a:t> Era [</a:t>
            </a:r>
            <a:r>
              <a:rPr lang="nl-NL" dirty="0" err="1" smtClean="0"/>
              <a:t>post-it’s</a:t>
            </a:r>
            <a:r>
              <a:rPr lang="nl-NL" dirty="0" smtClean="0"/>
              <a:t>]</a:t>
            </a:r>
          </a:p>
          <a:p>
            <a:pPr lvl="1"/>
            <a:r>
              <a:rPr lang="nl-NL" dirty="0" smtClean="0"/>
              <a:t>Break</a:t>
            </a:r>
          </a:p>
          <a:p>
            <a:r>
              <a:rPr lang="nl-NL" dirty="0" smtClean="0"/>
              <a:t>3. </a:t>
            </a:r>
            <a:r>
              <a:rPr lang="nl-NL" dirty="0" err="1" smtClean="0"/>
              <a:t>Interactive</a:t>
            </a:r>
            <a:r>
              <a:rPr lang="nl-NL" dirty="0" smtClean="0"/>
              <a:t> Part [</a:t>
            </a:r>
            <a:r>
              <a:rPr lang="nl-NL" dirty="0" err="1" smtClean="0"/>
              <a:t>based</a:t>
            </a:r>
            <a:r>
              <a:rPr lang="nl-NL" dirty="0" smtClean="0"/>
              <a:t> </a:t>
            </a:r>
            <a:r>
              <a:rPr lang="nl-NL" dirty="0" err="1" smtClean="0"/>
              <a:t>on</a:t>
            </a:r>
            <a:r>
              <a:rPr lang="nl-NL" dirty="0" smtClean="0"/>
              <a:t> </a:t>
            </a:r>
            <a:r>
              <a:rPr lang="nl-NL" dirty="0" err="1" smtClean="0"/>
              <a:t>your</a:t>
            </a:r>
            <a:r>
              <a:rPr lang="nl-NL" dirty="0" smtClean="0"/>
              <a:t> </a:t>
            </a:r>
            <a:r>
              <a:rPr lang="nl-NL" dirty="0" err="1" smtClean="0"/>
              <a:t>questions</a:t>
            </a:r>
            <a:r>
              <a:rPr lang="nl-NL" dirty="0" smtClean="0"/>
              <a:t>]</a:t>
            </a:r>
          </a:p>
          <a:p>
            <a:r>
              <a:rPr lang="nl-NL" dirty="0" smtClean="0"/>
              <a:t>4. Q&amp;A</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Outline</a:t>
            </a:r>
            <a:r>
              <a:rPr lang="nl-NL" dirty="0" smtClean="0"/>
              <a:t>: 4 </a:t>
            </a:r>
            <a:r>
              <a:rPr lang="nl-NL" dirty="0" err="1" smtClean="0"/>
              <a:t>parts</a:t>
            </a:r>
            <a:endParaRPr lang="nl-NL" dirty="0"/>
          </a:p>
        </p:txBody>
      </p:sp>
      <p:sp>
        <p:nvSpPr>
          <p:cNvPr id="3" name="Content Placeholder 2"/>
          <p:cNvSpPr>
            <a:spLocks noGrp="1"/>
          </p:cNvSpPr>
          <p:nvPr>
            <p:ph idx="1"/>
          </p:nvPr>
        </p:nvSpPr>
        <p:spPr/>
        <p:txBody>
          <a:bodyPr/>
          <a:lstStyle/>
          <a:p>
            <a:r>
              <a:rPr lang="nl-NL" dirty="0" smtClean="0"/>
              <a:t>1. “</a:t>
            </a:r>
            <a:r>
              <a:rPr lang="nl-NL" dirty="0" err="1" smtClean="0"/>
              <a:t>Deconstructive</a:t>
            </a:r>
            <a:r>
              <a:rPr lang="nl-NL" dirty="0" smtClean="0"/>
              <a:t> Part” – </a:t>
            </a:r>
            <a:r>
              <a:rPr lang="nl-NL" dirty="0" err="1" smtClean="0"/>
              <a:t>Getting</a:t>
            </a:r>
            <a:r>
              <a:rPr lang="nl-NL" dirty="0" smtClean="0"/>
              <a:t> </a:t>
            </a:r>
            <a:r>
              <a:rPr lang="nl-NL" dirty="0" err="1" smtClean="0"/>
              <a:t>Rid</a:t>
            </a:r>
            <a:r>
              <a:rPr lang="nl-NL" dirty="0" smtClean="0"/>
              <a:t> of </a:t>
            </a:r>
            <a:r>
              <a:rPr lang="nl-NL" dirty="0" err="1" smtClean="0"/>
              <a:t>Some</a:t>
            </a:r>
            <a:r>
              <a:rPr lang="nl-NL" dirty="0" smtClean="0"/>
              <a:t> </a:t>
            </a:r>
            <a:r>
              <a:rPr lang="nl-NL" dirty="0" err="1" smtClean="0"/>
              <a:t>Received</a:t>
            </a:r>
            <a:r>
              <a:rPr lang="nl-NL" dirty="0" smtClean="0"/>
              <a:t> Views [</a:t>
            </a:r>
            <a:r>
              <a:rPr lang="nl-NL" dirty="0" err="1" smtClean="0"/>
              <a:t>post-it’s</a:t>
            </a:r>
            <a:r>
              <a:rPr lang="nl-NL" dirty="0" smtClean="0"/>
              <a:t>]</a:t>
            </a:r>
          </a:p>
          <a:p>
            <a:r>
              <a:rPr lang="nl-NL" dirty="0" smtClean="0"/>
              <a:t>2. “</a:t>
            </a:r>
            <a:r>
              <a:rPr lang="nl-NL" dirty="0" err="1" smtClean="0"/>
              <a:t>Reconstructive</a:t>
            </a:r>
            <a:r>
              <a:rPr lang="nl-NL" dirty="0" smtClean="0"/>
              <a:t> Part” –</a:t>
            </a:r>
            <a:r>
              <a:rPr lang="nl-NL" dirty="0" err="1" smtClean="0"/>
              <a:t>Democratic</a:t>
            </a:r>
            <a:r>
              <a:rPr lang="nl-NL" dirty="0" smtClean="0"/>
              <a:t> </a:t>
            </a:r>
            <a:r>
              <a:rPr lang="nl-NL" dirty="0" err="1" smtClean="0"/>
              <a:t>Theory</a:t>
            </a:r>
            <a:r>
              <a:rPr lang="nl-NL" dirty="0" smtClean="0"/>
              <a:t> </a:t>
            </a:r>
            <a:r>
              <a:rPr lang="nl-NL" dirty="0" err="1" smtClean="0"/>
              <a:t>for</a:t>
            </a:r>
            <a:r>
              <a:rPr lang="nl-NL" dirty="0" smtClean="0"/>
              <a:t> a </a:t>
            </a:r>
            <a:r>
              <a:rPr lang="nl-NL" dirty="0" err="1" smtClean="0"/>
              <a:t>Glocal</a:t>
            </a:r>
            <a:r>
              <a:rPr lang="nl-NL" dirty="0" smtClean="0"/>
              <a:t> Era [</a:t>
            </a:r>
            <a:r>
              <a:rPr lang="nl-NL" dirty="0" err="1" smtClean="0"/>
              <a:t>post-it’s</a:t>
            </a:r>
            <a:r>
              <a:rPr lang="nl-NL" dirty="0" smtClean="0"/>
              <a:t>]</a:t>
            </a:r>
          </a:p>
          <a:p>
            <a:pPr lvl="1"/>
            <a:r>
              <a:rPr lang="nl-NL" dirty="0" smtClean="0"/>
              <a:t>Break</a:t>
            </a:r>
          </a:p>
          <a:p>
            <a:r>
              <a:rPr lang="nl-NL" dirty="0" smtClean="0"/>
              <a:t>3. </a:t>
            </a:r>
            <a:r>
              <a:rPr lang="nl-NL" b="1" dirty="0" err="1" smtClean="0"/>
              <a:t>Interactive</a:t>
            </a:r>
            <a:r>
              <a:rPr lang="nl-NL" b="1" dirty="0" smtClean="0"/>
              <a:t> Part</a:t>
            </a:r>
            <a:r>
              <a:rPr lang="nl-NL" dirty="0" smtClean="0"/>
              <a:t> [</a:t>
            </a:r>
            <a:r>
              <a:rPr lang="nl-NL" dirty="0" err="1" smtClean="0"/>
              <a:t>based</a:t>
            </a:r>
            <a:r>
              <a:rPr lang="nl-NL" dirty="0" smtClean="0"/>
              <a:t> </a:t>
            </a:r>
            <a:r>
              <a:rPr lang="nl-NL" dirty="0" err="1" smtClean="0"/>
              <a:t>on</a:t>
            </a:r>
            <a:r>
              <a:rPr lang="nl-NL" dirty="0" smtClean="0"/>
              <a:t> </a:t>
            </a:r>
            <a:r>
              <a:rPr lang="nl-NL" dirty="0" err="1" smtClean="0"/>
              <a:t>your</a:t>
            </a:r>
            <a:r>
              <a:rPr lang="nl-NL" dirty="0" smtClean="0"/>
              <a:t> </a:t>
            </a:r>
            <a:r>
              <a:rPr lang="nl-NL" dirty="0" err="1" smtClean="0"/>
              <a:t>questions</a:t>
            </a:r>
            <a:r>
              <a:rPr lang="nl-NL" dirty="0" smtClean="0"/>
              <a:t>]</a:t>
            </a:r>
          </a:p>
          <a:p>
            <a:r>
              <a:rPr lang="nl-NL" dirty="0" smtClean="0"/>
              <a:t>4. Q&amp;A</a:t>
            </a:r>
            <a:endParaRPr lang="nl-NL"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3. </a:t>
            </a:r>
            <a:r>
              <a:rPr lang="nl-NL" dirty="0" err="1" smtClean="0"/>
              <a:t>Interactive</a:t>
            </a:r>
            <a:r>
              <a:rPr lang="nl-NL" dirty="0" smtClean="0"/>
              <a:t> Part</a:t>
            </a:r>
            <a:endParaRPr lang="nl-NL" dirty="0"/>
          </a:p>
        </p:txBody>
      </p:sp>
      <p:sp>
        <p:nvSpPr>
          <p:cNvPr id="3" name="Content Placeholder 2"/>
          <p:cNvSpPr>
            <a:spLocks noGrp="1"/>
          </p:cNvSpPr>
          <p:nvPr>
            <p:ph idx="1"/>
          </p:nvPr>
        </p:nvSpPr>
        <p:spPr/>
        <p:txBody>
          <a:bodyPr/>
          <a:lstStyle/>
          <a:p>
            <a:r>
              <a:rPr lang="nl-NL" dirty="0" err="1" smtClean="0"/>
              <a:t>Trying</a:t>
            </a:r>
            <a:r>
              <a:rPr lang="nl-NL" dirty="0" smtClean="0"/>
              <a:t> to deal </a:t>
            </a:r>
            <a:r>
              <a:rPr lang="nl-NL" dirty="0" err="1" smtClean="0"/>
              <a:t>with</a:t>
            </a:r>
            <a:r>
              <a:rPr lang="nl-NL" dirty="0" smtClean="0"/>
              <a:t> a </a:t>
            </a:r>
            <a:r>
              <a:rPr lang="nl-NL" dirty="0" err="1" smtClean="0"/>
              <a:t>plurality</a:t>
            </a:r>
            <a:r>
              <a:rPr lang="nl-NL" dirty="0" smtClean="0"/>
              <a:t> of different, </a:t>
            </a:r>
            <a:r>
              <a:rPr lang="nl-NL" dirty="0" err="1" smtClean="0"/>
              <a:t>sometimes</a:t>
            </a:r>
            <a:r>
              <a:rPr lang="nl-NL" dirty="0" smtClean="0"/>
              <a:t> </a:t>
            </a:r>
            <a:r>
              <a:rPr lang="nl-NL" dirty="0" err="1" smtClean="0"/>
              <a:t>very</a:t>
            </a:r>
            <a:r>
              <a:rPr lang="nl-NL" dirty="0" smtClean="0"/>
              <a:t> different, </a:t>
            </a:r>
            <a:r>
              <a:rPr lang="nl-NL" dirty="0" err="1" smtClean="0"/>
              <a:t>qeustions</a:t>
            </a:r>
            <a:r>
              <a:rPr lang="nl-NL" dirty="0" smtClean="0"/>
              <a:t>, </a:t>
            </a:r>
            <a:r>
              <a:rPr lang="nl-NL" dirty="0" err="1" smtClean="0"/>
              <a:t>objections</a:t>
            </a:r>
            <a:r>
              <a:rPr lang="nl-NL" dirty="0" smtClean="0"/>
              <a:t>, and </a:t>
            </a:r>
            <a:r>
              <a:rPr lang="nl-NL" dirty="0" err="1" smtClean="0"/>
              <a:t>opinions</a:t>
            </a:r>
            <a:r>
              <a:rPr lang="nl-NL" dirty="0" smtClean="0"/>
              <a:t>…</a:t>
            </a:r>
            <a:endParaRPr lang="nl-NL"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Outline</a:t>
            </a:r>
            <a:r>
              <a:rPr lang="nl-NL" dirty="0" smtClean="0"/>
              <a:t>: 4 </a:t>
            </a:r>
            <a:r>
              <a:rPr lang="nl-NL" dirty="0" err="1" smtClean="0"/>
              <a:t>parts</a:t>
            </a:r>
            <a:endParaRPr lang="nl-NL" dirty="0"/>
          </a:p>
        </p:txBody>
      </p:sp>
      <p:sp>
        <p:nvSpPr>
          <p:cNvPr id="3" name="Content Placeholder 2"/>
          <p:cNvSpPr>
            <a:spLocks noGrp="1"/>
          </p:cNvSpPr>
          <p:nvPr>
            <p:ph idx="1"/>
          </p:nvPr>
        </p:nvSpPr>
        <p:spPr/>
        <p:txBody>
          <a:bodyPr/>
          <a:lstStyle/>
          <a:p>
            <a:r>
              <a:rPr lang="nl-NL" dirty="0" smtClean="0"/>
              <a:t>1. “</a:t>
            </a:r>
            <a:r>
              <a:rPr lang="nl-NL" dirty="0" err="1" smtClean="0"/>
              <a:t>Deconstructive</a:t>
            </a:r>
            <a:r>
              <a:rPr lang="nl-NL" dirty="0" smtClean="0"/>
              <a:t> Part” – </a:t>
            </a:r>
            <a:r>
              <a:rPr lang="nl-NL" dirty="0" err="1" smtClean="0"/>
              <a:t>Getting</a:t>
            </a:r>
            <a:r>
              <a:rPr lang="nl-NL" dirty="0" smtClean="0"/>
              <a:t> </a:t>
            </a:r>
            <a:r>
              <a:rPr lang="nl-NL" dirty="0" err="1" smtClean="0"/>
              <a:t>Rid</a:t>
            </a:r>
            <a:r>
              <a:rPr lang="nl-NL" dirty="0" smtClean="0"/>
              <a:t> of </a:t>
            </a:r>
            <a:r>
              <a:rPr lang="nl-NL" dirty="0" err="1" smtClean="0"/>
              <a:t>Some</a:t>
            </a:r>
            <a:r>
              <a:rPr lang="nl-NL" dirty="0" smtClean="0"/>
              <a:t> </a:t>
            </a:r>
            <a:r>
              <a:rPr lang="nl-NL" dirty="0" err="1" smtClean="0"/>
              <a:t>Received</a:t>
            </a:r>
            <a:r>
              <a:rPr lang="nl-NL" dirty="0" smtClean="0"/>
              <a:t> Views [</a:t>
            </a:r>
            <a:r>
              <a:rPr lang="nl-NL" dirty="0" err="1" smtClean="0"/>
              <a:t>post-it’s</a:t>
            </a:r>
            <a:r>
              <a:rPr lang="nl-NL" dirty="0" smtClean="0"/>
              <a:t>]</a:t>
            </a:r>
          </a:p>
          <a:p>
            <a:r>
              <a:rPr lang="nl-NL" dirty="0" smtClean="0"/>
              <a:t>2. “</a:t>
            </a:r>
            <a:r>
              <a:rPr lang="nl-NL" dirty="0" err="1" smtClean="0"/>
              <a:t>Reconstructive</a:t>
            </a:r>
            <a:r>
              <a:rPr lang="nl-NL" dirty="0" smtClean="0"/>
              <a:t> Part” –</a:t>
            </a:r>
            <a:r>
              <a:rPr lang="nl-NL" dirty="0" err="1" smtClean="0"/>
              <a:t>Democratic</a:t>
            </a:r>
            <a:r>
              <a:rPr lang="nl-NL" dirty="0" smtClean="0"/>
              <a:t> </a:t>
            </a:r>
            <a:r>
              <a:rPr lang="nl-NL" dirty="0" err="1" smtClean="0"/>
              <a:t>Theory</a:t>
            </a:r>
            <a:r>
              <a:rPr lang="nl-NL" dirty="0" smtClean="0"/>
              <a:t> </a:t>
            </a:r>
            <a:r>
              <a:rPr lang="nl-NL" dirty="0" err="1" smtClean="0"/>
              <a:t>for</a:t>
            </a:r>
            <a:r>
              <a:rPr lang="nl-NL" dirty="0" smtClean="0"/>
              <a:t> a </a:t>
            </a:r>
            <a:r>
              <a:rPr lang="nl-NL" dirty="0" err="1" smtClean="0"/>
              <a:t>Glocal</a:t>
            </a:r>
            <a:r>
              <a:rPr lang="nl-NL" dirty="0" smtClean="0"/>
              <a:t> Era [</a:t>
            </a:r>
            <a:r>
              <a:rPr lang="nl-NL" dirty="0" err="1" smtClean="0"/>
              <a:t>post-it’s</a:t>
            </a:r>
            <a:r>
              <a:rPr lang="nl-NL" dirty="0" smtClean="0"/>
              <a:t>]</a:t>
            </a:r>
          </a:p>
          <a:p>
            <a:pPr lvl="1"/>
            <a:r>
              <a:rPr lang="nl-NL" dirty="0" smtClean="0"/>
              <a:t>Break</a:t>
            </a:r>
          </a:p>
          <a:p>
            <a:r>
              <a:rPr lang="nl-NL" dirty="0" smtClean="0"/>
              <a:t>3. </a:t>
            </a:r>
            <a:r>
              <a:rPr lang="nl-NL" dirty="0" err="1" smtClean="0"/>
              <a:t>Interactive</a:t>
            </a:r>
            <a:r>
              <a:rPr lang="nl-NL" dirty="0" smtClean="0"/>
              <a:t> Part [</a:t>
            </a:r>
            <a:r>
              <a:rPr lang="nl-NL" dirty="0" err="1" smtClean="0"/>
              <a:t>based</a:t>
            </a:r>
            <a:r>
              <a:rPr lang="nl-NL" dirty="0" smtClean="0"/>
              <a:t> </a:t>
            </a:r>
            <a:r>
              <a:rPr lang="nl-NL" dirty="0" err="1" smtClean="0"/>
              <a:t>on</a:t>
            </a:r>
            <a:r>
              <a:rPr lang="nl-NL" dirty="0" smtClean="0"/>
              <a:t> </a:t>
            </a:r>
            <a:r>
              <a:rPr lang="nl-NL" dirty="0" err="1" smtClean="0"/>
              <a:t>your</a:t>
            </a:r>
            <a:r>
              <a:rPr lang="nl-NL" dirty="0" smtClean="0"/>
              <a:t> </a:t>
            </a:r>
            <a:r>
              <a:rPr lang="nl-NL" dirty="0" err="1" smtClean="0"/>
              <a:t>questions</a:t>
            </a:r>
            <a:r>
              <a:rPr lang="nl-NL" dirty="0" smtClean="0"/>
              <a:t>]</a:t>
            </a:r>
          </a:p>
          <a:p>
            <a:r>
              <a:rPr lang="nl-NL" dirty="0" smtClean="0"/>
              <a:t>4. </a:t>
            </a:r>
            <a:r>
              <a:rPr lang="nl-NL" b="1" dirty="0" smtClean="0"/>
              <a:t>Q&amp;A / </a:t>
            </a:r>
            <a:r>
              <a:rPr lang="nl-NL" b="1" dirty="0" err="1" smtClean="0"/>
              <a:t>Discussion</a:t>
            </a:r>
            <a:endParaRPr lang="nl-NL"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4. </a:t>
            </a:r>
            <a:r>
              <a:rPr lang="nl-NL" dirty="0" err="1" smtClean="0"/>
              <a:t>Questions</a:t>
            </a:r>
            <a:r>
              <a:rPr lang="nl-NL" dirty="0" smtClean="0"/>
              <a:t>, </a:t>
            </a:r>
            <a:r>
              <a:rPr lang="nl-NL" dirty="0" err="1" smtClean="0"/>
              <a:t>Answers</a:t>
            </a:r>
            <a:r>
              <a:rPr lang="nl-NL" dirty="0" smtClean="0"/>
              <a:t>, </a:t>
            </a:r>
            <a:r>
              <a:rPr lang="nl-NL" dirty="0" err="1" smtClean="0"/>
              <a:t>Discussion</a:t>
            </a:r>
            <a:endParaRPr lang="nl-NL" dirty="0"/>
          </a:p>
        </p:txBody>
      </p:sp>
      <p:sp>
        <p:nvSpPr>
          <p:cNvPr id="3" name="Content Placeholder 2"/>
          <p:cNvSpPr>
            <a:spLocks noGrp="1"/>
          </p:cNvSpPr>
          <p:nvPr>
            <p:ph idx="1"/>
          </p:nvPr>
        </p:nvSpPr>
        <p:spPr/>
        <p:txBody>
          <a:bodyPr/>
          <a:lstStyle/>
          <a:p>
            <a:r>
              <a:rPr lang="nl-NL" sz="3600" dirty="0" smtClean="0"/>
              <a:t>Point </a:t>
            </a:r>
            <a:r>
              <a:rPr lang="nl-NL" sz="3600" dirty="0" err="1" smtClean="0"/>
              <a:t>for</a:t>
            </a:r>
            <a:r>
              <a:rPr lang="nl-NL" sz="3600" dirty="0" smtClean="0"/>
              <a:t> </a:t>
            </a:r>
            <a:r>
              <a:rPr lang="nl-NL" sz="3600" dirty="0" err="1" smtClean="0"/>
              <a:t>discussion</a:t>
            </a:r>
            <a:r>
              <a:rPr lang="nl-NL" sz="3600" dirty="0" smtClean="0"/>
              <a:t> 1: The </a:t>
            </a:r>
            <a:r>
              <a:rPr lang="nl-NL" sz="3600" dirty="0" err="1" smtClean="0"/>
              <a:t>division</a:t>
            </a:r>
            <a:r>
              <a:rPr lang="nl-NL" sz="3600" dirty="0" smtClean="0"/>
              <a:t> of the </a:t>
            </a:r>
            <a:r>
              <a:rPr lang="nl-NL" sz="3600" dirty="0" err="1" smtClean="0"/>
              <a:t>world</a:t>
            </a:r>
            <a:r>
              <a:rPr lang="nl-NL" sz="3600" dirty="0" smtClean="0"/>
              <a:t> </a:t>
            </a:r>
            <a:r>
              <a:rPr lang="nl-NL" sz="3600" dirty="0" err="1" smtClean="0"/>
              <a:t>into</a:t>
            </a:r>
            <a:r>
              <a:rPr lang="nl-NL" sz="3600" dirty="0" smtClean="0"/>
              <a:t> “</a:t>
            </a:r>
            <a:r>
              <a:rPr lang="nl-NL" sz="3600" dirty="0" err="1" smtClean="0"/>
              <a:t>peoples</a:t>
            </a:r>
            <a:r>
              <a:rPr lang="nl-NL" sz="3600" dirty="0" smtClean="0"/>
              <a:t>” </a:t>
            </a:r>
            <a:r>
              <a:rPr lang="nl-NL" sz="3600" dirty="0" err="1" smtClean="0"/>
              <a:t>that</a:t>
            </a:r>
            <a:r>
              <a:rPr lang="nl-NL" sz="3600" dirty="0" smtClean="0"/>
              <a:t> </a:t>
            </a:r>
            <a:r>
              <a:rPr lang="nl-NL" sz="3600" dirty="0" err="1" smtClean="0"/>
              <a:t>inhabit</a:t>
            </a:r>
            <a:r>
              <a:rPr lang="nl-NL" sz="3600" dirty="0" smtClean="0"/>
              <a:t> “</a:t>
            </a:r>
            <a:r>
              <a:rPr lang="nl-NL" sz="3600" dirty="0" err="1" smtClean="0"/>
              <a:t>countries</a:t>
            </a:r>
            <a:r>
              <a:rPr lang="nl-NL" sz="3600" dirty="0" smtClean="0"/>
              <a:t>” is a major </a:t>
            </a:r>
            <a:r>
              <a:rPr lang="nl-NL" sz="3600" dirty="0" err="1" smtClean="0"/>
              <a:t>obstacle</a:t>
            </a:r>
            <a:r>
              <a:rPr lang="nl-NL" sz="3600" dirty="0" smtClean="0"/>
              <a:t> </a:t>
            </a:r>
            <a:r>
              <a:rPr lang="nl-NL" sz="3600" dirty="0" err="1" smtClean="0"/>
              <a:t>for</a:t>
            </a:r>
            <a:r>
              <a:rPr lang="nl-NL" sz="3600" dirty="0" smtClean="0"/>
              <a:t> global </a:t>
            </a:r>
            <a:r>
              <a:rPr lang="nl-NL" sz="3600" dirty="0" err="1" smtClean="0"/>
              <a:t>solidarity</a:t>
            </a:r>
            <a:r>
              <a:rPr lang="nl-NL" sz="3600" dirty="0" smtClean="0"/>
              <a:t> </a:t>
            </a:r>
            <a:r>
              <a:rPr lang="nl-NL" sz="3600" i="1" dirty="0" smtClean="0"/>
              <a:t>and</a:t>
            </a:r>
            <a:r>
              <a:rPr lang="nl-NL" sz="3600" dirty="0" smtClean="0"/>
              <a:t> </a:t>
            </a:r>
            <a:r>
              <a:rPr lang="nl-NL" sz="3600" dirty="0" err="1" smtClean="0"/>
              <a:t>for</a:t>
            </a:r>
            <a:r>
              <a:rPr lang="nl-NL" sz="3600" dirty="0" smtClean="0"/>
              <a:t> the </a:t>
            </a:r>
            <a:r>
              <a:rPr lang="nl-NL" sz="3600" dirty="0" err="1" smtClean="0"/>
              <a:t>solution</a:t>
            </a:r>
            <a:r>
              <a:rPr lang="nl-NL" sz="3600" dirty="0" smtClean="0"/>
              <a:t> of </a:t>
            </a:r>
            <a:r>
              <a:rPr lang="nl-NL" sz="3600" dirty="0" err="1" smtClean="0"/>
              <a:t>many</a:t>
            </a:r>
            <a:r>
              <a:rPr lang="nl-NL" sz="3600" dirty="0" smtClean="0"/>
              <a:t> of the </a:t>
            </a:r>
            <a:r>
              <a:rPr lang="nl-NL" sz="3600" dirty="0" err="1" smtClean="0"/>
              <a:t>problems</a:t>
            </a:r>
            <a:r>
              <a:rPr lang="nl-NL" sz="3600" dirty="0" smtClean="0"/>
              <a:t> </a:t>
            </a:r>
            <a:r>
              <a:rPr lang="nl-NL" sz="3600" dirty="0" err="1" smtClean="0"/>
              <a:t>that</a:t>
            </a:r>
            <a:r>
              <a:rPr lang="nl-NL" sz="3600" dirty="0" smtClean="0"/>
              <a:t> we, as </a:t>
            </a:r>
            <a:r>
              <a:rPr lang="nl-NL" sz="3600" dirty="0" err="1" smtClean="0"/>
              <a:t>humankind</a:t>
            </a:r>
            <a:r>
              <a:rPr lang="nl-NL" sz="3600" dirty="0" smtClean="0"/>
              <a:t>, face </a:t>
            </a:r>
            <a:r>
              <a:rPr lang="nl-NL" sz="3600" dirty="0" err="1" smtClean="0"/>
              <a:t>today</a:t>
            </a:r>
            <a:r>
              <a:rPr lang="nl-NL" sz="3600" dirty="0" smtClean="0"/>
              <a:t>. </a:t>
            </a:r>
            <a:r>
              <a:rPr lang="nl-NL" sz="3600" dirty="0" err="1" smtClean="0"/>
              <a:t>Therefore</a:t>
            </a:r>
            <a:r>
              <a:rPr lang="nl-NL" sz="3600" dirty="0" smtClean="0"/>
              <a:t>, we </a:t>
            </a:r>
            <a:r>
              <a:rPr lang="nl-NL" sz="3600" dirty="0" err="1" smtClean="0"/>
              <a:t>should</a:t>
            </a:r>
            <a:r>
              <a:rPr lang="nl-NL" sz="3600" dirty="0" smtClean="0"/>
              <a:t> do </a:t>
            </a:r>
            <a:r>
              <a:rPr lang="nl-NL" sz="3600" dirty="0" err="1" smtClean="0"/>
              <a:t>away</a:t>
            </a:r>
            <a:r>
              <a:rPr lang="nl-NL" sz="3600" dirty="0" smtClean="0"/>
              <a:t>, in the long run, </a:t>
            </a:r>
            <a:r>
              <a:rPr lang="nl-NL" sz="3600" dirty="0" err="1" smtClean="0"/>
              <a:t>with</a:t>
            </a:r>
            <a:r>
              <a:rPr lang="nl-NL" sz="3600" dirty="0" smtClean="0"/>
              <a:t> </a:t>
            </a:r>
            <a:r>
              <a:rPr lang="nl-NL" sz="3600" dirty="0" err="1" smtClean="0"/>
              <a:t>this</a:t>
            </a:r>
            <a:r>
              <a:rPr lang="nl-NL" sz="3600" dirty="0" smtClean="0"/>
              <a:t> </a:t>
            </a:r>
            <a:r>
              <a:rPr lang="nl-NL" sz="3600" dirty="0" err="1" smtClean="0"/>
              <a:t>division</a:t>
            </a:r>
            <a:r>
              <a:rPr lang="nl-NL" sz="3600" dirty="0" smtClean="0"/>
              <a:t>.</a:t>
            </a:r>
            <a:endParaRPr lang="nl-NL" sz="3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4. </a:t>
            </a:r>
            <a:r>
              <a:rPr lang="nl-NL" dirty="0" err="1" smtClean="0"/>
              <a:t>Questions</a:t>
            </a:r>
            <a:r>
              <a:rPr lang="nl-NL" dirty="0" smtClean="0"/>
              <a:t>, </a:t>
            </a:r>
            <a:r>
              <a:rPr lang="nl-NL" dirty="0" err="1" smtClean="0"/>
              <a:t>Answers</a:t>
            </a:r>
            <a:r>
              <a:rPr lang="nl-NL" dirty="0" smtClean="0"/>
              <a:t>, </a:t>
            </a:r>
            <a:r>
              <a:rPr lang="nl-NL" dirty="0" err="1" smtClean="0"/>
              <a:t>Discussion</a:t>
            </a:r>
            <a:endParaRPr lang="nl-NL" dirty="0"/>
          </a:p>
        </p:txBody>
      </p:sp>
      <p:sp>
        <p:nvSpPr>
          <p:cNvPr id="3" name="Content Placeholder 2"/>
          <p:cNvSpPr>
            <a:spLocks noGrp="1"/>
          </p:cNvSpPr>
          <p:nvPr>
            <p:ph idx="1"/>
          </p:nvPr>
        </p:nvSpPr>
        <p:spPr/>
        <p:txBody>
          <a:bodyPr/>
          <a:lstStyle/>
          <a:p>
            <a:r>
              <a:rPr lang="nl-NL" sz="4000" dirty="0" smtClean="0"/>
              <a:t>Point </a:t>
            </a:r>
            <a:r>
              <a:rPr lang="nl-NL" sz="4000" dirty="0" err="1" smtClean="0"/>
              <a:t>for</a:t>
            </a:r>
            <a:r>
              <a:rPr lang="nl-NL" sz="4000" dirty="0" smtClean="0"/>
              <a:t> </a:t>
            </a:r>
            <a:r>
              <a:rPr lang="nl-NL" sz="4000" dirty="0" err="1" smtClean="0"/>
              <a:t>discussion</a:t>
            </a:r>
            <a:r>
              <a:rPr lang="nl-NL" sz="4000" dirty="0" smtClean="0"/>
              <a:t> 2: </a:t>
            </a:r>
            <a:r>
              <a:rPr lang="nl-NL" sz="4000" dirty="0" err="1" smtClean="0"/>
              <a:t>If</a:t>
            </a:r>
            <a:r>
              <a:rPr lang="nl-NL" sz="4000" dirty="0" smtClean="0"/>
              <a:t> we want to </a:t>
            </a:r>
            <a:r>
              <a:rPr lang="nl-NL" sz="4000" dirty="0" err="1" smtClean="0"/>
              <a:t>give</a:t>
            </a:r>
            <a:r>
              <a:rPr lang="nl-NL" sz="4000" dirty="0" smtClean="0"/>
              <a:t> all </a:t>
            </a:r>
            <a:r>
              <a:rPr lang="nl-NL" sz="4000" dirty="0" err="1" smtClean="0"/>
              <a:t>concerned</a:t>
            </a:r>
            <a:r>
              <a:rPr lang="nl-NL" sz="4000" dirty="0" smtClean="0"/>
              <a:t> a “</a:t>
            </a:r>
            <a:r>
              <a:rPr lang="nl-NL" sz="4000" dirty="0" err="1" smtClean="0"/>
              <a:t>say</a:t>
            </a:r>
            <a:r>
              <a:rPr lang="nl-NL" sz="4000" dirty="0" smtClean="0"/>
              <a:t>” and </a:t>
            </a:r>
            <a:r>
              <a:rPr lang="nl-NL" sz="4000" dirty="0" err="1" smtClean="0"/>
              <a:t>if</a:t>
            </a:r>
            <a:r>
              <a:rPr lang="nl-NL" sz="4000" dirty="0" smtClean="0"/>
              <a:t> </a:t>
            </a:r>
            <a:r>
              <a:rPr lang="nl-NL" sz="4000" dirty="0" err="1" smtClean="0"/>
              <a:t>it</a:t>
            </a:r>
            <a:r>
              <a:rPr lang="nl-NL" sz="4000" dirty="0" smtClean="0"/>
              <a:t> is </a:t>
            </a:r>
            <a:r>
              <a:rPr lang="nl-NL" sz="4000" dirty="0" err="1" smtClean="0"/>
              <a:t>practically</a:t>
            </a:r>
            <a:r>
              <a:rPr lang="nl-NL" sz="4000" dirty="0" smtClean="0"/>
              <a:t> </a:t>
            </a:r>
            <a:r>
              <a:rPr lang="nl-NL" sz="4000" dirty="0" err="1" smtClean="0"/>
              <a:t>impossible</a:t>
            </a:r>
            <a:r>
              <a:rPr lang="nl-NL" sz="4000" dirty="0" smtClean="0"/>
              <a:t> to let all </a:t>
            </a:r>
            <a:r>
              <a:rPr lang="nl-NL" sz="4000" dirty="0" err="1" smtClean="0"/>
              <a:t>participate</a:t>
            </a:r>
            <a:r>
              <a:rPr lang="nl-NL" sz="4000" dirty="0" smtClean="0"/>
              <a:t> in </a:t>
            </a:r>
            <a:r>
              <a:rPr lang="nl-NL" sz="4000" dirty="0" err="1" smtClean="0"/>
              <a:t>government</a:t>
            </a:r>
            <a:r>
              <a:rPr lang="nl-NL" sz="4000" dirty="0" smtClean="0"/>
              <a:t>, </a:t>
            </a:r>
            <a:r>
              <a:rPr lang="nl-NL" sz="4000" dirty="0" err="1" smtClean="0"/>
              <a:t>then</a:t>
            </a:r>
            <a:r>
              <a:rPr lang="nl-NL" sz="4000" dirty="0" smtClean="0"/>
              <a:t> we </a:t>
            </a:r>
            <a:r>
              <a:rPr lang="nl-NL" sz="4000" dirty="0" err="1" smtClean="0"/>
              <a:t>should</a:t>
            </a:r>
            <a:r>
              <a:rPr lang="nl-NL" sz="4000" dirty="0" smtClean="0"/>
              <a:t>, at the </a:t>
            </a:r>
            <a:r>
              <a:rPr lang="nl-NL" sz="4000" dirty="0" err="1" smtClean="0"/>
              <a:t>very</a:t>
            </a:r>
            <a:r>
              <a:rPr lang="nl-NL" sz="4000" dirty="0" smtClean="0"/>
              <a:t> </a:t>
            </a:r>
            <a:r>
              <a:rPr lang="nl-NL" sz="4000" dirty="0" err="1" smtClean="0"/>
              <a:t>least</a:t>
            </a:r>
            <a:r>
              <a:rPr lang="nl-NL" sz="4000" dirty="0" smtClean="0"/>
              <a:t>, have a </a:t>
            </a:r>
            <a:r>
              <a:rPr lang="nl-NL" sz="4000" dirty="0" err="1" smtClean="0"/>
              <a:t>people’s</a:t>
            </a:r>
            <a:r>
              <a:rPr lang="nl-NL" sz="4000" dirty="0" smtClean="0"/>
              <a:t> </a:t>
            </a:r>
            <a:r>
              <a:rPr lang="nl-NL" sz="4000" dirty="0" err="1" smtClean="0"/>
              <a:t>tribunate</a:t>
            </a:r>
            <a:r>
              <a:rPr lang="nl-NL" sz="4000" dirty="0" smtClean="0"/>
              <a:t> </a:t>
            </a:r>
            <a:r>
              <a:rPr lang="nl-NL" sz="4000" dirty="0" err="1" smtClean="0"/>
              <a:t>with</a:t>
            </a:r>
            <a:r>
              <a:rPr lang="nl-NL" sz="4000" dirty="0" smtClean="0"/>
              <a:t> </a:t>
            </a:r>
            <a:r>
              <a:rPr lang="nl-NL" sz="4000" dirty="0" err="1" smtClean="0"/>
              <a:t>advisory</a:t>
            </a:r>
            <a:r>
              <a:rPr lang="nl-NL" sz="4000" dirty="0" smtClean="0"/>
              <a:t> and veto power at all </a:t>
            </a:r>
            <a:r>
              <a:rPr lang="nl-NL" sz="4000" dirty="0" err="1" smtClean="0"/>
              <a:t>levels</a:t>
            </a:r>
            <a:r>
              <a:rPr lang="nl-NL" sz="4000" dirty="0" smtClean="0"/>
              <a:t>, </a:t>
            </a:r>
            <a:r>
              <a:rPr lang="nl-NL" sz="4000" dirty="0" err="1" smtClean="0"/>
              <a:t>from</a:t>
            </a:r>
            <a:r>
              <a:rPr lang="nl-NL" sz="4000" dirty="0" smtClean="0"/>
              <a:t> </a:t>
            </a:r>
            <a:r>
              <a:rPr lang="nl-NL" sz="4000" dirty="0" err="1" smtClean="0"/>
              <a:t>primary</a:t>
            </a:r>
            <a:r>
              <a:rPr lang="nl-NL" sz="4000" dirty="0" smtClean="0"/>
              <a:t> school to the United </a:t>
            </a:r>
            <a:r>
              <a:rPr lang="nl-NL" sz="4000" dirty="0" err="1" smtClean="0"/>
              <a:t>Nations</a:t>
            </a:r>
            <a:r>
              <a:rPr lang="nl-NL" sz="4000" dirty="0" smtClean="0"/>
              <a:t>.</a:t>
            </a:r>
            <a:endParaRPr lang="nl-NL" sz="4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4. </a:t>
            </a:r>
            <a:r>
              <a:rPr lang="nl-NL" dirty="0" err="1" smtClean="0"/>
              <a:t>Questions</a:t>
            </a:r>
            <a:r>
              <a:rPr lang="nl-NL" dirty="0" smtClean="0"/>
              <a:t>, </a:t>
            </a:r>
            <a:r>
              <a:rPr lang="nl-NL" dirty="0" err="1" smtClean="0"/>
              <a:t>Answers</a:t>
            </a:r>
            <a:r>
              <a:rPr lang="nl-NL" dirty="0" smtClean="0"/>
              <a:t>, </a:t>
            </a:r>
            <a:r>
              <a:rPr lang="nl-NL" dirty="0" err="1" smtClean="0"/>
              <a:t>Discussion</a:t>
            </a:r>
            <a:endParaRPr lang="nl-NL" dirty="0"/>
          </a:p>
        </p:txBody>
      </p:sp>
      <p:sp>
        <p:nvSpPr>
          <p:cNvPr id="3" name="Content Placeholder 2"/>
          <p:cNvSpPr>
            <a:spLocks noGrp="1"/>
          </p:cNvSpPr>
          <p:nvPr>
            <p:ph idx="1"/>
          </p:nvPr>
        </p:nvSpPr>
        <p:spPr/>
        <p:txBody>
          <a:bodyPr/>
          <a:lstStyle/>
          <a:p>
            <a:r>
              <a:rPr lang="nl-NL" sz="4000" dirty="0" smtClean="0"/>
              <a:t>Point </a:t>
            </a:r>
            <a:r>
              <a:rPr lang="nl-NL" sz="4000" dirty="0" err="1" smtClean="0"/>
              <a:t>for</a:t>
            </a:r>
            <a:r>
              <a:rPr lang="nl-NL" sz="4000" dirty="0" smtClean="0"/>
              <a:t> </a:t>
            </a:r>
            <a:r>
              <a:rPr lang="nl-NL" sz="4000" dirty="0" err="1" smtClean="0"/>
              <a:t>discussion</a:t>
            </a:r>
            <a:r>
              <a:rPr lang="nl-NL" sz="4000" dirty="0" smtClean="0"/>
              <a:t> 3: </a:t>
            </a:r>
            <a:r>
              <a:rPr lang="nl-NL" sz="4000" dirty="0" err="1" smtClean="0"/>
              <a:t>If</a:t>
            </a:r>
            <a:r>
              <a:rPr lang="nl-NL" sz="4000" dirty="0" smtClean="0"/>
              <a:t> we </a:t>
            </a:r>
            <a:r>
              <a:rPr lang="nl-NL" sz="4000" dirty="0" err="1" smtClean="0"/>
              <a:t>think</a:t>
            </a:r>
            <a:r>
              <a:rPr lang="nl-NL" sz="4000" dirty="0" smtClean="0"/>
              <a:t> </a:t>
            </a:r>
            <a:r>
              <a:rPr lang="nl-NL" sz="4000" dirty="0" err="1" smtClean="0"/>
              <a:t>that</a:t>
            </a:r>
            <a:r>
              <a:rPr lang="nl-NL" sz="4000" dirty="0" smtClean="0"/>
              <a:t> </a:t>
            </a:r>
            <a:r>
              <a:rPr lang="nl-NL" sz="4000" dirty="0" err="1" smtClean="0"/>
              <a:t>governance</a:t>
            </a:r>
            <a:r>
              <a:rPr lang="nl-NL" sz="4000" dirty="0" smtClean="0"/>
              <a:t> is best </a:t>
            </a:r>
            <a:r>
              <a:rPr lang="nl-NL" sz="4000" dirty="0" err="1" smtClean="0"/>
              <a:t>done</a:t>
            </a:r>
            <a:r>
              <a:rPr lang="nl-NL" sz="4000" dirty="0" smtClean="0"/>
              <a:t> </a:t>
            </a:r>
            <a:r>
              <a:rPr lang="nl-NL" sz="4000" dirty="0" err="1" smtClean="0"/>
              <a:t>by</a:t>
            </a:r>
            <a:r>
              <a:rPr lang="nl-NL" sz="4000" dirty="0" smtClean="0"/>
              <a:t> experts, we </a:t>
            </a:r>
            <a:r>
              <a:rPr lang="nl-NL" sz="4000" dirty="0" err="1" smtClean="0"/>
              <a:t>still</a:t>
            </a:r>
            <a:r>
              <a:rPr lang="nl-NL" sz="4000" dirty="0" smtClean="0"/>
              <a:t> </a:t>
            </a:r>
            <a:r>
              <a:rPr lang="nl-NL" sz="4000" dirty="0" err="1" smtClean="0"/>
              <a:t>need</a:t>
            </a:r>
            <a:r>
              <a:rPr lang="nl-NL" sz="4000" dirty="0" smtClean="0"/>
              <a:t> </a:t>
            </a:r>
            <a:r>
              <a:rPr lang="nl-NL" sz="4000" dirty="0" err="1" smtClean="0"/>
              <a:t>democratic</a:t>
            </a:r>
            <a:r>
              <a:rPr lang="nl-NL" sz="4000" dirty="0" smtClean="0"/>
              <a:t> </a:t>
            </a:r>
            <a:r>
              <a:rPr lang="nl-NL" sz="4000" dirty="0" err="1" smtClean="0"/>
              <a:t>legitimation</a:t>
            </a:r>
            <a:r>
              <a:rPr lang="nl-NL" sz="4000" dirty="0" smtClean="0"/>
              <a:t> of </a:t>
            </a:r>
            <a:r>
              <a:rPr lang="nl-NL" sz="4000" dirty="0" err="1" smtClean="0"/>
              <a:t>that</a:t>
            </a:r>
            <a:r>
              <a:rPr lang="nl-NL" sz="4000" dirty="0" smtClean="0"/>
              <a:t> type of “</a:t>
            </a:r>
            <a:r>
              <a:rPr lang="nl-NL" sz="4000" dirty="0" err="1" smtClean="0"/>
              <a:t>expertocracy</a:t>
            </a:r>
            <a:r>
              <a:rPr lang="nl-NL" sz="4000" dirty="0" smtClean="0"/>
              <a:t>” =&gt; the experts have to </a:t>
            </a:r>
            <a:r>
              <a:rPr lang="nl-NL" sz="4000" dirty="0" err="1" smtClean="0"/>
              <a:t>convince</a:t>
            </a:r>
            <a:r>
              <a:rPr lang="nl-NL" sz="4000" dirty="0" smtClean="0"/>
              <a:t> </a:t>
            </a:r>
            <a:r>
              <a:rPr lang="nl-NL" sz="4000" dirty="0" err="1" smtClean="0"/>
              <a:t>populations</a:t>
            </a:r>
            <a:r>
              <a:rPr lang="nl-NL" sz="4000" dirty="0" smtClean="0"/>
              <a:t> </a:t>
            </a:r>
            <a:r>
              <a:rPr lang="nl-NL" sz="4000" dirty="0" err="1" smtClean="0"/>
              <a:t>that</a:t>
            </a:r>
            <a:r>
              <a:rPr lang="nl-NL" sz="4000" dirty="0" smtClean="0"/>
              <a:t> </a:t>
            </a:r>
            <a:r>
              <a:rPr lang="nl-NL" sz="4000" dirty="0" err="1" smtClean="0"/>
              <a:t>they</a:t>
            </a:r>
            <a:r>
              <a:rPr lang="nl-NL" sz="4000" dirty="0" smtClean="0"/>
              <a:t> are the best </a:t>
            </a:r>
            <a:r>
              <a:rPr lang="nl-NL" sz="4000" dirty="0" err="1" smtClean="0"/>
              <a:t>equipped</a:t>
            </a:r>
            <a:r>
              <a:rPr lang="nl-NL" sz="4000" dirty="0" smtClean="0"/>
              <a:t> to </a:t>
            </a:r>
            <a:r>
              <a:rPr lang="nl-NL" sz="4000" dirty="0" err="1" smtClean="0"/>
              <a:t>govern</a:t>
            </a:r>
            <a:r>
              <a:rPr lang="nl-NL" sz="4000" dirty="0" smtClean="0"/>
              <a:t>.</a:t>
            </a:r>
            <a:endParaRPr lang="nl-NL" sz="4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4. </a:t>
            </a:r>
            <a:r>
              <a:rPr lang="nl-NL" dirty="0" err="1" smtClean="0"/>
              <a:t>Questions</a:t>
            </a:r>
            <a:r>
              <a:rPr lang="nl-NL" dirty="0" smtClean="0"/>
              <a:t>, </a:t>
            </a:r>
            <a:r>
              <a:rPr lang="nl-NL" dirty="0" err="1" smtClean="0"/>
              <a:t>Answers</a:t>
            </a:r>
            <a:r>
              <a:rPr lang="nl-NL" dirty="0" smtClean="0"/>
              <a:t>, </a:t>
            </a:r>
            <a:r>
              <a:rPr lang="nl-NL" dirty="0" err="1" smtClean="0"/>
              <a:t>Discussion</a:t>
            </a:r>
            <a:endParaRPr lang="nl-NL" dirty="0"/>
          </a:p>
        </p:txBody>
      </p:sp>
      <p:sp>
        <p:nvSpPr>
          <p:cNvPr id="3" name="Content Placeholder 2"/>
          <p:cNvSpPr>
            <a:spLocks noGrp="1"/>
          </p:cNvSpPr>
          <p:nvPr>
            <p:ph idx="1"/>
          </p:nvPr>
        </p:nvSpPr>
        <p:spPr/>
        <p:txBody>
          <a:bodyPr/>
          <a:lstStyle/>
          <a:p>
            <a:r>
              <a:rPr lang="nl-NL" sz="4400" dirty="0" smtClean="0"/>
              <a:t>Point </a:t>
            </a:r>
            <a:r>
              <a:rPr lang="nl-NL" sz="4400" dirty="0" err="1" smtClean="0"/>
              <a:t>for</a:t>
            </a:r>
            <a:r>
              <a:rPr lang="nl-NL" sz="4400" dirty="0" smtClean="0"/>
              <a:t> </a:t>
            </a:r>
            <a:r>
              <a:rPr lang="nl-NL" sz="4400" dirty="0" err="1" smtClean="0"/>
              <a:t>discussion</a:t>
            </a:r>
            <a:r>
              <a:rPr lang="nl-NL" sz="4400" dirty="0" smtClean="0"/>
              <a:t> 4: The </a:t>
            </a:r>
            <a:r>
              <a:rPr lang="nl-NL" sz="4400" dirty="0" err="1" smtClean="0"/>
              <a:t>people</a:t>
            </a:r>
            <a:r>
              <a:rPr lang="nl-NL" sz="4400" dirty="0" smtClean="0"/>
              <a:t> is / are </a:t>
            </a:r>
            <a:r>
              <a:rPr lang="nl-NL" sz="4400" dirty="0" err="1" smtClean="0"/>
              <a:t>never</a:t>
            </a:r>
            <a:r>
              <a:rPr lang="nl-NL" sz="4400" dirty="0" smtClean="0"/>
              <a:t> wrong, </a:t>
            </a:r>
            <a:r>
              <a:rPr lang="nl-NL" sz="4400" dirty="0" err="1" smtClean="0"/>
              <a:t>but</a:t>
            </a:r>
            <a:r>
              <a:rPr lang="nl-NL" sz="4400" dirty="0" smtClean="0"/>
              <a:t> </a:t>
            </a:r>
            <a:r>
              <a:rPr lang="nl-NL" sz="4400" dirty="0" err="1" smtClean="0"/>
              <a:t>it</a:t>
            </a:r>
            <a:r>
              <a:rPr lang="nl-NL" sz="4400" dirty="0" smtClean="0"/>
              <a:t> is (/</a:t>
            </a:r>
            <a:r>
              <a:rPr lang="nl-NL" sz="4400" dirty="0" err="1" smtClean="0"/>
              <a:t>they</a:t>
            </a:r>
            <a:r>
              <a:rPr lang="nl-NL" sz="4400" dirty="0" smtClean="0"/>
              <a:t> are) </a:t>
            </a:r>
            <a:r>
              <a:rPr lang="nl-NL" sz="4400" dirty="0" err="1" smtClean="0"/>
              <a:t>easily</a:t>
            </a:r>
            <a:r>
              <a:rPr lang="nl-NL" sz="4400" dirty="0" smtClean="0"/>
              <a:t> misled.</a:t>
            </a:r>
            <a:endParaRPr lang="nl-NL" sz="4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Outline</a:t>
            </a:r>
            <a:r>
              <a:rPr lang="nl-NL" dirty="0" smtClean="0"/>
              <a:t>: 4 </a:t>
            </a:r>
            <a:r>
              <a:rPr lang="nl-NL" dirty="0" err="1" smtClean="0"/>
              <a:t>parts</a:t>
            </a:r>
            <a:endParaRPr lang="nl-NL" dirty="0"/>
          </a:p>
        </p:txBody>
      </p:sp>
      <p:sp>
        <p:nvSpPr>
          <p:cNvPr id="3" name="Content Placeholder 2"/>
          <p:cNvSpPr>
            <a:spLocks noGrp="1"/>
          </p:cNvSpPr>
          <p:nvPr>
            <p:ph idx="1"/>
          </p:nvPr>
        </p:nvSpPr>
        <p:spPr>
          <a:xfrm>
            <a:off x="900000" y="1800000"/>
            <a:ext cx="11160000" cy="2533461"/>
          </a:xfrm>
        </p:spPr>
        <p:txBody>
          <a:bodyPr/>
          <a:lstStyle/>
          <a:p>
            <a:r>
              <a:rPr lang="nl-NL" dirty="0" smtClean="0"/>
              <a:t>1. “</a:t>
            </a:r>
            <a:r>
              <a:rPr lang="nl-NL" dirty="0" err="1" smtClean="0"/>
              <a:t>Deconstructive</a:t>
            </a:r>
            <a:r>
              <a:rPr lang="nl-NL" dirty="0" smtClean="0"/>
              <a:t> Part” – </a:t>
            </a:r>
            <a:r>
              <a:rPr lang="nl-NL" dirty="0" err="1" smtClean="0"/>
              <a:t>Getting</a:t>
            </a:r>
            <a:r>
              <a:rPr lang="nl-NL" dirty="0" smtClean="0"/>
              <a:t> </a:t>
            </a:r>
            <a:r>
              <a:rPr lang="nl-NL" dirty="0" err="1" smtClean="0"/>
              <a:t>Rid</a:t>
            </a:r>
            <a:r>
              <a:rPr lang="nl-NL" dirty="0" smtClean="0"/>
              <a:t> of </a:t>
            </a:r>
            <a:r>
              <a:rPr lang="nl-NL" dirty="0" err="1" smtClean="0"/>
              <a:t>Some</a:t>
            </a:r>
            <a:r>
              <a:rPr lang="nl-NL" dirty="0" smtClean="0"/>
              <a:t> </a:t>
            </a:r>
            <a:r>
              <a:rPr lang="nl-NL" dirty="0" err="1" smtClean="0"/>
              <a:t>Received</a:t>
            </a:r>
            <a:r>
              <a:rPr lang="nl-NL" dirty="0" smtClean="0"/>
              <a:t> Views [</a:t>
            </a:r>
            <a:r>
              <a:rPr lang="nl-NL" dirty="0" err="1" smtClean="0"/>
              <a:t>post-it’s</a:t>
            </a:r>
            <a:r>
              <a:rPr lang="nl-NL" dirty="0" smtClean="0"/>
              <a:t>]</a:t>
            </a:r>
          </a:p>
          <a:p>
            <a:r>
              <a:rPr lang="nl-NL" dirty="0" smtClean="0"/>
              <a:t>2. “</a:t>
            </a:r>
            <a:r>
              <a:rPr lang="nl-NL" dirty="0" err="1" smtClean="0"/>
              <a:t>Reconstructive</a:t>
            </a:r>
            <a:r>
              <a:rPr lang="nl-NL" dirty="0" smtClean="0"/>
              <a:t> Part” –</a:t>
            </a:r>
            <a:r>
              <a:rPr lang="nl-NL" dirty="0" err="1" smtClean="0"/>
              <a:t>Democratic</a:t>
            </a:r>
            <a:r>
              <a:rPr lang="nl-NL" dirty="0" smtClean="0"/>
              <a:t> </a:t>
            </a:r>
            <a:r>
              <a:rPr lang="nl-NL" dirty="0" err="1" smtClean="0"/>
              <a:t>Theory</a:t>
            </a:r>
            <a:r>
              <a:rPr lang="nl-NL" dirty="0" smtClean="0"/>
              <a:t> </a:t>
            </a:r>
            <a:r>
              <a:rPr lang="nl-NL" dirty="0" err="1" smtClean="0"/>
              <a:t>for</a:t>
            </a:r>
            <a:r>
              <a:rPr lang="nl-NL" dirty="0" smtClean="0"/>
              <a:t> a </a:t>
            </a:r>
            <a:r>
              <a:rPr lang="nl-NL" dirty="0" err="1" smtClean="0"/>
              <a:t>Glocal</a:t>
            </a:r>
            <a:r>
              <a:rPr lang="nl-NL" dirty="0" smtClean="0"/>
              <a:t> Era [</a:t>
            </a:r>
            <a:r>
              <a:rPr lang="nl-NL" dirty="0" err="1" smtClean="0"/>
              <a:t>post-it’s</a:t>
            </a:r>
            <a:r>
              <a:rPr lang="nl-NL" dirty="0" smtClean="0"/>
              <a:t>]</a:t>
            </a:r>
          </a:p>
          <a:p>
            <a:pPr lvl="1"/>
            <a:r>
              <a:rPr lang="nl-NL" dirty="0" smtClean="0"/>
              <a:t>Break</a:t>
            </a:r>
          </a:p>
          <a:p>
            <a:r>
              <a:rPr lang="nl-NL" dirty="0" smtClean="0"/>
              <a:t>3. </a:t>
            </a:r>
            <a:r>
              <a:rPr lang="nl-NL" dirty="0" err="1" smtClean="0"/>
              <a:t>Interactive</a:t>
            </a:r>
            <a:r>
              <a:rPr lang="nl-NL" dirty="0" smtClean="0"/>
              <a:t> Part [</a:t>
            </a:r>
            <a:r>
              <a:rPr lang="nl-NL" dirty="0" err="1" smtClean="0"/>
              <a:t>based</a:t>
            </a:r>
            <a:r>
              <a:rPr lang="nl-NL" dirty="0" smtClean="0"/>
              <a:t> </a:t>
            </a:r>
            <a:r>
              <a:rPr lang="nl-NL" dirty="0" err="1" smtClean="0"/>
              <a:t>on</a:t>
            </a:r>
            <a:r>
              <a:rPr lang="nl-NL" dirty="0" smtClean="0"/>
              <a:t> </a:t>
            </a:r>
            <a:r>
              <a:rPr lang="nl-NL" dirty="0" err="1" smtClean="0"/>
              <a:t>your</a:t>
            </a:r>
            <a:r>
              <a:rPr lang="nl-NL" dirty="0" smtClean="0"/>
              <a:t> </a:t>
            </a:r>
            <a:r>
              <a:rPr lang="nl-NL" dirty="0" err="1" smtClean="0"/>
              <a:t>questions</a:t>
            </a:r>
            <a:r>
              <a:rPr lang="nl-NL" dirty="0" smtClean="0"/>
              <a:t>]</a:t>
            </a:r>
          </a:p>
          <a:p>
            <a:r>
              <a:rPr lang="nl-NL" dirty="0" smtClean="0"/>
              <a:t>4. Q&amp;A  / </a:t>
            </a:r>
            <a:r>
              <a:rPr lang="nl-NL" dirty="0" err="1" smtClean="0"/>
              <a:t>Discussion</a:t>
            </a:r>
            <a:endParaRPr lang="nl-NL" dirty="0"/>
          </a:p>
        </p:txBody>
      </p:sp>
      <p:sp>
        <p:nvSpPr>
          <p:cNvPr id="4" name="TextBox 3"/>
          <p:cNvSpPr txBox="1"/>
          <p:nvPr/>
        </p:nvSpPr>
        <p:spPr>
          <a:xfrm>
            <a:off x="258417" y="4333461"/>
            <a:ext cx="12451301" cy="3785652"/>
          </a:xfrm>
          <a:prstGeom prst="rect">
            <a:avLst/>
          </a:prstGeom>
          <a:noFill/>
        </p:spPr>
        <p:txBody>
          <a:bodyPr wrap="square" rtlCol="0">
            <a:spAutoFit/>
          </a:bodyPr>
          <a:lstStyle/>
          <a:p>
            <a:pPr algn="ctr"/>
            <a:r>
              <a:rPr lang="nl-NL" sz="8000" dirty="0" smtClean="0"/>
              <a:t>THANK YOU</a:t>
            </a:r>
          </a:p>
          <a:p>
            <a:pPr algn="ctr"/>
            <a:r>
              <a:rPr lang="nl-NL" sz="8000" dirty="0" err="1" smtClean="0"/>
              <a:t>for</a:t>
            </a:r>
            <a:r>
              <a:rPr lang="nl-NL" sz="8000" dirty="0" smtClean="0"/>
              <a:t> </a:t>
            </a:r>
            <a:r>
              <a:rPr lang="nl-NL" sz="8000" dirty="0" err="1" smtClean="0"/>
              <a:t>your</a:t>
            </a:r>
            <a:endParaRPr lang="nl-NL" sz="8000" dirty="0" smtClean="0"/>
          </a:p>
          <a:p>
            <a:pPr algn="ctr"/>
            <a:r>
              <a:rPr lang="nl-NL" sz="8000" dirty="0" err="1" smtClean="0"/>
              <a:t>attention</a:t>
            </a:r>
            <a:r>
              <a:rPr lang="nl-NL" sz="8000" dirty="0" smtClean="0"/>
              <a:t> &amp; </a:t>
            </a:r>
            <a:r>
              <a:rPr lang="nl-NL" sz="8000" dirty="0" err="1" smtClean="0"/>
              <a:t>participation</a:t>
            </a:r>
            <a:r>
              <a:rPr lang="nl-NL" sz="8000" dirty="0" smtClean="0"/>
              <a:t>!</a:t>
            </a:r>
            <a:endParaRPr lang="nl-NL" sz="8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Preliminary</a:t>
            </a:r>
            <a:r>
              <a:rPr lang="nl-NL" dirty="0" smtClean="0"/>
              <a:t> </a:t>
            </a:r>
            <a:r>
              <a:rPr lang="nl-NL" dirty="0" err="1" smtClean="0"/>
              <a:t>Remarks</a:t>
            </a:r>
            <a:endParaRPr lang="nl-NL" dirty="0"/>
          </a:p>
        </p:txBody>
      </p:sp>
      <p:sp>
        <p:nvSpPr>
          <p:cNvPr id="3" name="Content Placeholder 2"/>
          <p:cNvSpPr>
            <a:spLocks noGrp="1"/>
          </p:cNvSpPr>
          <p:nvPr>
            <p:ph idx="1"/>
          </p:nvPr>
        </p:nvSpPr>
        <p:spPr/>
        <p:txBody>
          <a:bodyPr/>
          <a:lstStyle/>
          <a:p>
            <a:r>
              <a:rPr lang="nl-NL" sz="4000" b="1" i="1" dirty="0" err="1" smtClean="0"/>
              <a:t>Political</a:t>
            </a:r>
            <a:r>
              <a:rPr lang="nl-NL" sz="4000" b="1" i="1" dirty="0" smtClean="0"/>
              <a:t> </a:t>
            </a:r>
            <a:r>
              <a:rPr lang="nl-NL" sz="4000" b="1" i="1" dirty="0" err="1" smtClean="0"/>
              <a:t>Philosophy</a:t>
            </a:r>
            <a:r>
              <a:rPr lang="nl-NL" sz="4000" b="1" i="1" dirty="0" smtClean="0"/>
              <a:t> . </a:t>
            </a:r>
            <a:r>
              <a:rPr lang="nl-NL" sz="4000" b="1" i="1" dirty="0" err="1" smtClean="0"/>
              <a:t>What</a:t>
            </a:r>
            <a:r>
              <a:rPr lang="nl-NL" sz="4000" b="1" i="1" dirty="0" smtClean="0"/>
              <a:t> </a:t>
            </a:r>
            <a:r>
              <a:rPr lang="nl-NL" sz="4000" b="1" i="1" dirty="0" err="1" smtClean="0"/>
              <a:t>it</a:t>
            </a:r>
            <a:r>
              <a:rPr lang="nl-NL" sz="4000" b="1" i="1" dirty="0" smtClean="0"/>
              <a:t> is </a:t>
            </a:r>
            <a:r>
              <a:rPr lang="nl-NL" sz="4000" b="1" i="1" u="sng" dirty="0" err="1" smtClean="0"/>
              <a:t>not</a:t>
            </a:r>
            <a:r>
              <a:rPr lang="nl-NL" sz="4000" dirty="0" smtClean="0"/>
              <a:t>:</a:t>
            </a:r>
          </a:p>
          <a:p>
            <a:endParaRPr lang="nl-NL" sz="4000" dirty="0" smtClean="0"/>
          </a:p>
          <a:p>
            <a:r>
              <a:rPr lang="nl-NL" sz="4000" dirty="0" err="1" smtClean="0"/>
              <a:t>Political</a:t>
            </a:r>
            <a:r>
              <a:rPr lang="nl-NL" sz="4000" dirty="0" smtClean="0"/>
              <a:t> </a:t>
            </a:r>
            <a:r>
              <a:rPr lang="nl-NL" sz="4000" dirty="0" err="1" smtClean="0"/>
              <a:t>Philosophy</a:t>
            </a:r>
            <a:r>
              <a:rPr lang="nl-NL" sz="4000" dirty="0" smtClean="0"/>
              <a:t> ≠ </a:t>
            </a:r>
            <a:r>
              <a:rPr lang="nl-NL" sz="4000" dirty="0" err="1" smtClean="0"/>
              <a:t>Political</a:t>
            </a:r>
            <a:r>
              <a:rPr lang="nl-NL" sz="4000" dirty="0" smtClean="0"/>
              <a:t> </a:t>
            </a:r>
            <a:r>
              <a:rPr lang="nl-NL" sz="4000" dirty="0" err="1" smtClean="0"/>
              <a:t>Science</a:t>
            </a:r>
            <a:r>
              <a:rPr lang="nl-NL" sz="4000" dirty="0" smtClean="0"/>
              <a:t> [“</a:t>
            </a:r>
            <a:r>
              <a:rPr lang="nl-NL" sz="4000" dirty="0" err="1" smtClean="0"/>
              <a:t>Politology</a:t>
            </a:r>
            <a:r>
              <a:rPr lang="nl-NL" sz="4000" dirty="0" smtClean="0"/>
              <a:t>”]</a:t>
            </a:r>
          </a:p>
          <a:p>
            <a:endParaRPr lang="nl-NL" sz="4000" dirty="0" smtClean="0"/>
          </a:p>
          <a:p>
            <a:r>
              <a:rPr lang="nl-NL" sz="4000" dirty="0" err="1" smtClean="0"/>
              <a:t>Political</a:t>
            </a:r>
            <a:r>
              <a:rPr lang="nl-NL" sz="4000" dirty="0" smtClean="0"/>
              <a:t> </a:t>
            </a:r>
            <a:r>
              <a:rPr lang="nl-NL" sz="4000" dirty="0" err="1" smtClean="0"/>
              <a:t>Philosophy</a:t>
            </a:r>
            <a:r>
              <a:rPr lang="nl-NL" sz="4000" dirty="0" smtClean="0"/>
              <a:t> ≠ </a:t>
            </a:r>
            <a:r>
              <a:rPr lang="nl-NL" sz="4000" dirty="0" err="1" smtClean="0"/>
              <a:t>Political</a:t>
            </a:r>
            <a:r>
              <a:rPr lang="nl-NL" sz="4000" dirty="0" smtClean="0"/>
              <a:t> </a:t>
            </a:r>
            <a:r>
              <a:rPr lang="nl-NL" sz="4000" dirty="0" err="1" smtClean="0"/>
              <a:t>Theory</a:t>
            </a:r>
            <a:endParaRPr lang="nl-NL" sz="4000" dirty="0" smtClean="0"/>
          </a:p>
          <a:p>
            <a:endParaRPr lang="nl-NL" sz="4000" dirty="0" smtClean="0"/>
          </a:p>
          <a:p>
            <a:r>
              <a:rPr lang="nl-NL" sz="4000" dirty="0" err="1" smtClean="0"/>
              <a:t>Political</a:t>
            </a:r>
            <a:r>
              <a:rPr lang="nl-NL" sz="4000" dirty="0" smtClean="0"/>
              <a:t> </a:t>
            </a:r>
            <a:r>
              <a:rPr lang="nl-NL" sz="4000" dirty="0" err="1" smtClean="0"/>
              <a:t>Philosophy</a:t>
            </a:r>
            <a:r>
              <a:rPr lang="nl-NL" sz="4000" dirty="0" smtClean="0"/>
              <a:t> ≠ </a:t>
            </a:r>
            <a:r>
              <a:rPr lang="nl-NL" sz="4000" dirty="0" err="1" smtClean="0"/>
              <a:t>History</a:t>
            </a:r>
            <a:r>
              <a:rPr lang="nl-NL" sz="4000" dirty="0" smtClean="0"/>
              <a:t> of </a:t>
            </a:r>
            <a:r>
              <a:rPr lang="nl-NL" sz="4000" dirty="0" err="1" smtClean="0"/>
              <a:t>Political</a:t>
            </a:r>
            <a:r>
              <a:rPr lang="nl-NL" sz="4000" dirty="0" smtClean="0"/>
              <a:t> </a:t>
            </a:r>
            <a:r>
              <a:rPr lang="nl-NL" sz="4000" dirty="0" err="1" smtClean="0"/>
              <a:t>Ideas</a:t>
            </a:r>
            <a:endParaRPr lang="nl-NL" sz="4000" dirty="0" smtClean="0"/>
          </a:p>
          <a:p>
            <a:endParaRPr lang="nl-NL" sz="4000" dirty="0" smtClean="0"/>
          </a:p>
          <a:p>
            <a:r>
              <a:rPr lang="nl-NL" sz="4000" dirty="0" err="1" smtClean="0"/>
              <a:t>Political</a:t>
            </a:r>
            <a:r>
              <a:rPr lang="nl-NL" sz="4000" dirty="0" smtClean="0"/>
              <a:t> </a:t>
            </a:r>
            <a:r>
              <a:rPr lang="nl-NL" sz="4000" dirty="0" err="1" smtClean="0"/>
              <a:t>Philosophy</a:t>
            </a:r>
            <a:r>
              <a:rPr lang="nl-NL" sz="4000" dirty="0" smtClean="0"/>
              <a:t> ≠ Politics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Preliminary</a:t>
            </a:r>
            <a:r>
              <a:rPr lang="nl-NL" dirty="0" smtClean="0"/>
              <a:t> </a:t>
            </a:r>
            <a:r>
              <a:rPr lang="nl-NL" dirty="0" err="1" smtClean="0"/>
              <a:t>Remarks</a:t>
            </a:r>
            <a:r>
              <a:rPr lang="nl-NL" dirty="0" smtClean="0"/>
              <a:t> [</a:t>
            </a:r>
            <a:r>
              <a:rPr lang="nl-NL" dirty="0" err="1" smtClean="0"/>
              <a:t>cntd</a:t>
            </a:r>
            <a:r>
              <a:rPr lang="nl-NL" dirty="0" smtClean="0"/>
              <a:t>.]</a:t>
            </a:r>
            <a:endParaRPr lang="nl-NL" dirty="0"/>
          </a:p>
        </p:txBody>
      </p:sp>
      <p:sp>
        <p:nvSpPr>
          <p:cNvPr id="3" name="Content Placeholder 2"/>
          <p:cNvSpPr>
            <a:spLocks noGrp="1"/>
          </p:cNvSpPr>
          <p:nvPr>
            <p:ph idx="1"/>
          </p:nvPr>
        </p:nvSpPr>
        <p:spPr/>
        <p:txBody>
          <a:bodyPr/>
          <a:lstStyle/>
          <a:p>
            <a:pPr>
              <a:buNone/>
            </a:pPr>
            <a:r>
              <a:rPr lang="nl-NL" sz="3600" dirty="0" smtClean="0"/>
              <a:t>	</a:t>
            </a:r>
            <a:r>
              <a:rPr lang="nl-NL" sz="3600" b="1" i="1" dirty="0" err="1" smtClean="0"/>
              <a:t>Political</a:t>
            </a:r>
            <a:r>
              <a:rPr lang="nl-NL" sz="3600" b="1" i="1" dirty="0" smtClean="0"/>
              <a:t> </a:t>
            </a:r>
            <a:r>
              <a:rPr lang="nl-NL" sz="3600" b="1" i="1" dirty="0" err="1" smtClean="0"/>
              <a:t>Philosophy</a:t>
            </a:r>
            <a:r>
              <a:rPr lang="nl-NL" sz="3600" b="1" i="1" dirty="0" smtClean="0"/>
              <a:t>: </a:t>
            </a:r>
            <a:r>
              <a:rPr lang="nl-NL" sz="3600" b="1" i="1" dirty="0" err="1" smtClean="0"/>
              <a:t>What</a:t>
            </a:r>
            <a:r>
              <a:rPr lang="nl-NL" sz="3600" b="1" i="1" dirty="0" smtClean="0"/>
              <a:t> </a:t>
            </a:r>
            <a:r>
              <a:rPr lang="nl-NL" sz="3600" b="1" i="1" dirty="0" err="1" smtClean="0"/>
              <a:t>it</a:t>
            </a:r>
            <a:r>
              <a:rPr lang="nl-NL" sz="3600" b="1" i="1" dirty="0" smtClean="0"/>
              <a:t> is</a:t>
            </a:r>
            <a:r>
              <a:rPr lang="nl-NL" sz="3600" dirty="0" smtClean="0"/>
              <a:t>:</a:t>
            </a:r>
          </a:p>
          <a:p>
            <a:r>
              <a:rPr lang="nl-NL" sz="3600" i="1" dirty="0" smtClean="0"/>
              <a:t>a. </a:t>
            </a:r>
            <a:r>
              <a:rPr lang="nl-NL" sz="3600" i="1" dirty="0" err="1" smtClean="0"/>
              <a:t>Philosophical</a:t>
            </a:r>
            <a:r>
              <a:rPr lang="nl-NL" sz="3600" i="1" dirty="0" smtClean="0"/>
              <a:t> </a:t>
            </a:r>
            <a:r>
              <a:rPr lang="nl-NL" sz="3600" i="1" dirty="0" err="1" smtClean="0"/>
              <a:t>Reflection</a:t>
            </a:r>
            <a:r>
              <a:rPr lang="nl-NL" sz="3600" i="1" dirty="0" smtClean="0"/>
              <a:t> </a:t>
            </a:r>
            <a:r>
              <a:rPr lang="nl-NL" sz="3600" i="1" dirty="0" err="1" smtClean="0"/>
              <a:t>on</a:t>
            </a:r>
            <a:r>
              <a:rPr lang="nl-NL" sz="3600" i="1" dirty="0" smtClean="0"/>
              <a:t> General </a:t>
            </a:r>
            <a:r>
              <a:rPr lang="nl-NL" sz="3600" i="1" dirty="0" err="1" smtClean="0"/>
              <a:t>Political</a:t>
            </a:r>
            <a:r>
              <a:rPr lang="nl-NL" sz="3600" i="1" dirty="0" smtClean="0"/>
              <a:t> </a:t>
            </a:r>
            <a:r>
              <a:rPr lang="nl-NL" sz="3600" i="1" dirty="0" err="1" smtClean="0"/>
              <a:t>Questions</a:t>
            </a:r>
            <a:r>
              <a:rPr lang="nl-NL" sz="3600" i="1" dirty="0" smtClean="0"/>
              <a:t> </a:t>
            </a:r>
            <a:r>
              <a:rPr lang="nl-NL" sz="3600" dirty="0" smtClean="0"/>
              <a:t>(</a:t>
            </a:r>
            <a:r>
              <a:rPr lang="nl-NL" sz="3600" dirty="0" err="1" smtClean="0"/>
              <a:t>including</a:t>
            </a:r>
            <a:r>
              <a:rPr lang="nl-NL" sz="3600" dirty="0" smtClean="0"/>
              <a:t> </a:t>
            </a:r>
            <a:r>
              <a:rPr lang="nl-NL" sz="3600" dirty="0" err="1" smtClean="0"/>
              <a:t>political</a:t>
            </a:r>
            <a:r>
              <a:rPr lang="nl-NL" sz="3600" dirty="0" smtClean="0"/>
              <a:t> </a:t>
            </a:r>
            <a:r>
              <a:rPr lang="nl-NL" sz="3600" dirty="0" err="1" smtClean="0"/>
              <a:t>science</a:t>
            </a:r>
            <a:r>
              <a:rPr lang="nl-NL" sz="3600" dirty="0" smtClean="0"/>
              <a:t>, </a:t>
            </a:r>
            <a:r>
              <a:rPr lang="nl-NL" sz="3600" dirty="0" err="1" smtClean="0"/>
              <a:t>political</a:t>
            </a:r>
            <a:r>
              <a:rPr lang="nl-NL" sz="3600" dirty="0" smtClean="0"/>
              <a:t> </a:t>
            </a:r>
            <a:r>
              <a:rPr lang="nl-NL" sz="3600" dirty="0" err="1" smtClean="0"/>
              <a:t>theory</a:t>
            </a:r>
            <a:r>
              <a:rPr lang="nl-NL" sz="3600" dirty="0" smtClean="0"/>
              <a:t>, </a:t>
            </a:r>
            <a:r>
              <a:rPr lang="nl-NL" sz="3600" dirty="0" err="1" smtClean="0"/>
              <a:t>history</a:t>
            </a:r>
            <a:r>
              <a:rPr lang="nl-NL" sz="3600" dirty="0" smtClean="0"/>
              <a:t> of </a:t>
            </a:r>
            <a:r>
              <a:rPr lang="nl-NL" sz="3600" dirty="0" err="1" smtClean="0"/>
              <a:t>political</a:t>
            </a:r>
            <a:r>
              <a:rPr lang="nl-NL" sz="3600" dirty="0" smtClean="0"/>
              <a:t> </a:t>
            </a:r>
            <a:r>
              <a:rPr lang="nl-NL" sz="3600" dirty="0" err="1" smtClean="0"/>
              <a:t>ideas</a:t>
            </a:r>
            <a:r>
              <a:rPr lang="nl-NL" sz="3600" dirty="0" smtClean="0"/>
              <a:t>, and politics), e.g.: </a:t>
            </a:r>
            <a:r>
              <a:rPr lang="nl-NL" sz="3600" dirty="0" err="1" smtClean="0"/>
              <a:t>What</a:t>
            </a:r>
            <a:r>
              <a:rPr lang="nl-NL" sz="3600" dirty="0" smtClean="0"/>
              <a:t> </a:t>
            </a:r>
            <a:r>
              <a:rPr lang="nl-NL" sz="3600" dirty="0" err="1" smtClean="0"/>
              <a:t>makes</a:t>
            </a:r>
            <a:r>
              <a:rPr lang="nl-NL" sz="3600" dirty="0" smtClean="0"/>
              <a:t> </a:t>
            </a:r>
            <a:r>
              <a:rPr lang="nl-NL" sz="3600" dirty="0" err="1" smtClean="0"/>
              <a:t>political</a:t>
            </a:r>
            <a:r>
              <a:rPr lang="nl-NL" sz="3600" dirty="0" smtClean="0"/>
              <a:t> </a:t>
            </a:r>
            <a:r>
              <a:rPr lang="nl-NL" sz="3600" dirty="0" err="1" smtClean="0"/>
              <a:t>science</a:t>
            </a:r>
            <a:r>
              <a:rPr lang="nl-NL" sz="3600" dirty="0" smtClean="0"/>
              <a:t> / </a:t>
            </a:r>
            <a:r>
              <a:rPr lang="nl-NL" sz="3600" dirty="0" err="1" smtClean="0"/>
              <a:t>theory</a:t>
            </a:r>
            <a:r>
              <a:rPr lang="nl-NL" sz="3600" dirty="0" smtClean="0"/>
              <a:t> </a:t>
            </a:r>
            <a:r>
              <a:rPr lang="nl-NL" sz="3600" i="1" dirty="0" err="1" smtClean="0"/>
              <a:t>scientific</a:t>
            </a:r>
            <a:r>
              <a:rPr lang="nl-NL" sz="3600" dirty="0" smtClean="0"/>
              <a:t>? </a:t>
            </a:r>
            <a:r>
              <a:rPr lang="nl-NL" sz="3600" dirty="0" err="1" smtClean="0"/>
              <a:t>Why</a:t>
            </a:r>
            <a:r>
              <a:rPr lang="nl-NL" sz="3600" dirty="0" smtClean="0"/>
              <a:t> do </a:t>
            </a:r>
            <a:r>
              <a:rPr lang="nl-NL" sz="3600" dirty="0" err="1" smtClean="0"/>
              <a:t>political</a:t>
            </a:r>
            <a:r>
              <a:rPr lang="nl-NL" sz="3600" dirty="0" smtClean="0"/>
              <a:t> </a:t>
            </a:r>
            <a:r>
              <a:rPr lang="nl-NL" sz="3600" dirty="0" err="1" smtClean="0"/>
              <a:t>ideas</a:t>
            </a:r>
            <a:r>
              <a:rPr lang="nl-NL" sz="3600" dirty="0" smtClean="0"/>
              <a:t> have a </a:t>
            </a:r>
            <a:r>
              <a:rPr lang="nl-NL" sz="3600" dirty="0" err="1" smtClean="0"/>
              <a:t>history</a:t>
            </a:r>
            <a:r>
              <a:rPr lang="nl-NL" sz="3600" dirty="0" smtClean="0"/>
              <a:t>? </a:t>
            </a:r>
            <a:r>
              <a:rPr lang="nl-NL" sz="3600" dirty="0" err="1" smtClean="0"/>
              <a:t>What</a:t>
            </a:r>
            <a:r>
              <a:rPr lang="nl-NL" sz="3600" dirty="0" smtClean="0"/>
              <a:t> is the best </a:t>
            </a:r>
            <a:r>
              <a:rPr lang="nl-NL" sz="3600" dirty="0" err="1" smtClean="0"/>
              <a:t>form</a:t>
            </a:r>
            <a:r>
              <a:rPr lang="nl-NL" sz="3600" dirty="0" smtClean="0"/>
              <a:t> of </a:t>
            </a:r>
            <a:r>
              <a:rPr lang="nl-NL" sz="3600" dirty="0" err="1" smtClean="0"/>
              <a:t>government</a:t>
            </a:r>
            <a:r>
              <a:rPr lang="nl-NL" sz="3600" dirty="0" smtClean="0"/>
              <a:t>? </a:t>
            </a:r>
            <a:r>
              <a:rPr lang="nl-NL" sz="3600" dirty="0" err="1" smtClean="0"/>
              <a:t>What</a:t>
            </a:r>
            <a:r>
              <a:rPr lang="nl-NL" sz="3600" dirty="0" smtClean="0"/>
              <a:t> is </a:t>
            </a:r>
            <a:r>
              <a:rPr lang="nl-NL" sz="3600" dirty="0" err="1" smtClean="0"/>
              <a:t>justice</a:t>
            </a:r>
            <a:r>
              <a:rPr lang="nl-NL" sz="3600" dirty="0" smtClean="0"/>
              <a:t> / a </a:t>
            </a:r>
            <a:r>
              <a:rPr lang="nl-NL" sz="3600" dirty="0" err="1" smtClean="0"/>
              <a:t>just</a:t>
            </a:r>
            <a:r>
              <a:rPr lang="nl-NL" sz="3600" dirty="0" smtClean="0"/>
              <a:t> society? </a:t>
            </a:r>
            <a:r>
              <a:rPr lang="nl-NL" sz="3600" dirty="0" err="1" smtClean="0"/>
              <a:t>What</a:t>
            </a:r>
            <a:r>
              <a:rPr lang="nl-NL" sz="3600" dirty="0" smtClean="0"/>
              <a:t> is </a:t>
            </a:r>
            <a:r>
              <a:rPr lang="nl-NL" sz="3600" dirty="0" err="1" smtClean="0"/>
              <a:t>democracy</a:t>
            </a:r>
            <a:r>
              <a:rPr lang="nl-NL" sz="3600" dirty="0" smtClean="0"/>
              <a:t>? Is </a:t>
            </a:r>
            <a:r>
              <a:rPr lang="nl-NL" sz="3600" dirty="0" err="1" smtClean="0"/>
              <a:t>it</a:t>
            </a:r>
            <a:r>
              <a:rPr lang="nl-NL" sz="3600" dirty="0" smtClean="0"/>
              <a:t> “</a:t>
            </a:r>
            <a:r>
              <a:rPr lang="nl-NL" sz="3600" dirty="0" err="1" smtClean="0"/>
              <a:t>good</a:t>
            </a:r>
            <a:r>
              <a:rPr lang="nl-NL" sz="3600" dirty="0" smtClean="0"/>
              <a:t>” / “right”? </a:t>
            </a:r>
            <a:r>
              <a:rPr lang="nl-NL" sz="3600" dirty="0" err="1" smtClean="0"/>
              <a:t>Many</a:t>
            </a:r>
            <a:r>
              <a:rPr lang="nl-NL" sz="3600" dirty="0" smtClean="0"/>
              <a:t> </a:t>
            </a:r>
            <a:r>
              <a:rPr lang="nl-NL" sz="3600" dirty="0" err="1" smtClean="0"/>
              <a:t>questions</a:t>
            </a:r>
            <a:r>
              <a:rPr lang="nl-NL" sz="3600" dirty="0" smtClean="0"/>
              <a:t>, </a:t>
            </a:r>
            <a:r>
              <a:rPr lang="nl-NL" sz="3600" dirty="0" err="1" smtClean="0"/>
              <a:t>many</a:t>
            </a:r>
            <a:r>
              <a:rPr lang="nl-NL" sz="3600" dirty="0" smtClean="0"/>
              <a:t> </a:t>
            </a:r>
            <a:r>
              <a:rPr lang="nl-NL" sz="3600" dirty="0" err="1" smtClean="0"/>
              <a:t>answers</a:t>
            </a:r>
            <a:r>
              <a:rPr lang="nl-NL" sz="36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Preliminary</a:t>
            </a:r>
            <a:r>
              <a:rPr lang="nl-NL" dirty="0" smtClean="0"/>
              <a:t> </a:t>
            </a:r>
            <a:r>
              <a:rPr lang="nl-NL" dirty="0" err="1" smtClean="0"/>
              <a:t>Remarks</a:t>
            </a:r>
            <a:r>
              <a:rPr lang="nl-NL" dirty="0" smtClean="0"/>
              <a:t> [</a:t>
            </a:r>
            <a:r>
              <a:rPr lang="nl-NL" dirty="0" err="1" smtClean="0"/>
              <a:t>ctnd</a:t>
            </a:r>
            <a:r>
              <a:rPr lang="nl-NL" dirty="0" smtClean="0"/>
              <a:t>.]</a:t>
            </a:r>
            <a:endParaRPr lang="nl-NL" dirty="0"/>
          </a:p>
        </p:txBody>
      </p:sp>
      <p:sp>
        <p:nvSpPr>
          <p:cNvPr id="3" name="Content Placeholder 2"/>
          <p:cNvSpPr>
            <a:spLocks noGrp="1"/>
          </p:cNvSpPr>
          <p:nvPr>
            <p:ph idx="1"/>
          </p:nvPr>
        </p:nvSpPr>
        <p:spPr/>
        <p:txBody>
          <a:bodyPr/>
          <a:lstStyle/>
          <a:p>
            <a:pPr>
              <a:buNone/>
            </a:pPr>
            <a:r>
              <a:rPr lang="nl-NL" dirty="0" smtClean="0"/>
              <a:t>	</a:t>
            </a:r>
            <a:r>
              <a:rPr lang="nl-NL" b="1" i="1" dirty="0" err="1" smtClean="0"/>
              <a:t>Political</a:t>
            </a:r>
            <a:r>
              <a:rPr lang="nl-NL" b="1" i="1" dirty="0" smtClean="0"/>
              <a:t> </a:t>
            </a:r>
            <a:r>
              <a:rPr lang="nl-NL" b="1" i="1" dirty="0" err="1" smtClean="0"/>
              <a:t>Philosophy</a:t>
            </a:r>
            <a:r>
              <a:rPr lang="nl-NL" b="1" i="1" dirty="0" smtClean="0"/>
              <a:t>: </a:t>
            </a:r>
            <a:r>
              <a:rPr lang="nl-NL" b="1" i="1" dirty="0" err="1" smtClean="0"/>
              <a:t>What</a:t>
            </a:r>
            <a:r>
              <a:rPr lang="nl-NL" b="1" i="1" dirty="0" smtClean="0"/>
              <a:t> </a:t>
            </a:r>
            <a:r>
              <a:rPr lang="nl-NL" b="1" i="1" dirty="0" err="1" smtClean="0"/>
              <a:t>it</a:t>
            </a:r>
            <a:r>
              <a:rPr lang="nl-NL" b="1" i="1" dirty="0" smtClean="0"/>
              <a:t> is</a:t>
            </a:r>
            <a:r>
              <a:rPr lang="nl-NL" dirty="0" smtClean="0"/>
              <a:t>:</a:t>
            </a:r>
          </a:p>
          <a:p>
            <a:r>
              <a:rPr lang="nl-NL" i="1" dirty="0" smtClean="0"/>
              <a:t>b. </a:t>
            </a:r>
            <a:r>
              <a:rPr lang="nl-NL" i="1" dirty="0" err="1" smtClean="0"/>
              <a:t>Philosophical</a:t>
            </a:r>
            <a:r>
              <a:rPr lang="nl-NL" i="1" dirty="0" smtClean="0"/>
              <a:t> </a:t>
            </a:r>
            <a:r>
              <a:rPr lang="nl-NL" i="1" dirty="0" err="1" smtClean="0"/>
              <a:t>Reflection</a:t>
            </a:r>
            <a:r>
              <a:rPr lang="nl-NL" i="1" dirty="0" smtClean="0"/>
              <a:t> </a:t>
            </a:r>
            <a:r>
              <a:rPr lang="nl-NL" i="1" dirty="0" err="1" smtClean="0"/>
              <a:t>on</a:t>
            </a:r>
            <a:r>
              <a:rPr lang="nl-NL" i="1" dirty="0" smtClean="0"/>
              <a:t> </a:t>
            </a:r>
            <a:r>
              <a:rPr lang="nl-NL" i="1" dirty="0" err="1" smtClean="0"/>
              <a:t>Ontological</a:t>
            </a:r>
            <a:r>
              <a:rPr lang="nl-NL" i="1" dirty="0" smtClean="0"/>
              <a:t> </a:t>
            </a:r>
            <a:r>
              <a:rPr lang="nl-NL" i="1" dirty="0" err="1" smtClean="0"/>
              <a:t>Questions</a:t>
            </a:r>
            <a:r>
              <a:rPr lang="nl-NL" dirty="0" smtClean="0"/>
              <a:t>, e.g.: </a:t>
            </a:r>
            <a:r>
              <a:rPr lang="nl-NL" dirty="0" err="1" smtClean="0"/>
              <a:t>Why</a:t>
            </a:r>
            <a:r>
              <a:rPr lang="nl-NL" dirty="0" smtClean="0"/>
              <a:t> is </a:t>
            </a:r>
            <a:r>
              <a:rPr lang="nl-NL" dirty="0" err="1" smtClean="0"/>
              <a:t>there</a:t>
            </a:r>
            <a:r>
              <a:rPr lang="nl-NL" dirty="0" smtClean="0"/>
              <a:t> “politics”? Is a “</a:t>
            </a:r>
            <a:r>
              <a:rPr lang="nl-NL" dirty="0" err="1" smtClean="0"/>
              <a:t>post-political</a:t>
            </a:r>
            <a:r>
              <a:rPr lang="nl-NL" dirty="0" smtClean="0"/>
              <a:t>” / “</a:t>
            </a:r>
            <a:r>
              <a:rPr lang="nl-NL" dirty="0" err="1" smtClean="0"/>
              <a:t>a-political</a:t>
            </a:r>
            <a:r>
              <a:rPr lang="nl-NL" dirty="0" smtClean="0"/>
              <a:t>” society </a:t>
            </a:r>
            <a:r>
              <a:rPr lang="nl-NL" dirty="0" err="1" smtClean="0"/>
              <a:t>possible</a:t>
            </a:r>
            <a:r>
              <a:rPr lang="nl-NL" dirty="0" smtClean="0"/>
              <a:t>? Is (</a:t>
            </a:r>
            <a:r>
              <a:rPr lang="nl-NL" dirty="0" err="1" smtClean="0"/>
              <a:t>wo</a:t>
            </a:r>
            <a:r>
              <a:rPr lang="nl-NL" dirty="0" smtClean="0"/>
              <a:t>)man a “</a:t>
            </a:r>
            <a:r>
              <a:rPr lang="nl-NL" dirty="0" err="1" smtClean="0"/>
              <a:t>political</a:t>
            </a:r>
            <a:r>
              <a:rPr lang="nl-NL" dirty="0" smtClean="0"/>
              <a:t> </a:t>
            </a:r>
            <a:r>
              <a:rPr lang="nl-NL" dirty="0" err="1" smtClean="0"/>
              <a:t>animal</a:t>
            </a:r>
            <a:r>
              <a:rPr lang="nl-NL" dirty="0" smtClean="0"/>
              <a:t>” [</a:t>
            </a:r>
            <a:r>
              <a:rPr lang="nl-NL" dirty="0" err="1" smtClean="0"/>
              <a:t>Aristotle</a:t>
            </a:r>
            <a:r>
              <a:rPr lang="nl-NL" dirty="0" smtClean="0"/>
              <a:t>]? </a:t>
            </a:r>
            <a:r>
              <a:rPr lang="nl-NL" dirty="0" err="1" smtClean="0"/>
              <a:t>Again</a:t>
            </a:r>
            <a:r>
              <a:rPr lang="nl-NL" dirty="0" smtClean="0"/>
              <a:t> </a:t>
            </a:r>
            <a:r>
              <a:rPr lang="nl-NL" dirty="0" err="1" smtClean="0"/>
              <a:t>many</a:t>
            </a:r>
            <a:r>
              <a:rPr lang="nl-NL" dirty="0" smtClean="0"/>
              <a:t> </a:t>
            </a:r>
            <a:r>
              <a:rPr lang="nl-NL" dirty="0" err="1" smtClean="0"/>
              <a:t>questions</a:t>
            </a:r>
            <a:r>
              <a:rPr lang="nl-NL" dirty="0" smtClean="0"/>
              <a:t> =&gt; </a:t>
            </a:r>
            <a:r>
              <a:rPr lang="nl-NL" dirty="0" err="1" smtClean="0"/>
              <a:t>one</a:t>
            </a:r>
            <a:r>
              <a:rPr lang="nl-NL" dirty="0" smtClean="0"/>
              <a:t> of </a:t>
            </a:r>
            <a:r>
              <a:rPr lang="nl-NL" dirty="0" err="1" smtClean="0"/>
              <a:t>them</a:t>
            </a:r>
            <a:r>
              <a:rPr lang="nl-NL" dirty="0" smtClean="0"/>
              <a:t>: </a:t>
            </a:r>
            <a:r>
              <a:rPr lang="nl-NL" dirty="0" err="1" smtClean="0"/>
              <a:t>Why</a:t>
            </a:r>
            <a:r>
              <a:rPr lang="nl-NL" dirty="0" smtClean="0"/>
              <a:t> is </a:t>
            </a:r>
            <a:r>
              <a:rPr lang="nl-NL" dirty="0" err="1" smtClean="0"/>
              <a:t>there</a:t>
            </a:r>
            <a:r>
              <a:rPr lang="nl-NL" dirty="0" smtClean="0"/>
              <a:t> </a:t>
            </a:r>
            <a:r>
              <a:rPr lang="nl-NL" dirty="0" err="1" smtClean="0"/>
              <a:t>such</a:t>
            </a:r>
            <a:r>
              <a:rPr lang="nl-NL" dirty="0" smtClean="0"/>
              <a:t> a </a:t>
            </a:r>
            <a:r>
              <a:rPr lang="nl-NL" dirty="0" err="1" smtClean="0"/>
              <a:t>thing</a:t>
            </a:r>
            <a:r>
              <a:rPr lang="nl-NL" dirty="0" smtClean="0"/>
              <a:t> as “politics” and </a:t>
            </a:r>
            <a:r>
              <a:rPr lang="nl-NL" dirty="0" err="1" smtClean="0"/>
              <a:t>not</a:t>
            </a:r>
            <a:r>
              <a:rPr lang="nl-NL" dirty="0" smtClean="0"/>
              <a:t> </a:t>
            </a:r>
            <a:r>
              <a:rPr lang="nl-NL" dirty="0" err="1" smtClean="0"/>
              <a:t>simply</a:t>
            </a:r>
            <a:r>
              <a:rPr lang="nl-NL" dirty="0" smtClean="0"/>
              <a:t> </a:t>
            </a:r>
            <a:r>
              <a:rPr lang="nl-NL" dirty="0" err="1" smtClean="0"/>
              <a:t>not</a:t>
            </a:r>
            <a:r>
              <a:rPr lang="nl-NL" dirty="0" smtClean="0"/>
              <a:t>? [Cf. </a:t>
            </a:r>
            <a:r>
              <a:rPr lang="nl-NL" dirty="0" err="1" smtClean="0"/>
              <a:t>Science</a:t>
            </a:r>
            <a:r>
              <a:rPr lang="nl-NL" dirty="0" smtClean="0"/>
              <a:t>, Art…]</a:t>
            </a:r>
          </a:p>
          <a:p>
            <a:r>
              <a:rPr lang="nl-NL" b="1" dirty="0" err="1" smtClean="0"/>
              <a:t>Answer</a:t>
            </a:r>
            <a:r>
              <a:rPr lang="nl-NL" dirty="0" smtClean="0"/>
              <a:t>: </a:t>
            </a:r>
            <a:r>
              <a:rPr lang="nl-NL" dirty="0" err="1" smtClean="0"/>
              <a:t>There</a:t>
            </a:r>
            <a:r>
              <a:rPr lang="nl-NL" dirty="0" smtClean="0"/>
              <a:t> is politics </a:t>
            </a:r>
            <a:r>
              <a:rPr lang="nl-NL" dirty="0" err="1" smtClean="0"/>
              <a:t>because</a:t>
            </a:r>
            <a:r>
              <a:rPr lang="nl-NL" dirty="0" smtClean="0"/>
              <a:t> </a:t>
            </a:r>
            <a:r>
              <a:rPr lang="nl-NL" dirty="0" err="1" smtClean="0"/>
              <a:t>there</a:t>
            </a:r>
            <a:r>
              <a:rPr lang="nl-NL" dirty="0" smtClean="0"/>
              <a:t> is “the </a:t>
            </a:r>
            <a:r>
              <a:rPr lang="nl-NL" dirty="0" err="1" smtClean="0"/>
              <a:t>political</a:t>
            </a:r>
            <a:r>
              <a:rPr lang="nl-NL" dirty="0" smtClean="0"/>
              <a:t>”, i.e. the </a:t>
            </a:r>
            <a:r>
              <a:rPr lang="nl-NL" dirty="0" err="1" smtClean="0"/>
              <a:t>dimension</a:t>
            </a:r>
            <a:r>
              <a:rPr lang="nl-NL" dirty="0" smtClean="0"/>
              <a:t> of </a:t>
            </a:r>
            <a:r>
              <a:rPr lang="nl-NL" i="1" dirty="0" err="1" smtClean="0"/>
              <a:t>possible</a:t>
            </a:r>
            <a:r>
              <a:rPr lang="nl-NL" dirty="0" smtClean="0"/>
              <a:t> [</a:t>
            </a:r>
            <a:r>
              <a:rPr lang="nl-NL" dirty="0" err="1" smtClean="0"/>
              <a:t>not</a:t>
            </a:r>
            <a:r>
              <a:rPr lang="nl-NL" dirty="0" smtClean="0"/>
              <a:t>: </a:t>
            </a:r>
            <a:r>
              <a:rPr lang="nl-NL" dirty="0" err="1" smtClean="0"/>
              <a:t>actual</a:t>
            </a:r>
            <a:r>
              <a:rPr lang="nl-NL" dirty="0" smtClean="0"/>
              <a:t>] conflict in </a:t>
            </a:r>
            <a:r>
              <a:rPr lang="nl-NL" dirty="0" err="1" smtClean="0"/>
              <a:t>everything</a:t>
            </a:r>
            <a:r>
              <a:rPr lang="nl-NL" dirty="0" smtClean="0"/>
              <a:t> </a:t>
            </a:r>
            <a:r>
              <a:rPr lang="nl-NL" dirty="0" err="1" smtClean="0"/>
              <a:t>societal</a:t>
            </a:r>
            <a:r>
              <a:rPr lang="nl-NL" dirty="0" smtClean="0"/>
              <a:t>. “</a:t>
            </a:r>
            <a:r>
              <a:rPr lang="nl-NL" dirty="0" err="1" smtClean="0"/>
              <a:t>Anything</a:t>
            </a:r>
            <a:r>
              <a:rPr lang="nl-NL" dirty="0" smtClean="0"/>
              <a:t>” </a:t>
            </a:r>
            <a:r>
              <a:rPr lang="nl-NL" dirty="0" err="1" smtClean="0"/>
              <a:t>can</a:t>
            </a:r>
            <a:r>
              <a:rPr lang="nl-NL" dirty="0" smtClean="0"/>
              <a:t> </a:t>
            </a:r>
            <a:r>
              <a:rPr lang="nl-NL" dirty="0" err="1" smtClean="0"/>
              <a:t>become</a:t>
            </a:r>
            <a:r>
              <a:rPr lang="nl-NL" dirty="0" smtClean="0"/>
              <a:t> a “</a:t>
            </a:r>
            <a:r>
              <a:rPr lang="nl-NL" dirty="0" err="1" smtClean="0"/>
              <a:t>politicum</a:t>
            </a:r>
            <a:r>
              <a:rPr lang="nl-NL" dirty="0" smtClean="0"/>
              <a:t>,” i.e. </a:t>
            </a:r>
            <a:r>
              <a:rPr lang="nl-NL" dirty="0" err="1" smtClean="0"/>
              <a:t>something</a:t>
            </a:r>
            <a:r>
              <a:rPr lang="nl-NL" dirty="0" smtClean="0"/>
              <a:t> </a:t>
            </a:r>
            <a:r>
              <a:rPr lang="nl-NL" dirty="0" err="1" smtClean="0"/>
              <a:t>that</a:t>
            </a:r>
            <a:r>
              <a:rPr lang="nl-NL" dirty="0" smtClean="0"/>
              <a:t> </a:t>
            </a:r>
            <a:r>
              <a:rPr lang="nl-NL" dirty="0" err="1" smtClean="0"/>
              <a:t>people</a:t>
            </a:r>
            <a:r>
              <a:rPr lang="nl-NL" dirty="0" smtClean="0"/>
              <a:t> </a:t>
            </a:r>
            <a:r>
              <a:rPr lang="nl-NL" dirty="0" err="1" smtClean="0"/>
              <a:t>disagree</a:t>
            </a:r>
            <a:r>
              <a:rPr lang="nl-NL" dirty="0" smtClean="0"/>
              <a:t> </a:t>
            </a:r>
            <a:r>
              <a:rPr lang="nl-NL" dirty="0" err="1" smtClean="0"/>
              <a:t>about</a:t>
            </a:r>
            <a:r>
              <a:rPr lang="nl-NL" dirty="0" smtClean="0"/>
              <a:t>, </a:t>
            </a:r>
            <a:r>
              <a:rPr lang="nl-NL" dirty="0" err="1" smtClean="0"/>
              <a:t>sometimes</a:t>
            </a:r>
            <a:r>
              <a:rPr lang="nl-NL" dirty="0" smtClean="0"/>
              <a:t> </a:t>
            </a:r>
            <a:r>
              <a:rPr lang="nl-NL" dirty="0" err="1" smtClean="0"/>
              <a:t>profoundly</a:t>
            </a:r>
            <a:r>
              <a:rPr lang="nl-NL" dirty="0" smtClean="0"/>
              <a:t>, </a:t>
            </a:r>
            <a:r>
              <a:rPr lang="nl-NL" dirty="0" err="1" smtClean="0"/>
              <a:t>sometimes</a:t>
            </a:r>
            <a:r>
              <a:rPr lang="nl-NL" dirty="0" smtClean="0"/>
              <a:t> up to the point </a:t>
            </a:r>
            <a:r>
              <a:rPr lang="nl-NL" dirty="0" err="1" smtClean="0"/>
              <a:t>where</a:t>
            </a:r>
            <a:r>
              <a:rPr lang="nl-NL" dirty="0" smtClean="0"/>
              <a:t> </a:t>
            </a:r>
            <a:r>
              <a:rPr lang="nl-NL" dirty="0" err="1" smtClean="0"/>
              <a:t>they</a:t>
            </a:r>
            <a:r>
              <a:rPr lang="nl-NL" dirty="0" smtClean="0"/>
              <a:t> are </a:t>
            </a:r>
            <a:r>
              <a:rPr lang="nl-NL" dirty="0" err="1" smtClean="0"/>
              <a:t>ready</a:t>
            </a:r>
            <a:r>
              <a:rPr lang="nl-NL" dirty="0" smtClean="0"/>
              <a:t> to die </a:t>
            </a:r>
            <a:r>
              <a:rPr lang="nl-NL" dirty="0" err="1" smtClean="0"/>
              <a:t>for</a:t>
            </a:r>
            <a:r>
              <a:rPr lang="nl-NL" dirty="0" smtClean="0"/>
              <a:t> </a:t>
            </a:r>
            <a:r>
              <a:rPr lang="nl-NL" dirty="0" err="1" smtClean="0"/>
              <a:t>what</a:t>
            </a:r>
            <a:r>
              <a:rPr lang="nl-NL" dirty="0" smtClean="0"/>
              <a:t> </a:t>
            </a:r>
            <a:r>
              <a:rPr lang="nl-NL" dirty="0" err="1" smtClean="0"/>
              <a:t>they</a:t>
            </a:r>
            <a:r>
              <a:rPr lang="nl-NL" dirty="0" smtClean="0"/>
              <a:t> </a:t>
            </a:r>
            <a:r>
              <a:rPr lang="nl-NL" dirty="0" err="1" smtClean="0"/>
              <a:t>see</a:t>
            </a:r>
            <a:r>
              <a:rPr lang="nl-NL" dirty="0" smtClean="0"/>
              <a:t> as a </a:t>
            </a:r>
            <a:r>
              <a:rPr lang="nl-NL" dirty="0" err="1" smtClean="0"/>
              <a:t>noble</a:t>
            </a:r>
            <a:r>
              <a:rPr lang="nl-NL" dirty="0" smtClean="0"/>
              <a:t> </a:t>
            </a:r>
            <a:r>
              <a:rPr lang="nl-NL" dirty="0" err="1" smtClean="0"/>
              <a:t>or</a:t>
            </a:r>
            <a:r>
              <a:rPr lang="nl-NL" dirty="0" smtClean="0"/>
              <a:t> </a:t>
            </a:r>
            <a:r>
              <a:rPr lang="nl-NL" dirty="0" err="1" smtClean="0"/>
              <a:t>sacred</a:t>
            </a:r>
            <a:r>
              <a:rPr lang="nl-NL" dirty="0" smtClean="0"/>
              <a:t> </a:t>
            </a:r>
            <a:r>
              <a:rPr lang="nl-NL" dirty="0" err="1" smtClean="0"/>
              <a:t>cause</a:t>
            </a:r>
            <a:r>
              <a:rPr lang="nl-NL" dirty="0" smtClean="0"/>
              <a:t>, </a:t>
            </a:r>
            <a:r>
              <a:rPr lang="nl-NL" dirty="0" err="1" smtClean="0"/>
              <a:t>or</a:t>
            </a:r>
            <a:r>
              <a:rPr lang="nl-NL" dirty="0" smtClean="0"/>
              <a:t> </a:t>
            </a:r>
            <a:r>
              <a:rPr lang="nl-NL" dirty="0" err="1" smtClean="0"/>
              <a:t>simply</a:t>
            </a:r>
            <a:r>
              <a:rPr lang="nl-NL" dirty="0" smtClean="0"/>
              <a:t> as </a:t>
            </a:r>
            <a:r>
              <a:rPr lang="nl-NL" dirty="0" err="1" smtClean="0"/>
              <a:t>their</a:t>
            </a:r>
            <a:r>
              <a:rPr lang="nl-NL" dirty="0" smtClean="0"/>
              <a:t> </a:t>
            </a:r>
            <a:r>
              <a:rPr lang="nl-NL" dirty="0" err="1" smtClean="0"/>
              <a:t>legitimate</a:t>
            </a:r>
            <a:r>
              <a:rPr lang="nl-NL" dirty="0" smtClean="0"/>
              <a:t> interest. </a:t>
            </a:r>
            <a:r>
              <a:rPr lang="nl-NL" dirty="0" err="1" smtClean="0"/>
              <a:t>What</a:t>
            </a:r>
            <a:r>
              <a:rPr lang="nl-NL" dirty="0" smtClean="0"/>
              <a:t> in </a:t>
            </a:r>
            <a:r>
              <a:rPr lang="nl-NL" dirty="0" err="1" smtClean="0"/>
              <a:t>some</a:t>
            </a:r>
            <a:r>
              <a:rPr lang="nl-NL" dirty="0" smtClean="0"/>
              <a:t> </a:t>
            </a:r>
            <a:r>
              <a:rPr lang="nl-NL" dirty="0" err="1" smtClean="0"/>
              <a:t>contexts</a:t>
            </a:r>
            <a:r>
              <a:rPr lang="nl-NL" dirty="0" smtClean="0"/>
              <a:t> is </a:t>
            </a:r>
            <a:r>
              <a:rPr lang="nl-NL" dirty="0" err="1" smtClean="0"/>
              <a:t>an</a:t>
            </a:r>
            <a:r>
              <a:rPr lang="nl-NL" dirty="0" smtClean="0"/>
              <a:t> innocent </a:t>
            </a:r>
            <a:r>
              <a:rPr lang="nl-NL" dirty="0" err="1" smtClean="0"/>
              <a:t>piece</a:t>
            </a:r>
            <a:r>
              <a:rPr lang="nl-NL" dirty="0" smtClean="0"/>
              <a:t> of </a:t>
            </a:r>
            <a:r>
              <a:rPr lang="nl-NL" dirty="0" err="1" smtClean="0"/>
              <a:t>clothing</a:t>
            </a:r>
            <a:r>
              <a:rPr lang="nl-NL" dirty="0" smtClean="0"/>
              <a:t> </a:t>
            </a:r>
            <a:r>
              <a:rPr lang="nl-NL" dirty="0" err="1" smtClean="0"/>
              <a:t>can</a:t>
            </a:r>
            <a:r>
              <a:rPr lang="nl-NL" dirty="0" smtClean="0"/>
              <a:t> </a:t>
            </a:r>
            <a:r>
              <a:rPr lang="nl-NL" dirty="0" err="1" smtClean="0"/>
              <a:t>become</a:t>
            </a:r>
            <a:r>
              <a:rPr lang="nl-NL" dirty="0" smtClean="0"/>
              <a:t>, in </a:t>
            </a:r>
            <a:r>
              <a:rPr lang="nl-NL" dirty="0" err="1" smtClean="0"/>
              <a:t>another</a:t>
            </a:r>
            <a:r>
              <a:rPr lang="nl-NL" dirty="0" smtClean="0"/>
              <a:t> place </a:t>
            </a:r>
            <a:r>
              <a:rPr lang="nl-NL" dirty="0" err="1" smtClean="0"/>
              <a:t>or</a:t>
            </a:r>
            <a:r>
              <a:rPr lang="nl-NL" dirty="0" smtClean="0"/>
              <a:t> at </a:t>
            </a:r>
            <a:r>
              <a:rPr lang="nl-NL" dirty="0" err="1" smtClean="0"/>
              <a:t>another</a:t>
            </a:r>
            <a:r>
              <a:rPr lang="nl-NL" dirty="0" smtClean="0"/>
              <a:t> time, </a:t>
            </a:r>
            <a:r>
              <a:rPr lang="nl-NL" dirty="0" err="1" smtClean="0"/>
              <a:t>something</a:t>
            </a:r>
            <a:r>
              <a:rPr lang="nl-NL" dirty="0" smtClean="0"/>
              <a:t> </a:t>
            </a:r>
            <a:r>
              <a:rPr lang="nl-NL" dirty="0" err="1" smtClean="0"/>
              <a:t>that</a:t>
            </a:r>
            <a:r>
              <a:rPr lang="nl-NL" dirty="0" smtClean="0"/>
              <a:t> </a:t>
            </a:r>
            <a:r>
              <a:rPr lang="nl-NL" dirty="0" err="1" smtClean="0"/>
              <a:t>divides</a:t>
            </a:r>
            <a:r>
              <a:rPr lang="nl-NL" dirty="0" smtClean="0"/>
              <a:t> a society to the </a:t>
            </a:r>
            <a:r>
              <a:rPr lang="nl-NL" dirty="0" err="1" smtClean="0"/>
              <a:t>bone</a:t>
            </a:r>
            <a:r>
              <a:rPr lang="nl-NL" dirty="0" smtClean="0"/>
              <a:t>.</a:t>
            </a:r>
          </a:p>
          <a:p>
            <a:r>
              <a:rPr lang="nl-NL" dirty="0" err="1" smtClean="0"/>
              <a:t>Example</a:t>
            </a:r>
            <a:r>
              <a:rPr lang="nl-NL" dirty="0" smtClean="0"/>
              <a:t> 1: </a:t>
            </a:r>
            <a:r>
              <a:rPr lang="nl-NL" i="1" dirty="0" err="1" smtClean="0"/>
              <a:t>burkini</a:t>
            </a:r>
            <a:r>
              <a:rPr lang="nl-NL" dirty="0" smtClean="0"/>
              <a:t> in France.</a:t>
            </a:r>
          </a:p>
          <a:p>
            <a:r>
              <a:rPr lang="nl-NL" dirty="0" err="1" smtClean="0"/>
              <a:t>Example</a:t>
            </a:r>
            <a:r>
              <a:rPr lang="nl-NL" dirty="0" smtClean="0"/>
              <a:t> 2: the </a:t>
            </a:r>
            <a:r>
              <a:rPr lang="nl-NL" dirty="0" err="1" smtClean="0"/>
              <a:t>definition</a:t>
            </a:r>
            <a:r>
              <a:rPr lang="nl-NL" dirty="0" smtClean="0"/>
              <a:t> of </a:t>
            </a:r>
            <a:r>
              <a:rPr lang="nl-NL" dirty="0" err="1" smtClean="0"/>
              <a:t>parts</a:t>
            </a:r>
            <a:r>
              <a:rPr lang="nl-NL" dirty="0" smtClean="0"/>
              <a:t> of </a:t>
            </a:r>
            <a:r>
              <a:rPr lang="nl-NL" dirty="0" err="1" smtClean="0"/>
              <a:t>Palestine</a:t>
            </a:r>
            <a:r>
              <a:rPr lang="nl-NL" dirty="0" smtClean="0"/>
              <a:t> as </a:t>
            </a:r>
            <a:r>
              <a:rPr lang="nl-NL" dirty="0" err="1" smtClean="0"/>
              <a:t>Jewish</a:t>
            </a:r>
            <a:r>
              <a:rPr lang="nl-NL" dirty="0" smtClean="0"/>
              <a:t> homeland.</a:t>
            </a:r>
          </a:p>
          <a:p>
            <a:r>
              <a:rPr lang="nl-NL" dirty="0" err="1" smtClean="0"/>
              <a:t>Example</a:t>
            </a:r>
            <a:r>
              <a:rPr lang="nl-NL" dirty="0" smtClean="0"/>
              <a:t> 3: </a:t>
            </a:r>
            <a:r>
              <a:rPr lang="nl-NL" dirty="0" err="1" smtClean="0"/>
              <a:t>calling</a:t>
            </a:r>
            <a:r>
              <a:rPr lang="nl-NL" dirty="0" smtClean="0"/>
              <a:t> </a:t>
            </a:r>
            <a:r>
              <a:rPr lang="nl-NL" dirty="0" err="1" smtClean="0"/>
              <a:t>some</a:t>
            </a:r>
            <a:r>
              <a:rPr lang="nl-NL" dirty="0" smtClean="0"/>
              <a:t> </a:t>
            </a:r>
            <a:r>
              <a:rPr lang="nl-NL" dirty="0" err="1" smtClean="0"/>
              <a:t>people</a:t>
            </a:r>
            <a:r>
              <a:rPr lang="nl-NL" dirty="0" smtClean="0"/>
              <a:t> “</a:t>
            </a:r>
            <a:r>
              <a:rPr lang="nl-NL" dirty="0" err="1" smtClean="0"/>
              <a:t>deplorables</a:t>
            </a:r>
            <a:r>
              <a:rPr lang="nl-NL"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Preliminary</a:t>
            </a:r>
            <a:r>
              <a:rPr lang="nl-NL" dirty="0" smtClean="0"/>
              <a:t> </a:t>
            </a:r>
            <a:r>
              <a:rPr lang="nl-NL" dirty="0" err="1" smtClean="0"/>
              <a:t>Remarks</a:t>
            </a:r>
            <a:r>
              <a:rPr lang="nl-NL" dirty="0" smtClean="0"/>
              <a:t> [</a:t>
            </a:r>
            <a:r>
              <a:rPr lang="nl-NL" dirty="0" err="1" smtClean="0"/>
              <a:t>ctnd</a:t>
            </a:r>
            <a:r>
              <a:rPr lang="nl-NL" dirty="0" smtClean="0"/>
              <a:t>]</a:t>
            </a:r>
            <a:endParaRPr lang="nl-NL" dirty="0"/>
          </a:p>
        </p:txBody>
      </p:sp>
      <p:sp>
        <p:nvSpPr>
          <p:cNvPr id="3" name="Content Placeholder 2"/>
          <p:cNvSpPr>
            <a:spLocks noGrp="1"/>
          </p:cNvSpPr>
          <p:nvPr>
            <p:ph idx="1"/>
          </p:nvPr>
        </p:nvSpPr>
        <p:spPr/>
        <p:txBody>
          <a:bodyPr/>
          <a:lstStyle/>
          <a:p>
            <a:r>
              <a:rPr lang="nl-NL" dirty="0" smtClean="0"/>
              <a:t>“Politics” </a:t>
            </a:r>
            <a:r>
              <a:rPr lang="nl-NL" dirty="0" err="1" smtClean="0"/>
              <a:t>can</a:t>
            </a:r>
            <a:r>
              <a:rPr lang="nl-NL" dirty="0" smtClean="0"/>
              <a:t> </a:t>
            </a:r>
            <a:r>
              <a:rPr lang="nl-NL" dirty="0" err="1" smtClean="0"/>
              <a:t>be</a:t>
            </a:r>
            <a:r>
              <a:rPr lang="nl-NL" dirty="0" smtClean="0"/>
              <a:t> </a:t>
            </a:r>
            <a:r>
              <a:rPr lang="nl-NL" dirty="0" err="1" smtClean="0"/>
              <a:t>understood</a:t>
            </a:r>
            <a:r>
              <a:rPr lang="nl-NL" dirty="0" smtClean="0"/>
              <a:t> as a name </a:t>
            </a:r>
            <a:r>
              <a:rPr lang="nl-NL" dirty="0" err="1" smtClean="0"/>
              <a:t>for</a:t>
            </a:r>
            <a:r>
              <a:rPr lang="nl-NL" dirty="0" smtClean="0"/>
              <a:t> all </a:t>
            </a:r>
            <a:r>
              <a:rPr lang="nl-NL" dirty="0" err="1" smtClean="0"/>
              <a:t>ways</a:t>
            </a:r>
            <a:r>
              <a:rPr lang="nl-NL" dirty="0" smtClean="0"/>
              <a:t> of </a:t>
            </a:r>
            <a:r>
              <a:rPr lang="nl-NL" dirty="0" err="1" smtClean="0"/>
              <a:t>dealing</a:t>
            </a:r>
            <a:r>
              <a:rPr lang="nl-NL" dirty="0" smtClean="0"/>
              <a:t> </a:t>
            </a:r>
            <a:r>
              <a:rPr lang="nl-NL" dirty="0" err="1" smtClean="0"/>
              <a:t>with</a:t>
            </a:r>
            <a:r>
              <a:rPr lang="nl-NL" dirty="0" smtClean="0"/>
              <a:t> “the </a:t>
            </a:r>
            <a:r>
              <a:rPr lang="nl-NL" dirty="0" err="1" smtClean="0"/>
              <a:t>political</a:t>
            </a:r>
            <a:r>
              <a:rPr lang="nl-NL" dirty="0" smtClean="0"/>
              <a:t>”. </a:t>
            </a:r>
            <a:r>
              <a:rPr lang="nl-NL" dirty="0" err="1" smtClean="0"/>
              <a:t>This</a:t>
            </a:r>
            <a:r>
              <a:rPr lang="nl-NL" dirty="0" smtClean="0"/>
              <a:t> </a:t>
            </a:r>
            <a:r>
              <a:rPr lang="nl-NL" dirty="0" err="1" smtClean="0"/>
              <a:t>includes</a:t>
            </a:r>
            <a:r>
              <a:rPr lang="nl-NL" dirty="0" smtClean="0"/>
              <a:t>: </a:t>
            </a:r>
            <a:r>
              <a:rPr lang="nl-NL" dirty="0" err="1" smtClean="0"/>
              <a:t>oppression</a:t>
            </a:r>
            <a:r>
              <a:rPr lang="nl-NL" dirty="0" smtClean="0"/>
              <a:t>, </a:t>
            </a:r>
            <a:r>
              <a:rPr lang="nl-NL" dirty="0" err="1" smtClean="0"/>
              <a:t>homogenization</a:t>
            </a:r>
            <a:r>
              <a:rPr lang="nl-NL" dirty="0" smtClean="0"/>
              <a:t> of a </a:t>
            </a:r>
            <a:r>
              <a:rPr lang="nl-NL" dirty="0" err="1" smtClean="0"/>
              <a:t>population</a:t>
            </a:r>
            <a:r>
              <a:rPr lang="nl-NL" dirty="0" smtClean="0"/>
              <a:t> (e.g. </a:t>
            </a:r>
            <a:r>
              <a:rPr lang="nl-NL" dirty="0" err="1" smtClean="0"/>
              <a:t>by</a:t>
            </a:r>
            <a:r>
              <a:rPr lang="nl-NL" dirty="0" smtClean="0"/>
              <a:t> banning </a:t>
            </a:r>
            <a:r>
              <a:rPr lang="nl-NL" dirty="0" err="1" smtClean="0"/>
              <a:t>or</a:t>
            </a:r>
            <a:r>
              <a:rPr lang="nl-NL" dirty="0" smtClean="0"/>
              <a:t> </a:t>
            </a:r>
            <a:r>
              <a:rPr lang="nl-NL" dirty="0" err="1" smtClean="0"/>
              <a:t>killing</a:t>
            </a:r>
            <a:r>
              <a:rPr lang="nl-NL" dirty="0" smtClean="0"/>
              <a:t> a </a:t>
            </a:r>
            <a:r>
              <a:rPr lang="nl-NL" dirty="0" err="1" smtClean="0"/>
              <a:t>majority</a:t>
            </a:r>
            <a:r>
              <a:rPr lang="nl-NL" dirty="0" smtClean="0"/>
              <a:t>), and </a:t>
            </a:r>
            <a:r>
              <a:rPr lang="nl-NL" dirty="0" err="1" smtClean="0"/>
              <a:t>denial</a:t>
            </a:r>
            <a:r>
              <a:rPr lang="nl-NL" dirty="0" smtClean="0"/>
              <a:t>, </a:t>
            </a:r>
            <a:r>
              <a:rPr lang="nl-NL" dirty="0" err="1" smtClean="0"/>
              <a:t>it</a:t>
            </a:r>
            <a:r>
              <a:rPr lang="nl-NL" dirty="0" smtClean="0"/>
              <a:t> </a:t>
            </a:r>
            <a:r>
              <a:rPr lang="nl-NL" dirty="0" err="1" smtClean="0"/>
              <a:t>further</a:t>
            </a:r>
            <a:r>
              <a:rPr lang="nl-NL" dirty="0" smtClean="0"/>
              <a:t> </a:t>
            </a:r>
            <a:r>
              <a:rPr lang="nl-NL" dirty="0" err="1" smtClean="0"/>
              <a:t>includes</a:t>
            </a:r>
            <a:r>
              <a:rPr lang="nl-NL" dirty="0" smtClean="0"/>
              <a:t> </a:t>
            </a:r>
            <a:r>
              <a:rPr lang="nl-NL" dirty="0" err="1" smtClean="0"/>
              <a:t>uprisings</a:t>
            </a:r>
            <a:r>
              <a:rPr lang="nl-NL" dirty="0" smtClean="0"/>
              <a:t> and </a:t>
            </a:r>
            <a:r>
              <a:rPr lang="nl-NL" dirty="0" err="1" smtClean="0"/>
              <a:t>revolutions</a:t>
            </a:r>
            <a:r>
              <a:rPr lang="nl-NL" dirty="0" smtClean="0"/>
              <a:t>, </a:t>
            </a:r>
            <a:r>
              <a:rPr lang="nl-NL" dirty="0" err="1" smtClean="0"/>
              <a:t>occupation</a:t>
            </a:r>
            <a:r>
              <a:rPr lang="nl-NL" dirty="0" smtClean="0"/>
              <a:t> of </a:t>
            </a:r>
            <a:r>
              <a:rPr lang="nl-NL" dirty="0" err="1" smtClean="0"/>
              <a:t>government</a:t>
            </a:r>
            <a:r>
              <a:rPr lang="nl-NL" dirty="0" smtClean="0"/>
              <a:t> buildings and </a:t>
            </a:r>
            <a:r>
              <a:rPr lang="nl-NL" dirty="0" err="1" smtClean="0"/>
              <a:t>political</a:t>
            </a:r>
            <a:r>
              <a:rPr lang="nl-NL" dirty="0" smtClean="0"/>
              <a:t> </a:t>
            </a:r>
            <a:r>
              <a:rPr lang="nl-NL" dirty="0" err="1" smtClean="0"/>
              <a:t>murder</a:t>
            </a:r>
            <a:r>
              <a:rPr lang="nl-NL" dirty="0" smtClean="0"/>
              <a:t>, </a:t>
            </a:r>
            <a:r>
              <a:rPr lang="nl-NL" dirty="0" err="1" smtClean="0"/>
              <a:t>but</a:t>
            </a:r>
            <a:r>
              <a:rPr lang="nl-NL" dirty="0" smtClean="0"/>
              <a:t> </a:t>
            </a:r>
            <a:r>
              <a:rPr lang="nl-NL" dirty="0" err="1" smtClean="0"/>
              <a:t>it</a:t>
            </a:r>
            <a:r>
              <a:rPr lang="nl-NL" dirty="0" smtClean="0"/>
              <a:t> </a:t>
            </a:r>
            <a:r>
              <a:rPr lang="nl-NL" dirty="0" err="1" smtClean="0"/>
              <a:t>also</a:t>
            </a:r>
            <a:r>
              <a:rPr lang="nl-NL" dirty="0" smtClean="0"/>
              <a:t> </a:t>
            </a:r>
            <a:r>
              <a:rPr lang="nl-NL" dirty="0" err="1" smtClean="0"/>
              <a:t>includes</a:t>
            </a:r>
            <a:r>
              <a:rPr lang="nl-NL" dirty="0" smtClean="0"/>
              <a:t> party </a:t>
            </a:r>
            <a:r>
              <a:rPr lang="nl-NL" dirty="0" err="1" smtClean="0"/>
              <a:t>pluralism</a:t>
            </a:r>
            <a:r>
              <a:rPr lang="nl-NL" dirty="0" smtClean="0"/>
              <a:t>, “</a:t>
            </a:r>
            <a:r>
              <a:rPr lang="nl-NL" dirty="0" err="1" smtClean="0"/>
              <a:t>good</a:t>
            </a:r>
            <a:r>
              <a:rPr lang="nl-NL" dirty="0" smtClean="0"/>
              <a:t> </a:t>
            </a:r>
            <a:r>
              <a:rPr lang="nl-NL" dirty="0" err="1" smtClean="0"/>
              <a:t>governance</a:t>
            </a:r>
            <a:r>
              <a:rPr lang="nl-NL" dirty="0" smtClean="0"/>
              <a:t>” and the </a:t>
            </a:r>
            <a:r>
              <a:rPr lang="nl-NL" dirty="0" err="1" smtClean="0"/>
              <a:t>neutralization</a:t>
            </a:r>
            <a:r>
              <a:rPr lang="nl-NL" dirty="0" smtClean="0"/>
              <a:t> / </a:t>
            </a:r>
            <a:r>
              <a:rPr lang="nl-NL" dirty="0" err="1" smtClean="0"/>
              <a:t>depoliticization</a:t>
            </a:r>
            <a:r>
              <a:rPr lang="nl-NL" dirty="0" smtClean="0"/>
              <a:t> of </a:t>
            </a:r>
            <a:r>
              <a:rPr lang="nl-NL" dirty="0" err="1" smtClean="0"/>
              <a:t>particular</a:t>
            </a:r>
            <a:r>
              <a:rPr lang="nl-NL" dirty="0" smtClean="0"/>
              <a:t> </a:t>
            </a:r>
            <a:r>
              <a:rPr lang="nl-NL" dirty="0" err="1" smtClean="0"/>
              <a:t>domains</a:t>
            </a:r>
            <a:r>
              <a:rPr lang="nl-NL" dirty="0" smtClean="0"/>
              <a:t> </a:t>
            </a:r>
            <a:r>
              <a:rPr lang="nl-NL" dirty="0" err="1" smtClean="0"/>
              <a:t>or</a:t>
            </a:r>
            <a:r>
              <a:rPr lang="nl-NL" dirty="0" smtClean="0"/>
              <a:t> </a:t>
            </a:r>
            <a:r>
              <a:rPr lang="nl-NL" dirty="0" err="1" smtClean="0"/>
              <a:t>fields</a:t>
            </a:r>
            <a:r>
              <a:rPr lang="nl-NL" dirty="0" smtClean="0"/>
              <a:t> of </a:t>
            </a:r>
            <a:r>
              <a:rPr lang="nl-NL" dirty="0" err="1" smtClean="0"/>
              <a:t>activity</a:t>
            </a:r>
            <a:r>
              <a:rPr lang="nl-NL" dirty="0" smtClean="0"/>
              <a:t>, e.g. </a:t>
            </a:r>
            <a:r>
              <a:rPr lang="nl-NL" dirty="0" err="1" smtClean="0"/>
              <a:t>religion</a:t>
            </a:r>
            <a:r>
              <a:rPr lang="nl-NL" dirty="0" smtClean="0"/>
              <a:t>, </a:t>
            </a:r>
            <a:r>
              <a:rPr lang="nl-NL" dirty="0" err="1" smtClean="0"/>
              <a:t>economy</a:t>
            </a:r>
            <a:r>
              <a:rPr lang="nl-NL" dirty="0" smtClean="0"/>
              <a:t>, </a:t>
            </a:r>
            <a:r>
              <a:rPr lang="nl-NL" dirty="0" err="1" smtClean="0"/>
              <a:t>or</a:t>
            </a:r>
            <a:r>
              <a:rPr lang="nl-NL" dirty="0" smtClean="0"/>
              <a:t> </a:t>
            </a:r>
            <a:r>
              <a:rPr lang="nl-NL" dirty="0" err="1" smtClean="0"/>
              <a:t>science</a:t>
            </a:r>
            <a:r>
              <a:rPr lang="nl-NL" dirty="0" smtClean="0"/>
              <a:t> [</a:t>
            </a:r>
            <a:r>
              <a:rPr lang="nl-NL" dirty="0" err="1" smtClean="0"/>
              <a:t>academic</a:t>
            </a:r>
            <a:r>
              <a:rPr lang="nl-NL" dirty="0" smtClean="0"/>
              <a:t> </a:t>
            </a:r>
            <a:r>
              <a:rPr lang="nl-NL" dirty="0" err="1" smtClean="0"/>
              <a:t>freedom</a:t>
            </a:r>
            <a:r>
              <a:rPr lang="nl-NL" dirty="0" smtClean="0"/>
              <a:t>]. NB: to </a:t>
            </a:r>
            <a:r>
              <a:rPr lang="nl-NL" dirty="0" err="1" smtClean="0"/>
              <a:t>be</a:t>
            </a:r>
            <a:r>
              <a:rPr lang="nl-NL" dirty="0" smtClean="0"/>
              <a:t> </a:t>
            </a:r>
            <a:r>
              <a:rPr lang="nl-NL" dirty="0" err="1" smtClean="0"/>
              <a:t>precise</a:t>
            </a:r>
            <a:r>
              <a:rPr lang="nl-NL" dirty="0" smtClean="0"/>
              <a:t>, war and </a:t>
            </a:r>
            <a:r>
              <a:rPr lang="nl-NL" dirty="0" err="1" smtClean="0"/>
              <a:t>civil</a:t>
            </a:r>
            <a:r>
              <a:rPr lang="nl-NL" dirty="0" smtClean="0"/>
              <a:t> war are </a:t>
            </a:r>
            <a:r>
              <a:rPr lang="nl-NL" dirty="0" err="1" smtClean="0"/>
              <a:t>not</a:t>
            </a:r>
            <a:r>
              <a:rPr lang="nl-NL" dirty="0" smtClean="0"/>
              <a:t> </a:t>
            </a:r>
            <a:r>
              <a:rPr lang="nl-NL" dirty="0" err="1" smtClean="0"/>
              <a:t>themselves</a:t>
            </a:r>
            <a:r>
              <a:rPr lang="nl-NL" dirty="0" smtClean="0"/>
              <a:t> </a:t>
            </a:r>
            <a:r>
              <a:rPr lang="nl-NL" dirty="0" err="1" smtClean="0"/>
              <a:t>forms</a:t>
            </a:r>
            <a:r>
              <a:rPr lang="nl-NL" dirty="0" smtClean="0"/>
              <a:t> of politics, </a:t>
            </a:r>
            <a:r>
              <a:rPr lang="nl-NL" dirty="0" err="1" smtClean="0"/>
              <a:t>but</a:t>
            </a:r>
            <a:r>
              <a:rPr lang="nl-NL" dirty="0" smtClean="0"/>
              <a:t> to go to war, to </a:t>
            </a:r>
            <a:r>
              <a:rPr lang="nl-NL" dirty="0" err="1" smtClean="0"/>
              <a:t>declare</a:t>
            </a:r>
            <a:r>
              <a:rPr lang="nl-NL" dirty="0" smtClean="0"/>
              <a:t> war, </a:t>
            </a:r>
            <a:r>
              <a:rPr lang="nl-NL" dirty="0" err="1" smtClean="0"/>
              <a:t>or</a:t>
            </a:r>
            <a:r>
              <a:rPr lang="nl-NL" dirty="0" smtClean="0"/>
              <a:t> to </a:t>
            </a:r>
            <a:r>
              <a:rPr lang="nl-NL" dirty="0" err="1" smtClean="0"/>
              <a:t>threaten</a:t>
            </a:r>
            <a:r>
              <a:rPr lang="nl-NL" dirty="0" smtClean="0"/>
              <a:t> </a:t>
            </a:r>
            <a:r>
              <a:rPr lang="nl-NL" dirty="0" err="1" smtClean="0"/>
              <a:t>with</a:t>
            </a:r>
            <a:r>
              <a:rPr lang="nl-NL" dirty="0" smtClean="0"/>
              <a:t> war, are </a:t>
            </a:r>
            <a:r>
              <a:rPr lang="nl-NL" dirty="0" err="1" smtClean="0"/>
              <a:t>forms</a:t>
            </a:r>
            <a:r>
              <a:rPr lang="nl-NL" dirty="0" smtClean="0"/>
              <a:t> of politics.</a:t>
            </a:r>
          </a:p>
          <a:p>
            <a:r>
              <a:rPr lang="nl-NL" dirty="0" err="1" smtClean="0"/>
              <a:t>If</a:t>
            </a:r>
            <a:r>
              <a:rPr lang="nl-NL" dirty="0" smtClean="0"/>
              <a:t> </a:t>
            </a:r>
            <a:r>
              <a:rPr lang="nl-NL" i="1" dirty="0" err="1" smtClean="0"/>
              <a:t>anything</a:t>
            </a:r>
            <a:r>
              <a:rPr lang="nl-NL" dirty="0" smtClean="0"/>
              <a:t> </a:t>
            </a:r>
            <a:r>
              <a:rPr lang="nl-NL" dirty="0" err="1" smtClean="0"/>
              <a:t>can</a:t>
            </a:r>
            <a:r>
              <a:rPr lang="nl-NL" dirty="0" smtClean="0"/>
              <a:t> </a:t>
            </a:r>
            <a:r>
              <a:rPr lang="nl-NL" dirty="0" err="1" smtClean="0"/>
              <a:t>be</a:t>
            </a:r>
            <a:r>
              <a:rPr lang="nl-NL" dirty="0" smtClean="0"/>
              <a:t> </a:t>
            </a:r>
            <a:r>
              <a:rPr lang="nl-NL" dirty="0" err="1" smtClean="0"/>
              <a:t>political</a:t>
            </a:r>
            <a:r>
              <a:rPr lang="nl-NL" dirty="0" smtClean="0"/>
              <a:t> =&gt; (a) </a:t>
            </a:r>
            <a:r>
              <a:rPr lang="nl-NL" dirty="0" err="1" smtClean="0"/>
              <a:t>that</a:t>
            </a:r>
            <a:r>
              <a:rPr lang="nl-NL" dirty="0" smtClean="0"/>
              <a:t> politics </a:t>
            </a:r>
            <a:r>
              <a:rPr lang="nl-NL" dirty="0" err="1" smtClean="0"/>
              <a:t>itself</a:t>
            </a:r>
            <a:r>
              <a:rPr lang="nl-NL" dirty="0" smtClean="0"/>
              <a:t> (as a “domain”) is, </a:t>
            </a:r>
            <a:r>
              <a:rPr lang="nl-NL" dirty="0" err="1" smtClean="0"/>
              <a:t>by</a:t>
            </a:r>
            <a:r>
              <a:rPr lang="nl-NL" dirty="0" smtClean="0"/>
              <a:t> </a:t>
            </a:r>
            <a:r>
              <a:rPr lang="nl-NL" dirty="0" err="1" smtClean="0"/>
              <a:t>definition</a:t>
            </a:r>
            <a:r>
              <a:rPr lang="nl-NL" dirty="0" smtClean="0"/>
              <a:t>, </a:t>
            </a:r>
            <a:r>
              <a:rPr lang="nl-NL" dirty="0" err="1" smtClean="0"/>
              <a:t>political</a:t>
            </a:r>
            <a:r>
              <a:rPr lang="nl-NL" dirty="0" smtClean="0"/>
              <a:t>: we </a:t>
            </a:r>
            <a:r>
              <a:rPr lang="nl-NL" dirty="0" err="1" smtClean="0"/>
              <a:t>can</a:t>
            </a:r>
            <a:r>
              <a:rPr lang="nl-NL" dirty="0" smtClean="0"/>
              <a:t> e.g. (</a:t>
            </a:r>
            <a:r>
              <a:rPr lang="nl-NL" dirty="0" err="1" smtClean="0"/>
              <a:t>profoundly</a:t>
            </a:r>
            <a:r>
              <a:rPr lang="nl-NL" dirty="0" smtClean="0"/>
              <a:t>) </a:t>
            </a:r>
            <a:r>
              <a:rPr lang="nl-NL" dirty="0" err="1" smtClean="0"/>
              <a:t>disagree</a:t>
            </a:r>
            <a:r>
              <a:rPr lang="nl-NL" dirty="0" smtClean="0"/>
              <a:t> </a:t>
            </a:r>
            <a:r>
              <a:rPr lang="nl-NL" dirty="0" err="1" smtClean="0"/>
              <a:t>about</a:t>
            </a:r>
            <a:r>
              <a:rPr lang="nl-NL" dirty="0" smtClean="0"/>
              <a:t> proper </a:t>
            </a:r>
            <a:r>
              <a:rPr lang="nl-NL" dirty="0" err="1" smtClean="0"/>
              <a:t>forms</a:t>
            </a:r>
            <a:r>
              <a:rPr lang="nl-NL" dirty="0" smtClean="0"/>
              <a:t>, and (b) </a:t>
            </a:r>
            <a:r>
              <a:rPr lang="nl-NL" dirty="0" err="1" smtClean="0"/>
              <a:t>philosophy</a:t>
            </a:r>
            <a:r>
              <a:rPr lang="nl-NL" dirty="0" smtClean="0"/>
              <a:t> (and </a:t>
            </a:r>
            <a:r>
              <a:rPr lang="nl-NL" dirty="0" err="1" smtClean="0"/>
              <a:t>science</a:t>
            </a:r>
            <a:r>
              <a:rPr lang="nl-NL" dirty="0" smtClean="0"/>
              <a:t>) </a:t>
            </a:r>
            <a:r>
              <a:rPr lang="nl-NL" dirty="0" err="1" smtClean="0"/>
              <a:t>also</a:t>
            </a:r>
            <a:r>
              <a:rPr lang="nl-NL" dirty="0" smtClean="0"/>
              <a:t> have a </a:t>
            </a:r>
            <a:r>
              <a:rPr lang="nl-NL" dirty="0" err="1" smtClean="0"/>
              <a:t>political</a:t>
            </a:r>
            <a:r>
              <a:rPr lang="nl-NL" dirty="0" smtClean="0"/>
              <a:t> </a:t>
            </a:r>
            <a:r>
              <a:rPr lang="nl-NL" dirty="0" err="1" smtClean="0"/>
              <a:t>dimension</a:t>
            </a:r>
            <a:r>
              <a:rPr lang="nl-NL" dirty="0" smtClean="0"/>
              <a:t>. </a:t>
            </a:r>
            <a:r>
              <a:rPr lang="nl-NL" dirty="0" err="1" smtClean="0"/>
              <a:t>Hence</a:t>
            </a:r>
            <a:r>
              <a:rPr lang="nl-NL" dirty="0" smtClean="0"/>
              <a:t>:</a:t>
            </a:r>
          </a:p>
          <a:p>
            <a:r>
              <a:rPr lang="nl-NL" i="1" dirty="0" smtClean="0"/>
              <a:t>c. </a:t>
            </a:r>
            <a:r>
              <a:rPr lang="nl-NL" i="1" dirty="0" err="1" smtClean="0"/>
              <a:t>Political</a:t>
            </a:r>
            <a:r>
              <a:rPr lang="nl-NL" i="1" dirty="0" smtClean="0"/>
              <a:t> </a:t>
            </a:r>
            <a:r>
              <a:rPr lang="nl-NL" i="1" dirty="0" err="1" smtClean="0"/>
              <a:t>Philosophy</a:t>
            </a:r>
            <a:r>
              <a:rPr lang="nl-NL" i="1" dirty="0" smtClean="0"/>
              <a:t> </a:t>
            </a:r>
            <a:r>
              <a:rPr lang="nl-NL" dirty="0" smtClean="0"/>
              <a:t> is </a:t>
            </a:r>
            <a:r>
              <a:rPr lang="nl-NL" dirty="0" err="1" smtClean="0"/>
              <a:t>also</a:t>
            </a:r>
            <a:r>
              <a:rPr lang="nl-NL" dirty="0" smtClean="0"/>
              <a:t> the </a:t>
            </a:r>
            <a:r>
              <a:rPr lang="nl-NL" i="1" dirty="0" err="1" smtClean="0"/>
              <a:t>Articulation</a:t>
            </a:r>
            <a:r>
              <a:rPr lang="nl-NL" i="1" dirty="0" smtClean="0"/>
              <a:t> of the </a:t>
            </a:r>
            <a:r>
              <a:rPr lang="nl-NL" i="1" dirty="0" err="1" smtClean="0"/>
              <a:t>Political</a:t>
            </a:r>
            <a:r>
              <a:rPr lang="nl-NL" i="1" dirty="0" smtClean="0"/>
              <a:t> </a:t>
            </a:r>
            <a:r>
              <a:rPr lang="nl-NL" i="1" dirty="0" err="1" smtClean="0"/>
              <a:t>Within</a:t>
            </a:r>
            <a:r>
              <a:rPr lang="nl-NL" i="1" dirty="0" smtClean="0"/>
              <a:t> </a:t>
            </a:r>
            <a:r>
              <a:rPr lang="nl-NL" i="1" dirty="0" err="1" smtClean="0"/>
              <a:t>Philosophy</a:t>
            </a:r>
            <a:r>
              <a:rPr lang="nl-NL" dirty="0" smtClean="0"/>
              <a:t>, and, more </a:t>
            </a:r>
            <a:r>
              <a:rPr lang="nl-NL" dirty="0" err="1" smtClean="0"/>
              <a:t>broadly</a:t>
            </a:r>
            <a:r>
              <a:rPr lang="nl-NL" dirty="0" smtClean="0"/>
              <a:t>: </a:t>
            </a:r>
            <a:r>
              <a:rPr lang="nl-NL" dirty="0" err="1" smtClean="0"/>
              <a:t>academia</a:t>
            </a:r>
            <a:r>
              <a:rPr lang="nl-NL" dirty="0" smtClean="0"/>
              <a:t>. </a:t>
            </a:r>
            <a:r>
              <a:rPr lang="nl-NL" dirty="0" err="1" smtClean="0"/>
              <a:t>So</a:t>
            </a:r>
            <a:r>
              <a:rPr lang="nl-NL" dirty="0" smtClean="0"/>
              <a:t>: </a:t>
            </a:r>
            <a:r>
              <a:rPr lang="nl-NL" dirty="0" err="1" smtClean="0"/>
              <a:t>what</a:t>
            </a:r>
            <a:r>
              <a:rPr lang="nl-NL" dirty="0" smtClean="0"/>
              <a:t> I </a:t>
            </a:r>
            <a:r>
              <a:rPr lang="nl-NL" dirty="0" err="1" smtClean="0"/>
              <a:t>am</a:t>
            </a:r>
            <a:r>
              <a:rPr lang="nl-NL" dirty="0" smtClean="0"/>
              <a:t> </a:t>
            </a:r>
            <a:r>
              <a:rPr lang="nl-NL" dirty="0" err="1" smtClean="0"/>
              <a:t>doing</a:t>
            </a:r>
            <a:r>
              <a:rPr lang="nl-NL" dirty="0" smtClean="0"/>
              <a:t> </a:t>
            </a:r>
            <a:r>
              <a:rPr lang="nl-NL" dirty="0" err="1" smtClean="0"/>
              <a:t>tonight</a:t>
            </a:r>
            <a:r>
              <a:rPr lang="nl-NL" dirty="0" smtClean="0"/>
              <a:t> is </a:t>
            </a:r>
            <a:r>
              <a:rPr lang="nl-NL" dirty="0" err="1" smtClean="0"/>
              <a:t>also</a:t>
            </a:r>
            <a:r>
              <a:rPr lang="nl-NL" dirty="0" smtClean="0"/>
              <a:t>, and </a:t>
            </a:r>
            <a:r>
              <a:rPr lang="nl-NL" dirty="0" err="1" smtClean="0"/>
              <a:t>inevitably</a:t>
            </a:r>
            <a:r>
              <a:rPr lang="nl-NL" dirty="0" smtClean="0"/>
              <a:t> </a:t>
            </a:r>
            <a:r>
              <a:rPr lang="nl-NL" dirty="0" err="1" smtClean="0"/>
              <a:t>so</a:t>
            </a:r>
            <a:r>
              <a:rPr lang="nl-NL" dirty="0" smtClean="0"/>
              <a:t>, </a:t>
            </a:r>
            <a:r>
              <a:rPr lang="nl-NL" dirty="0" err="1" smtClean="0"/>
              <a:t>political</a:t>
            </a:r>
            <a:r>
              <a:rPr lang="nl-NL" dirty="0" smtClean="0"/>
              <a:t>. In the past, </a:t>
            </a:r>
            <a:r>
              <a:rPr lang="nl-NL" dirty="0" err="1" smtClean="0"/>
              <a:t>philosophers</a:t>
            </a:r>
            <a:r>
              <a:rPr lang="nl-NL" dirty="0" smtClean="0"/>
              <a:t>, </a:t>
            </a:r>
            <a:r>
              <a:rPr lang="nl-NL" dirty="0" err="1" smtClean="0"/>
              <a:t>like</a:t>
            </a:r>
            <a:r>
              <a:rPr lang="nl-NL" dirty="0" smtClean="0"/>
              <a:t> </a:t>
            </a:r>
            <a:r>
              <a:rPr lang="nl-NL" dirty="0" err="1" smtClean="0"/>
              <a:t>politicians</a:t>
            </a:r>
            <a:r>
              <a:rPr lang="nl-NL" dirty="0" smtClean="0"/>
              <a:t>, have been </a:t>
            </a:r>
            <a:r>
              <a:rPr lang="nl-NL" dirty="0" err="1" smtClean="0"/>
              <a:t>persecuted</a:t>
            </a:r>
            <a:r>
              <a:rPr lang="nl-NL" dirty="0" smtClean="0"/>
              <a:t> and killed </a:t>
            </a:r>
            <a:r>
              <a:rPr lang="nl-NL" dirty="0" err="1" smtClean="0"/>
              <a:t>because</a:t>
            </a:r>
            <a:r>
              <a:rPr lang="nl-NL" dirty="0" smtClean="0"/>
              <a:t> of </a:t>
            </a:r>
            <a:r>
              <a:rPr lang="nl-NL" dirty="0" err="1" smtClean="0"/>
              <a:t>their</a:t>
            </a:r>
            <a:r>
              <a:rPr lang="nl-NL" dirty="0" smtClean="0"/>
              <a:t> </a:t>
            </a:r>
            <a:r>
              <a:rPr lang="nl-NL" dirty="0" err="1" smtClean="0"/>
              <a:t>ideas</a:t>
            </a:r>
            <a:r>
              <a:rPr lang="nl-NL" dirty="0" smtClean="0"/>
              <a:t>.</a:t>
            </a:r>
          </a:p>
          <a:p>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Outline</a:t>
            </a:r>
            <a:r>
              <a:rPr lang="nl-NL" dirty="0" smtClean="0"/>
              <a:t>: 4 </a:t>
            </a:r>
            <a:r>
              <a:rPr lang="nl-NL" dirty="0" err="1" smtClean="0"/>
              <a:t>parts</a:t>
            </a:r>
            <a:endParaRPr lang="nl-NL" dirty="0"/>
          </a:p>
        </p:txBody>
      </p:sp>
      <p:sp>
        <p:nvSpPr>
          <p:cNvPr id="3" name="Content Placeholder 2"/>
          <p:cNvSpPr>
            <a:spLocks noGrp="1"/>
          </p:cNvSpPr>
          <p:nvPr>
            <p:ph idx="1"/>
          </p:nvPr>
        </p:nvSpPr>
        <p:spPr/>
        <p:txBody>
          <a:bodyPr/>
          <a:lstStyle/>
          <a:p>
            <a:r>
              <a:rPr lang="nl-NL" dirty="0" smtClean="0"/>
              <a:t>1. </a:t>
            </a:r>
            <a:r>
              <a:rPr lang="nl-NL" b="1" dirty="0" smtClean="0"/>
              <a:t>“</a:t>
            </a:r>
            <a:r>
              <a:rPr lang="nl-NL" b="1" dirty="0" err="1" smtClean="0"/>
              <a:t>Deconstructive</a:t>
            </a:r>
            <a:r>
              <a:rPr lang="nl-NL" b="1" dirty="0" smtClean="0"/>
              <a:t> Part” </a:t>
            </a:r>
            <a:r>
              <a:rPr lang="nl-NL" dirty="0" smtClean="0"/>
              <a:t>– </a:t>
            </a:r>
            <a:r>
              <a:rPr lang="nl-NL" dirty="0" err="1" smtClean="0"/>
              <a:t>Getting</a:t>
            </a:r>
            <a:r>
              <a:rPr lang="nl-NL" dirty="0" smtClean="0"/>
              <a:t> </a:t>
            </a:r>
            <a:r>
              <a:rPr lang="nl-NL" dirty="0" err="1" smtClean="0"/>
              <a:t>Rid</a:t>
            </a:r>
            <a:r>
              <a:rPr lang="nl-NL" dirty="0" smtClean="0"/>
              <a:t> of </a:t>
            </a:r>
            <a:r>
              <a:rPr lang="nl-NL" dirty="0" err="1" smtClean="0"/>
              <a:t>Some</a:t>
            </a:r>
            <a:r>
              <a:rPr lang="nl-NL" dirty="0" smtClean="0"/>
              <a:t> </a:t>
            </a:r>
            <a:r>
              <a:rPr lang="nl-NL" dirty="0" err="1" smtClean="0"/>
              <a:t>Received</a:t>
            </a:r>
            <a:r>
              <a:rPr lang="nl-NL" dirty="0" smtClean="0"/>
              <a:t> Views [</a:t>
            </a:r>
            <a:r>
              <a:rPr lang="nl-NL" dirty="0" err="1" smtClean="0"/>
              <a:t>post-it’s</a:t>
            </a:r>
            <a:r>
              <a:rPr lang="nl-NL" dirty="0" smtClean="0"/>
              <a:t>]</a:t>
            </a:r>
          </a:p>
          <a:p>
            <a:r>
              <a:rPr lang="nl-NL" dirty="0" smtClean="0"/>
              <a:t>2. “</a:t>
            </a:r>
            <a:r>
              <a:rPr lang="nl-NL" dirty="0" err="1" smtClean="0"/>
              <a:t>Reconstructive</a:t>
            </a:r>
            <a:r>
              <a:rPr lang="nl-NL" dirty="0" smtClean="0"/>
              <a:t> Part” –</a:t>
            </a:r>
            <a:r>
              <a:rPr lang="nl-NL" dirty="0" err="1" smtClean="0"/>
              <a:t>Democratic</a:t>
            </a:r>
            <a:r>
              <a:rPr lang="nl-NL" dirty="0" smtClean="0"/>
              <a:t> </a:t>
            </a:r>
            <a:r>
              <a:rPr lang="nl-NL" dirty="0" err="1" smtClean="0"/>
              <a:t>Theory</a:t>
            </a:r>
            <a:r>
              <a:rPr lang="nl-NL" dirty="0" smtClean="0"/>
              <a:t> </a:t>
            </a:r>
            <a:r>
              <a:rPr lang="nl-NL" dirty="0" err="1" smtClean="0"/>
              <a:t>for</a:t>
            </a:r>
            <a:r>
              <a:rPr lang="nl-NL" dirty="0" smtClean="0"/>
              <a:t> a </a:t>
            </a:r>
            <a:r>
              <a:rPr lang="nl-NL" dirty="0" err="1" smtClean="0"/>
              <a:t>Glocal</a:t>
            </a:r>
            <a:r>
              <a:rPr lang="nl-NL" dirty="0" smtClean="0"/>
              <a:t> Era [</a:t>
            </a:r>
            <a:r>
              <a:rPr lang="nl-NL" dirty="0" err="1" smtClean="0"/>
              <a:t>post-it’s</a:t>
            </a:r>
            <a:r>
              <a:rPr lang="nl-NL" dirty="0" smtClean="0"/>
              <a:t>]</a:t>
            </a:r>
          </a:p>
          <a:p>
            <a:pPr lvl="1"/>
            <a:r>
              <a:rPr lang="nl-NL" dirty="0" smtClean="0"/>
              <a:t>Break</a:t>
            </a:r>
          </a:p>
          <a:p>
            <a:r>
              <a:rPr lang="nl-NL" dirty="0" smtClean="0"/>
              <a:t>3. </a:t>
            </a:r>
            <a:r>
              <a:rPr lang="nl-NL" dirty="0" err="1" smtClean="0"/>
              <a:t>Interactive</a:t>
            </a:r>
            <a:r>
              <a:rPr lang="nl-NL" dirty="0" smtClean="0"/>
              <a:t> Part [</a:t>
            </a:r>
            <a:r>
              <a:rPr lang="nl-NL" dirty="0" err="1" smtClean="0"/>
              <a:t>based</a:t>
            </a:r>
            <a:r>
              <a:rPr lang="nl-NL" dirty="0" smtClean="0"/>
              <a:t> </a:t>
            </a:r>
            <a:r>
              <a:rPr lang="nl-NL" dirty="0" err="1" smtClean="0"/>
              <a:t>on</a:t>
            </a:r>
            <a:r>
              <a:rPr lang="nl-NL" dirty="0" smtClean="0"/>
              <a:t> </a:t>
            </a:r>
            <a:r>
              <a:rPr lang="nl-NL" dirty="0" err="1" smtClean="0"/>
              <a:t>your</a:t>
            </a:r>
            <a:r>
              <a:rPr lang="nl-NL" dirty="0" smtClean="0"/>
              <a:t> </a:t>
            </a:r>
            <a:r>
              <a:rPr lang="nl-NL" dirty="0" err="1" smtClean="0"/>
              <a:t>questions</a:t>
            </a:r>
            <a:r>
              <a:rPr lang="nl-NL" dirty="0" smtClean="0"/>
              <a:t>]</a:t>
            </a:r>
          </a:p>
          <a:p>
            <a:r>
              <a:rPr lang="nl-NL" dirty="0" smtClean="0"/>
              <a:t>4. Q&amp;A</a:t>
            </a:r>
            <a:endParaRPr lang="nl-N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1. </a:t>
            </a:r>
            <a:r>
              <a:rPr lang="nl-NL" dirty="0" err="1" smtClean="0"/>
              <a:t>Deconstructive</a:t>
            </a:r>
            <a:r>
              <a:rPr lang="nl-NL" dirty="0" smtClean="0"/>
              <a:t> Part</a:t>
            </a:r>
            <a:endParaRPr lang="nl-NL" dirty="0"/>
          </a:p>
        </p:txBody>
      </p:sp>
      <p:sp>
        <p:nvSpPr>
          <p:cNvPr id="3" name="Content Placeholder 2"/>
          <p:cNvSpPr>
            <a:spLocks noGrp="1"/>
          </p:cNvSpPr>
          <p:nvPr>
            <p:ph idx="1"/>
          </p:nvPr>
        </p:nvSpPr>
        <p:spPr>
          <a:xfrm>
            <a:off x="900000" y="1800000"/>
            <a:ext cx="11160000" cy="5733861"/>
          </a:xfrm>
        </p:spPr>
        <p:txBody>
          <a:bodyPr/>
          <a:lstStyle/>
          <a:p>
            <a:r>
              <a:rPr lang="nl-NL" dirty="0" smtClean="0"/>
              <a:t>A. </a:t>
            </a:r>
            <a:r>
              <a:rPr lang="nl-NL" dirty="0" err="1" smtClean="0"/>
              <a:t>Why</a:t>
            </a:r>
            <a:r>
              <a:rPr lang="nl-NL" dirty="0" smtClean="0"/>
              <a:t> </a:t>
            </a:r>
            <a:r>
              <a:rPr lang="nl-NL" i="1" dirty="0" smtClean="0"/>
              <a:t>do</a:t>
            </a:r>
            <a:r>
              <a:rPr lang="nl-NL" dirty="0" smtClean="0"/>
              <a:t> we have</a:t>
            </a:r>
            <a:r>
              <a:rPr lang="nl-NL" i="1" dirty="0" smtClean="0"/>
              <a:t> </a:t>
            </a:r>
            <a:r>
              <a:rPr lang="nl-NL" dirty="0" smtClean="0"/>
              <a:t>“</a:t>
            </a:r>
            <a:r>
              <a:rPr lang="nl-NL" dirty="0" err="1" smtClean="0"/>
              <a:t>received</a:t>
            </a:r>
            <a:r>
              <a:rPr lang="nl-NL" dirty="0" smtClean="0"/>
              <a:t> views” </a:t>
            </a:r>
            <a:r>
              <a:rPr lang="nl-NL" dirty="0" err="1" smtClean="0"/>
              <a:t>about</a:t>
            </a:r>
            <a:r>
              <a:rPr lang="nl-NL" dirty="0" smtClean="0"/>
              <a:t>, in </a:t>
            </a:r>
            <a:r>
              <a:rPr lang="nl-NL" dirty="0" err="1" smtClean="0"/>
              <a:t>this</a:t>
            </a:r>
            <a:r>
              <a:rPr lang="nl-NL" dirty="0" smtClean="0"/>
              <a:t> case, </a:t>
            </a:r>
            <a:r>
              <a:rPr lang="nl-NL" dirty="0" err="1" smtClean="0"/>
              <a:t>democracy</a:t>
            </a:r>
            <a:r>
              <a:rPr lang="nl-NL" dirty="0" smtClean="0"/>
              <a:t> / </a:t>
            </a:r>
            <a:r>
              <a:rPr lang="nl-NL" dirty="0" err="1" smtClean="0"/>
              <a:t>democratic</a:t>
            </a:r>
            <a:r>
              <a:rPr lang="nl-NL" dirty="0" smtClean="0"/>
              <a:t> politics?</a:t>
            </a:r>
          </a:p>
          <a:p>
            <a:pPr lvl="1"/>
            <a:r>
              <a:rPr lang="nl-NL" dirty="0" smtClean="0"/>
              <a:t>i. We, </a:t>
            </a:r>
            <a:r>
              <a:rPr lang="nl-NL" dirty="0" err="1" smtClean="0"/>
              <a:t>humans</a:t>
            </a:r>
            <a:r>
              <a:rPr lang="nl-NL" dirty="0" smtClean="0"/>
              <a:t>, are all “</a:t>
            </a:r>
            <a:r>
              <a:rPr lang="nl-NL" dirty="0" err="1" smtClean="0"/>
              <a:t>born</a:t>
            </a:r>
            <a:r>
              <a:rPr lang="nl-NL" dirty="0" smtClean="0"/>
              <a:t> </a:t>
            </a:r>
            <a:r>
              <a:rPr lang="nl-NL" dirty="0" err="1" smtClean="0"/>
              <a:t>into</a:t>
            </a:r>
            <a:r>
              <a:rPr lang="nl-NL" dirty="0" smtClean="0"/>
              <a:t>” a </a:t>
            </a:r>
            <a:r>
              <a:rPr lang="nl-NL" dirty="0" err="1" smtClean="0"/>
              <a:t>polity</a:t>
            </a:r>
            <a:r>
              <a:rPr lang="nl-NL" dirty="0" smtClean="0"/>
              <a:t>, a society </a:t>
            </a:r>
            <a:r>
              <a:rPr lang="nl-NL" dirty="0" err="1" smtClean="0"/>
              <a:t>that</a:t>
            </a:r>
            <a:r>
              <a:rPr lang="nl-NL" dirty="0" smtClean="0"/>
              <a:t> has a </a:t>
            </a:r>
            <a:r>
              <a:rPr lang="nl-NL" dirty="0" err="1" smtClean="0"/>
              <a:t>particular</a:t>
            </a:r>
            <a:r>
              <a:rPr lang="nl-NL" dirty="0" smtClean="0"/>
              <a:t> </a:t>
            </a:r>
            <a:r>
              <a:rPr lang="nl-NL" dirty="0" err="1" smtClean="0"/>
              <a:t>political</a:t>
            </a:r>
            <a:r>
              <a:rPr lang="nl-NL" dirty="0" smtClean="0"/>
              <a:t> </a:t>
            </a:r>
            <a:r>
              <a:rPr lang="nl-NL" dirty="0" err="1" smtClean="0"/>
              <a:t>form</a:t>
            </a:r>
            <a:r>
              <a:rPr lang="nl-NL" dirty="0" smtClean="0"/>
              <a:t> (</a:t>
            </a:r>
            <a:r>
              <a:rPr lang="nl-NL" dirty="0" err="1" smtClean="0"/>
              <a:t>ranging</a:t>
            </a:r>
            <a:r>
              <a:rPr lang="nl-NL" dirty="0" smtClean="0"/>
              <a:t> </a:t>
            </a:r>
            <a:r>
              <a:rPr lang="nl-NL" dirty="0" err="1" smtClean="0"/>
              <a:t>from</a:t>
            </a:r>
            <a:r>
              <a:rPr lang="nl-NL" dirty="0" smtClean="0"/>
              <a:t> a single party </a:t>
            </a:r>
            <a:r>
              <a:rPr lang="nl-NL" dirty="0" err="1" smtClean="0"/>
              <a:t>dictatorship</a:t>
            </a:r>
            <a:r>
              <a:rPr lang="nl-NL" dirty="0" smtClean="0"/>
              <a:t> in </a:t>
            </a:r>
            <a:r>
              <a:rPr lang="nl-NL" dirty="0" err="1" smtClean="0"/>
              <a:t>North</a:t>
            </a:r>
            <a:r>
              <a:rPr lang="nl-NL" dirty="0" smtClean="0"/>
              <a:t> Korea to a </a:t>
            </a:r>
            <a:r>
              <a:rPr lang="nl-NL" dirty="0" err="1" smtClean="0"/>
              <a:t>crowdsourced</a:t>
            </a:r>
            <a:r>
              <a:rPr lang="nl-NL" dirty="0" smtClean="0"/>
              <a:t> </a:t>
            </a:r>
            <a:r>
              <a:rPr lang="nl-NL" dirty="0" err="1" smtClean="0"/>
              <a:t>constitutional</a:t>
            </a:r>
            <a:r>
              <a:rPr lang="nl-NL" dirty="0" smtClean="0"/>
              <a:t> </a:t>
            </a:r>
            <a:r>
              <a:rPr lang="nl-NL" dirty="0" err="1" smtClean="0"/>
              <a:t>republic</a:t>
            </a:r>
            <a:r>
              <a:rPr lang="nl-NL" dirty="0" smtClean="0"/>
              <a:t> in </a:t>
            </a:r>
            <a:r>
              <a:rPr lang="nl-NL" dirty="0" err="1" smtClean="0"/>
              <a:t>Iceland</a:t>
            </a:r>
            <a:r>
              <a:rPr lang="nl-NL" dirty="0" smtClean="0"/>
              <a:t>).</a:t>
            </a:r>
          </a:p>
          <a:p>
            <a:pPr lvl="1"/>
            <a:r>
              <a:rPr lang="nl-NL" dirty="0" err="1" smtClean="0"/>
              <a:t>ii</a:t>
            </a:r>
            <a:r>
              <a:rPr lang="nl-NL" dirty="0" smtClean="0"/>
              <a:t>. The </a:t>
            </a:r>
            <a:r>
              <a:rPr lang="nl-NL" i="1" dirty="0" err="1" smtClean="0"/>
              <a:t>depoliticization</a:t>
            </a:r>
            <a:r>
              <a:rPr lang="nl-NL" dirty="0" smtClean="0"/>
              <a:t> of </a:t>
            </a:r>
            <a:r>
              <a:rPr lang="nl-NL" dirty="0" err="1" smtClean="0"/>
              <a:t>economy</a:t>
            </a:r>
            <a:r>
              <a:rPr lang="nl-NL" dirty="0" smtClean="0"/>
              <a:t>, </a:t>
            </a:r>
            <a:r>
              <a:rPr lang="nl-NL" dirty="0" err="1" smtClean="0"/>
              <a:t>religion</a:t>
            </a:r>
            <a:r>
              <a:rPr lang="nl-NL" dirty="0" smtClean="0"/>
              <a:t>, </a:t>
            </a:r>
            <a:r>
              <a:rPr lang="nl-NL" dirty="0" err="1" smtClean="0"/>
              <a:t>or</a:t>
            </a:r>
            <a:r>
              <a:rPr lang="nl-NL" dirty="0" smtClean="0"/>
              <a:t> </a:t>
            </a:r>
            <a:r>
              <a:rPr lang="nl-NL" dirty="0" err="1" smtClean="0"/>
              <a:t>academia</a:t>
            </a:r>
            <a:r>
              <a:rPr lang="nl-NL" dirty="0" smtClean="0"/>
              <a:t> </a:t>
            </a:r>
            <a:r>
              <a:rPr lang="nl-NL" dirty="0" err="1" smtClean="0"/>
              <a:t>may</a:t>
            </a:r>
            <a:r>
              <a:rPr lang="nl-NL" dirty="0" smtClean="0"/>
              <a:t> </a:t>
            </a:r>
            <a:r>
              <a:rPr lang="nl-NL" dirty="0" err="1" smtClean="0"/>
              <a:t>be</a:t>
            </a:r>
            <a:r>
              <a:rPr lang="nl-NL" dirty="0" smtClean="0"/>
              <a:t> a </a:t>
            </a:r>
            <a:r>
              <a:rPr lang="nl-NL" dirty="0" err="1" smtClean="0"/>
              <a:t>good</a:t>
            </a:r>
            <a:r>
              <a:rPr lang="nl-NL" dirty="0" smtClean="0"/>
              <a:t> </a:t>
            </a:r>
            <a:r>
              <a:rPr lang="nl-NL" dirty="0" err="1" smtClean="0"/>
              <a:t>idea</a:t>
            </a:r>
            <a:r>
              <a:rPr lang="nl-NL" dirty="0" smtClean="0"/>
              <a:t>, </a:t>
            </a:r>
            <a:r>
              <a:rPr lang="nl-NL" dirty="0" err="1" smtClean="0"/>
              <a:t>but</a:t>
            </a:r>
            <a:r>
              <a:rPr lang="nl-NL" dirty="0" smtClean="0"/>
              <a:t> </a:t>
            </a:r>
            <a:r>
              <a:rPr lang="nl-NL" dirty="0" err="1" smtClean="0"/>
              <a:t>it</a:t>
            </a:r>
            <a:r>
              <a:rPr lang="nl-NL" dirty="0" smtClean="0"/>
              <a:t> is </a:t>
            </a:r>
            <a:r>
              <a:rPr lang="nl-NL" dirty="0" err="1" smtClean="0"/>
              <a:t>not</a:t>
            </a:r>
            <a:r>
              <a:rPr lang="nl-NL" dirty="0" smtClean="0"/>
              <a:t> </a:t>
            </a:r>
            <a:r>
              <a:rPr lang="nl-NL" i="1" dirty="0" err="1" smtClean="0"/>
              <a:t>obvious</a:t>
            </a:r>
            <a:r>
              <a:rPr lang="nl-NL" dirty="0" smtClean="0"/>
              <a:t>.</a:t>
            </a:r>
          </a:p>
          <a:p>
            <a:pPr lvl="1"/>
            <a:r>
              <a:rPr lang="nl-NL" dirty="0" err="1" smtClean="0"/>
              <a:t>iii</a:t>
            </a:r>
            <a:r>
              <a:rPr lang="nl-NL" dirty="0" smtClean="0"/>
              <a:t>. We, </a:t>
            </a:r>
            <a:r>
              <a:rPr lang="nl-NL" dirty="0" err="1" smtClean="0"/>
              <a:t>humans</a:t>
            </a:r>
            <a:r>
              <a:rPr lang="nl-NL" dirty="0" smtClean="0"/>
              <a:t>, live in </a:t>
            </a:r>
            <a:r>
              <a:rPr lang="nl-NL" dirty="0" err="1" smtClean="0"/>
              <a:t>our</a:t>
            </a:r>
            <a:r>
              <a:rPr lang="nl-NL" dirty="0" smtClean="0"/>
              <a:t> </a:t>
            </a:r>
            <a:r>
              <a:rPr lang="nl-NL" dirty="0" err="1" smtClean="0"/>
              <a:t>politically</a:t>
            </a:r>
            <a:r>
              <a:rPr lang="nl-NL" dirty="0" smtClean="0"/>
              <a:t> </a:t>
            </a:r>
            <a:r>
              <a:rPr lang="nl-NL" dirty="0" err="1" smtClean="0"/>
              <a:t>shaped</a:t>
            </a:r>
            <a:r>
              <a:rPr lang="nl-NL" dirty="0" smtClean="0"/>
              <a:t> society as a “</a:t>
            </a:r>
            <a:r>
              <a:rPr lang="nl-NL" dirty="0" err="1" smtClean="0"/>
              <a:t>second</a:t>
            </a:r>
            <a:r>
              <a:rPr lang="nl-NL" dirty="0" smtClean="0"/>
              <a:t> nature” – </a:t>
            </a:r>
            <a:r>
              <a:rPr lang="nl-NL" dirty="0" err="1" smtClean="0"/>
              <a:t>westerners</a:t>
            </a:r>
            <a:r>
              <a:rPr lang="nl-NL" dirty="0" smtClean="0"/>
              <a:t> live in </a:t>
            </a:r>
            <a:r>
              <a:rPr lang="nl-NL" dirty="0" err="1" smtClean="0"/>
              <a:t>liberal</a:t>
            </a:r>
            <a:r>
              <a:rPr lang="nl-NL" dirty="0" smtClean="0"/>
              <a:t> </a:t>
            </a:r>
            <a:r>
              <a:rPr lang="nl-NL" dirty="0" err="1" smtClean="0"/>
              <a:t>democratic</a:t>
            </a:r>
            <a:r>
              <a:rPr lang="nl-NL" dirty="0" smtClean="0"/>
              <a:t> </a:t>
            </a:r>
            <a:r>
              <a:rPr lang="nl-NL" dirty="0" err="1" smtClean="0"/>
              <a:t>polities</a:t>
            </a:r>
            <a:r>
              <a:rPr lang="nl-NL" dirty="0" smtClean="0"/>
              <a:t> </a:t>
            </a:r>
            <a:r>
              <a:rPr lang="nl-NL" dirty="0" err="1" smtClean="0"/>
              <a:t>like</a:t>
            </a:r>
            <a:r>
              <a:rPr lang="nl-NL" dirty="0" smtClean="0"/>
              <a:t> </a:t>
            </a:r>
            <a:r>
              <a:rPr lang="nl-NL" dirty="0" err="1" smtClean="0"/>
              <a:t>fish</a:t>
            </a:r>
            <a:r>
              <a:rPr lang="nl-NL" dirty="0" smtClean="0"/>
              <a:t> live in water, </a:t>
            </a:r>
            <a:r>
              <a:rPr lang="nl-NL" dirty="0" err="1" smtClean="0"/>
              <a:t>it</a:t>
            </a:r>
            <a:r>
              <a:rPr lang="nl-NL" dirty="0" smtClean="0"/>
              <a:t> </a:t>
            </a:r>
            <a:r>
              <a:rPr lang="nl-NL" dirty="0" err="1" smtClean="0"/>
              <a:t>feels</a:t>
            </a:r>
            <a:r>
              <a:rPr lang="nl-NL" dirty="0" smtClean="0"/>
              <a:t> </a:t>
            </a:r>
            <a:r>
              <a:rPr lang="nl-NL" dirty="0" err="1" smtClean="0"/>
              <a:t>like</a:t>
            </a:r>
            <a:r>
              <a:rPr lang="nl-NL" dirty="0" smtClean="0"/>
              <a:t> a </a:t>
            </a:r>
            <a:r>
              <a:rPr lang="nl-NL" i="1" dirty="0" err="1" smtClean="0"/>
              <a:t>natural</a:t>
            </a:r>
            <a:r>
              <a:rPr lang="nl-NL" dirty="0" smtClean="0"/>
              <a:t> and </a:t>
            </a:r>
            <a:r>
              <a:rPr lang="nl-NL" i="1" dirty="0" err="1" smtClean="0"/>
              <a:t>obvious</a:t>
            </a:r>
            <a:r>
              <a:rPr lang="nl-NL" i="1" dirty="0" smtClean="0"/>
              <a:t> </a:t>
            </a:r>
            <a:r>
              <a:rPr lang="nl-NL" dirty="0" err="1" smtClean="0"/>
              <a:t>socio-political</a:t>
            </a:r>
            <a:r>
              <a:rPr lang="nl-NL" dirty="0" smtClean="0"/>
              <a:t> environment =&gt; </a:t>
            </a:r>
            <a:r>
              <a:rPr lang="nl-NL" i="1" dirty="0" smtClean="0"/>
              <a:t>we live and </a:t>
            </a:r>
            <a:r>
              <a:rPr lang="nl-NL" i="1" dirty="0" err="1" smtClean="0"/>
              <a:t>think</a:t>
            </a:r>
            <a:r>
              <a:rPr lang="nl-NL" i="1" dirty="0" smtClean="0"/>
              <a:t> in </a:t>
            </a:r>
            <a:r>
              <a:rPr lang="nl-NL" i="1" dirty="0" err="1" smtClean="0"/>
              <a:t>our</a:t>
            </a:r>
            <a:r>
              <a:rPr lang="nl-NL" i="1" dirty="0" smtClean="0"/>
              <a:t> </a:t>
            </a:r>
            <a:r>
              <a:rPr lang="nl-NL" i="1" dirty="0" err="1" smtClean="0"/>
              <a:t>habitual</a:t>
            </a:r>
            <a:r>
              <a:rPr lang="nl-NL" i="1" dirty="0" smtClean="0"/>
              <a:t> box</a:t>
            </a:r>
            <a:r>
              <a:rPr lang="nl-NL" dirty="0" smtClean="0"/>
              <a:t>.</a:t>
            </a:r>
          </a:p>
          <a:p>
            <a:pPr lvl="1"/>
            <a:r>
              <a:rPr lang="nl-NL" dirty="0" err="1" smtClean="0"/>
              <a:t>iv</a:t>
            </a:r>
            <a:r>
              <a:rPr lang="nl-NL" dirty="0" smtClean="0"/>
              <a:t>. Academic </a:t>
            </a:r>
            <a:r>
              <a:rPr lang="nl-NL" dirty="0" err="1" smtClean="0"/>
              <a:t>political</a:t>
            </a:r>
            <a:r>
              <a:rPr lang="nl-NL" dirty="0" smtClean="0"/>
              <a:t> </a:t>
            </a:r>
            <a:r>
              <a:rPr lang="nl-NL" dirty="0" err="1" smtClean="0"/>
              <a:t>theory</a:t>
            </a:r>
            <a:r>
              <a:rPr lang="nl-NL" dirty="0" smtClean="0"/>
              <a:t> is </a:t>
            </a:r>
            <a:r>
              <a:rPr lang="nl-NL" dirty="0" err="1" smtClean="0"/>
              <a:t>heavily</a:t>
            </a:r>
            <a:r>
              <a:rPr lang="nl-NL" dirty="0" smtClean="0"/>
              <a:t> </a:t>
            </a:r>
            <a:r>
              <a:rPr lang="nl-NL" dirty="0" err="1" smtClean="0"/>
              <a:t>dominated</a:t>
            </a:r>
            <a:r>
              <a:rPr lang="nl-NL" dirty="0" smtClean="0"/>
              <a:t> </a:t>
            </a:r>
            <a:r>
              <a:rPr lang="nl-NL" dirty="0" err="1" smtClean="0"/>
              <a:t>by</a:t>
            </a:r>
            <a:r>
              <a:rPr lang="nl-NL" dirty="0" smtClean="0"/>
              <a:t> scholars </a:t>
            </a:r>
            <a:r>
              <a:rPr lang="nl-NL" dirty="0" err="1" smtClean="0"/>
              <a:t>from</a:t>
            </a:r>
            <a:r>
              <a:rPr lang="nl-NL" dirty="0" smtClean="0"/>
              <a:t> “the West” (</a:t>
            </a:r>
            <a:r>
              <a:rPr lang="nl-NL" dirty="0" err="1" smtClean="0"/>
              <a:t>including</a:t>
            </a:r>
            <a:r>
              <a:rPr lang="nl-NL" dirty="0" smtClean="0"/>
              <a:t> </a:t>
            </a:r>
            <a:r>
              <a:rPr lang="nl-NL" dirty="0" err="1" smtClean="0"/>
              <a:t>its</a:t>
            </a:r>
            <a:r>
              <a:rPr lang="nl-NL" dirty="0" smtClean="0"/>
              <a:t> global branches, e.g. in </a:t>
            </a:r>
            <a:r>
              <a:rPr lang="nl-NL" dirty="0" err="1" smtClean="0"/>
              <a:t>Gulf</a:t>
            </a:r>
            <a:r>
              <a:rPr lang="nl-NL" dirty="0" smtClean="0"/>
              <a:t> </a:t>
            </a:r>
            <a:r>
              <a:rPr lang="nl-NL" dirty="0" err="1" smtClean="0"/>
              <a:t>states</a:t>
            </a:r>
            <a:r>
              <a:rPr lang="nl-NL" dirty="0" smtClean="0"/>
              <a:t>).</a:t>
            </a:r>
          </a:p>
          <a:p>
            <a:pPr lvl="1"/>
            <a:r>
              <a:rPr lang="nl-NL" dirty="0" smtClean="0"/>
              <a:t>v. “</a:t>
            </a:r>
            <a:r>
              <a:rPr lang="nl-NL" dirty="0" err="1" smtClean="0"/>
              <a:t>Democracy</a:t>
            </a:r>
            <a:r>
              <a:rPr lang="nl-NL" dirty="0" smtClean="0"/>
              <a:t>” is </a:t>
            </a:r>
            <a:r>
              <a:rPr lang="nl-NL" dirty="0" err="1" smtClean="0"/>
              <a:t>normatively</a:t>
            </a:r>
            <a:r>
              <a:rPr lang="nl-NL" dirty="0" smtClean="0"/>
              <a:t> dominant / </a:t>
            </a:r>
            <a:r>
              <a:rPr lang="nl-NL" dirty="0" err="1" smtClean="0"/>
              <a:t>hegemonic</a:t>
            </a:r>
            <a:r>
              <a:rPr lang="nl-NL" dirty="0" smtClean="0"/>
              <a:t> </a:t>
            </a:r>
            <a:r>
              <a:rPr lang="nl-NL" dirty="0" err="1" smtClean="0"/>
              <a:t>since</a:t>
            </a:r>
            <a:r>
              <a:rPr lang="nl-NL" dirty="0" smtClean="0"/>
              <a:t> World War II [1948 UN UDHR, art. 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U PPT Algemeen ENG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e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U Titeldia'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e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RU PPT Algemeen ENG 2014</Template>
  <TotalTime>1973</TotalTime>
  <Words>3433</Words>
  <Application>Microsoft Office PowerPoint</Application>
  <PresentationFormat>Custom</PresentationFormat>
  <Paragraphs>211</Paragraphs>
  <Slides>37</Slides>
  <Notes>1</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RU PPT Algemeen ENG 2014</vt:lpstr>
      <vt:lpstr>RU Titeldia's</vt:lpstr>
      <vt:lpstr>Democracy Under Pressure</vt:lpstr>
      <vt:lpstr>Democracy: what are we fighting for?</vt:lpstr>
      <vt:lpstr>Outline: 4 parts</vt:lpstr>
      <vt:lpstr>Preliminary Remarks</vt:lpstr>
      <vt:lpstr>Preliminary Remarks [cntd.]</vt:lpstr>
      <vt:lpstr>Preliminary Remarks [ctnd.]</vt:lpstr>
      <vt:lpstr>Preliminary Remarks [ctnd]</vt:lpstr>
      <vt:lpstr>Outline: 4 parts</vt:lpstr>
      <vt:lpstr>1. Deconstructive Part</vt:lpstr>
      <vt:lpstr>Universal Declaration of Human Rights 1948</vt:lpstr>
      <vt:lpstr>UDHR 1948</vt:lpstr>
      <vt:lpstr>1. Deconstructive Part</vt:lpstr>
      <vt:lpstr>1. Deconstructive Part</vt:lpstr>
      <vt:lpstr>Popularity Contest / Reality Show</vt:lpstr>
      <vt:lpstr>1. Deconstructive Part</vt:lpstr>
      <vt:lpstr>1. Deconstructive Part</vt:lpstr>
      <vt:lpstr>1. Deconstructive Part [ctnd.]</vt:lpstr>
      <vt:lpstr>To sum up:</vt:lpstr>
      <vt:lpstr>Outline: 4 parts</vt:lpstr>
      <vt:lpstr>2. Reconstructive Part</vt:lpstr>
      <vt:lpstr>2. Reconstructive Part</vt:lpstr>
      <vt:lpstr>2. Reconstructive Part</vt:lpstr>
      <vt:lpstr>2. Reconstructive Part</vt:lpstr>
      <vt:lpstr>2. Reconstructive Part</vt:lpstr>
      <vt:lpstr>2. Reconstructive Part</vt:lpstr>
      <vt:lpstr>2. Reconstructive Part</vt:lpstr>
      <vt:lpstr>To sum up</vt:lpstr>
      <vt:lpstr>Outline: 4 parts</vt:lpstr>
      <vt:lpstr>BREAK</vt:lpstr>
      <vt:lpstr>Outline: 4 parts</vt:lpstr>
      <vt:lpstr>3. Interactive Part</vt:lpstr>
      <vt:lpstr>Outline: 4 parts</vt:lpstr>
      <vt:lpstr>4. Questions, Answers, Discussion</vt:lpstr>
      <vt:lpstr>4. Questions, Answers, Discussion</vt:lpstr>
      <vt:lpstr>4. Questions, Answers, Discussion</vt:lpstr>
      <vt:lpstr>4. Questions, Answers, Discussion</vt:lpstr>
      <vt:lpstr>Outline: 4 parts</vt:lpstr>
    </vt:vector>
  </TitlesOfParts>
  <Company>Radboud Universiteit Nijmegen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u560141</dc:creator>
  <cp:lastModifiedBy>Aans, Wiebe</cp:lastModifiedBy>
  <cp:revision>53</cp:revision>
  <dcterms:created xsi:type="dcterms:W3CDTF">2014-10-09T12:18:01Z</dcterms:created>
  <dcterms:modified xsi:type="dcterms:W3CDTF">2017-01-11T09:07:06Z</dcterms:modified>
</cp:coreProperties>
</file>