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16"/>
  </p:notesMasterIdLst>
  <p:handoutMasterIdLst>
    <p:handoutMasterId r:id="rId17"/>
  </p:handoutMasterIdLst>
  <p:sldIdLst>
    <p:sldId id="373" r:id="rId2"/>
    <p:sldId id="388" r:id="rId3"/>
    <p:sldId id="387" r:id="rId4"/>
    <p:sldId id="375" r:id="rId5"/>
    <p:sldId id="376" r:id="rId6"/>
    <p:sldId id="381" r:id="rId7"/>
    <p:sldId id="417" r:id="rId8"/>
    <p:sldId id="416" r:id="rId9"/>
    <p:sldId id="390" r:id="rId10"/>
    <p:sldId id="391" r:id="rId11"/>
    <p:sldId id="383" r:id="rId12"/>
    <p:sldId id="389" r:id="rId13"/>
    <p:sldId id="392" r:id="rId14"/>
    <p:sldId id="404" r:id="rId15"/>
  </p:sldIdLst>
  <p:sldSz cx="9144000" cy="6858000" type="screen4x3"/>
  <p:notesSz cx="6781800" cy="9912350"/>
  <p:defaultTextStyle>
    <a:defPPr>
      <a:defRPr lang="en-US"/>
    </a:defPPr>
    <a:lvl1pPr algn="l" rtl="0" eaLnBrk="0" fontAlgn="base" hangingPunct="0">
      <a:spcBef>
        <a:spcPct val="0"/>
      </a:spcBef>
      <a:spcAft>
        <a:spcPct val="20000"/>
      </a:spcAft>
      <a:buClr>
        <a:srgbClr val="80BA64"/>
      </a:buClr>
      <a:buSzPct val="75000"/>
      <a:buFont typeface="Wingdings" pitchFamily="2" charset="2"/>
      <a:buChar char="l"/>
      <a:defRPr sz="2000" b="1" kern="1200">
        <a:solidFill>
          <a:schemeClr val="bg1"/>
        </a:solidFill>
        <a:latin typeface="News Gothic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20000"/>
      </a:spcAft>
      <a:buClr>
        <a:srgbClr val="80BA64"/>
      </a:buClr>
      <a:buSzPct val="75000"/>
      <a:buFont typeface="Wingdings" pitchFamily="2" charset="2"/>
      <a:buChar char="l"/>
      <a:defRPr sz="2000" b="1" kern="1200">
        <a:solidFill>
          <a:schemeClr val="bg1"/>
        </a:solidFill>
        <a:latin typeface="News Gothic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20000"/>
      </a:spcAft>
      <a:buClr>
        <a:srgbClr val="80BA64"/>
      </a:buClr>
      <a:buSzPct val="75000"/>
      <a:buFont typeface="Wingdings" pitchFamily="2" charset="2"/>
      <a:buChar char="l"/>
      <a:defRPr sz="2000" b="1" kern="1200">
        <a:solidFill>
          <a:schemeClr val="bg1"/>
        </a:solidFill>
        <a:latin typeface="News Gothic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20000"/>
      </a:spcAft>
      <a:buClr>
        <a:srgbClr val="80BA64"/>
      </a:buClr>
      <a:buSzPct val="75000"/>
      <a:buFont typeface="Wingdings" pitchFamily="2" charset="2"/>
      <a:buChar char="l"/>
      <a:defRPr sz="2000" b="1" kern="1200">
        <a:solidFill>
          <a:schemeClr val="bg1"/>
        </a:solidFill>
        <a:latin typeface="News Gothic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20000"/>
      </a:spcAft>
      <a:buClr>
        <a:srgbClr val="80BA64"/>
      </a:buClr>
      <a:buSzPct val="75000"/>
      <a:buFont typeface="Wingdings" pitchFamily="2" charset="2"/>
      <a:buChar char="l"/>
      <a:defRPr sz="2000" b="1" kern="1200">
        <a:solidFill>
          <a:schemeClr val="bg1"/>
        </a:solidFill>
        <a:latin typeface="News Gothic" pitchFamily="34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bg1"/>
        </a:solidFill>
        <a:latin typeface="News Gothic" pitchFamily="34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bg1"/>
        </a:solidFill>
        <a:latin typeface="News Gothic" pitchFamily="34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bg1"/>
        </a:solidFill>
        <a:latin typeface="News Gothic" pitchFamily="34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bg1"/>
        </a:solidFill>
        <a:latin typeface="News Gothic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4C78"/>
    <a:srgbClr val="81BA64"/>
    <a:srgbClr val="FFCC99"/>
    <a:srgbClr val="CCFFFF"/>
    <a:srgbClr val="99FF66"/>
    <a:srgbClr val="FFFF00"/>
    <a:srgbClr val="99FF33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3" autoAdjust="0"/>
    <p:restoredTop sz="94670" autoAdjust="0"/>
  </p:normalViewPr>
  <p:slideViewPr>
    <p:cSldViewPr>
      <p:cViewPr>
        <p:scale>
          <a:sx n="100" d="100"/>
          <a:sy n="100" d="100"/>
        </p:scale>
        <p:origin x="-1764" y="-4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028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52438" y="463550"/>
            <a:ext cx="2787650" cy="4635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754" tIns="45877" rIns="91754" bIns="45877" numCol="1" anchor="t" anchorCtr="0" compatLnSpc="1">
            <a:prstTxWarp prst="textNoShape">
              <a:avLst/>
            </a:prstTxWarp>
          </a:bodyPr>
          <a:lstStyle>
            <a:lvl1pPr defTabSz="919163">
              <a:spcAft>
                <a:spcPct val="0"/>
              </a:spcAft>
              <a:buClrTx/>
              <a:buSzTx/>
              <a:buFontTx/>
              <a:buNone/>
              <a:defRPr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541713" y="463550"/>
            <a:ext cx="2938462" cy="4635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754" tIns="45877" rIns="91754" bIns="45877" numCol="1" anchor="t" anchorCtr="0" compatLnSpc="1">
            <a:prstTxWarp prst="textNoShape">
              <a:avLst/>
            </a:prstTxWarp>
          </a:bodyPr>
          <a:lstStyle>
            <a:lvl1pPr algn="r" defTabSz="919163">
              <a:spcAft>
                <a:spcPct val="0"/>
              </a:spcAft>
              <a:buClrTx/>
              <a:buSzTx/>
              <a:buFontTx/>
              <a:buNone/>
              <a:defRPr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E1C36BF-41F6-4AB3-97A8-FF5B548E32C1}" type="datetime1">
              <a:rPr lang="en-GB"/>
              <a:pPr>
                <a:defRPr/>
              </a:pPr>
              <a:t>14/10/2013</a:t>
            </a:fld>
            <a:endParaRPr lang="en-US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2438" y="8963025"/>
            <a:ext cx="2787650" cy="4651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754" tIns="45877" rIns="91754" bIns="45877" numCol="1" anchor="b" anchorCtr="0" compatLnSpc="1">
            <a:prstTxWarp prst="textNoShape">
              <a:avLst/>
            </a:prstTxWarp>
          </a:bodyPr>
          <a:lstStyle>
            <a:lvl1pPr defTabSz="919163">
              <a:spcAft>
                <a:spcPct val="0"/>
              </a:spcAft>
              <a:buClrTx/>
              <a:buSzTx/>
              <a:buFontTx/>
              <a:buNone/>
              <a:defRPr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541713" y="8963025"/>
            <a:ext cx="2762250" cy="4651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754" tIns="45877" rIns="91754" bIns="45877" numCol="1" anchor="b" anchorCtr="0" compatLnSpc="1">
            <a:prstTxWarp prst="textNoShape">
              <a:avLst/>
            </a:prstTxWarp>
          </a:bodyPr>
          <a:lstStyle>
            <a:lvl1pPr algn="r" defTabSz="919163">
              <a:spcAft>
                <a:spcPct val="0"/>
              </a:spcAft>
              <a:buClrTx/>
              <a:buSzTx/>
              <a:buFontTx/>
              <a:buNone/>
              <a:defRPr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B121208-FF0C-4058-B687-C62FC357BAB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7532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08000" y="339725"/>
            <a:ext cx="2882900" cy="2444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754" tIns="45877" rIns="91754" bIns="45877" numCol="1" anchor="t" anchorCtr="0" compatLnSpc="1">
            <a:prstTxWarp prst="textNoShape">
              <a:avLst/>
            </a:prstTxWarp>
            <a:spAutoFit/>
          </a:bodyPr>
          <a:lstStyle>
            <a:lvl1pPr defTabSz="919163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3011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390900" y="339725"/>
            <a:ext cx="2916238" cy="2444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754" tIns="45877" rIns="91754" bIns="45877" numCol="1" anchor="t" anchorCtr="0" compatLnSpc="1">
            <a:prstTxWarp prst="textNoShape">
              <a:avLst/>
            </a:prstTxWarp>
            <a:spAutoFit/>
          </a:bodyPr>
          <a:lstStyle>
            <a:lvl1pPr algn="r" defTabSz="919163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C7C0E3A-E499-48C7-9830-B462290FCF57}" type="datetime1">
              <a:rPr lang="en-GB"/>
              <a:pPr>
                <a:defRPr/>
              </a:pPr>
              <a:t>14/10/2013</a:t>
            </a:fld>
            <a:endParaRPr lang="en-GB"/>
          </a:p>
        </p:txBody>
      </p:sp>
      <p:sp>
        <p:nvSpPr>
          <p:cNvPr id="36868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73113"/>
            <a:ext cx="4945062" cy="3708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3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3288" y="4713288"/>
            <a:ext cx="4975225" cy="46370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754" tIns="45877" rIns="91754" bIns="458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1" smtClean="0"/>
              <a:t>Click to edit Master text styles</a:t>
            </a:r>
          </a:p>
          <a:p>
            <a:pPr lvl="1"/>
            <a:r>
              <a:rPr lang="en-GB" noProof="1" smtClean="0"/>
              <a:t>Second level</a:t>
            </a:r>
          </a:p>
          <a:p>
            <a:pPr lvl="2"/>
            <a:r>
              <a:rPr lang="en-GB" noProof="1" smtClean="0"/>
              <a:t>Third level</a:t>
            </a:r>
          </a:p>
          <a:p>
            <a:pPr lvl="3"/>
            <a:r>
              <a:rPr lang="en-GB" noProof="1" smtClean="0"/>
              <a:t>Fourth level</a:t>
            </a:r>
          </a:p>
          <a:p>
            <a:pPr lvl="4"/>
            <a:r>
              <a:rPr lang="en-GB" noProof="1" smtClean="0"/>
              <a:t>Fifth level</a:t>
            </a:r>
          </a:p>
        </p:txBody>
      </p:sp>
      <p:sp>
        <p:nvSpPr>
          <p:cNvPr id="43014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08000" y="9305925"/>
            <a:ext cx="2882900" cy="2444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754" tIns="45877" rIns="91754" bIns="45877" numCol="1" anchor="b" anchorCtr="0" compatLnSpc="1">
            <a:prstTxWarp prst="textNoShape">
              <a:avLst/>
            </a:prstTxWarp>
            <a:spAutoFit/>
          </a:bodyPr>
          <a:lstStyle>
            <a:lvl1pPr defTabSz="919163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3015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90900" y="9305925"/>
            <a:ext cx="2916238" cy="2444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754" tIns="45877" rIns="91754" bIns="45877" numCol="1" anchor="b" anchorCtr="0" compatLnSpc="1">
            <a:prstTxWarp prst="textNoShape">
              <a:avLst/>
            </a:prstTxWarp>
            <a:spAutoFit/>
          </a:bodyPr>
          <a:lstStyle>
            <a:lvl1pPr algn="r" defTabSz="919163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FD5082D-6429-419A-B0E1-5B39ECFB6223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1248719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News Gothic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News Gothic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News Gothic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News Gothic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News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027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9163">
              <a:defRPr sz="2000" b="1">
                <a:solidFill>
                  <a:schemeClr val="bg1"/>
                </a:solidFill>
                <a:latin typeface="News Gothic" pitchFamily="34" charset="0"/>
              </a:defRPr>
            </a:lvl1pPr>
            <a:lvl2pPr marL="742950" indent="-285750" defTabSz="919163">
              <a:defRPr sz="2000" b="1">
                <a:solidFill>
                  <a:schemeClr val="bg1"/>
                </a:solidFill>
                <a:latin typeface="News Gothic" pitchFamily="34" charset="0"/>
              </a:defRPr>
            </a:lvl2pPr>
            <a:lvl3pPr marL="1143000" indent="-228600" defTabSz="919163">
              <a:defRPr sz="2000" b="1">
                <a:solidFill>
                  <a:schemeClr val="bg1"/>
                </a:solidFill>
                <a:latin typeface="News Gothic" pitchFamily="34" charset="0"/>
              </a:defRPr>
            </a:lvl3pPr>
            <a:lvl4pPr marL="1600200" indent="-228600" defTabSz="919163">
              <a:defRPr sz="2000" b="1">
                <a:solidFill>
                  <a:schemeClr val="bg1"/>
                </a:solidFill>
                <a:latin typeface="News Gothic" pitchFamily="34" charset="0"/>
              </a:defRPr>
            </a:lvl4pPr>
            <a:lvl5pPr marL="2057400" indent="-228600" defTabSz="919163">
              <a:defRPr sz="2000" b="1">
                <a:solidFill>
                  <a:schemeClr val="bg1"/>
                </a:solidFill>
                <a:latin typeface="News Gothic" pitchFamily="34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20000"/>
              </a:spcAft>
              <a:buClr>
                <a:srgbClr val="80BA64"/>
              </a:buClr>
              <a:buSzPct val="75000"/>
              <a:buFont typeface="Wingdings" pitchFamily="2" charset="2"/>
              <a:buChar char="l"/>
              <a:defRPr sz="2000" b="1">
                <a:solidFill>
                  <a:schemeClr val="bg1"/>
                </a:solidFill>
                <a:latin typeface="News Gothic" pitchFamily="34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20000"/>
              </a:spcAft>
              <a:buClr>
                <a:srgbClr val="80BA64"/>
              </a:buClr>
              <a:buSzPct val="75000"/>
              <a:buFont typeface="Wingdings" pitchFamily="2" charset="2"/>
              <a:buChar char="l"/>
              <a:defRPr sz="2000" b="1">
                <a:solidFill>
                  <a:schemeClr val="bg1"/>
                </a:solidFill>
                <a:latin typeface="News Gothic" pitchFamily="34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20000"/>
              </a:spcAft>
              <a:buClr>
                <a:srgbClr val="80BA64"/>
              </a:buClr>
              <a:buSzPct val="75000"/>
              <a:buFont typeface="Wingdings" pitchFamily="2" charset="2"/>
              <a:buChar char="l"/>
              <a:defRPr sz="2000" b="1">
                <a:solidFill>
                  <a:schemeClr val="bg1"/>
                </a:solidFill>
                <a:latin typeface="News Gothic" pitchFamily="34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20000"/>
              </a:spcAft>
              <a:buClr>
                <a:srgbClr val="80BA64"/>
              </a:buClr>
              <a:buSzPct val="75000"/>
              <a:buFont typeface="Wingdings" pitchFamily="2" charset="2"/>
              <a:buChar char="l"/>
              <a:defRPr sz="2000" b="1">
                <a:solidFill>
                  <a:schemeClr val="bg1"/>
                </a:solidFill>
                <a:latin typeface="News Gothic" pitchFamily="34" charset="0"/>
              </a:defRPr>
            </a:lvl9pPr>
          </a:lstStyle>
          <a:p>
            <a:fld id="{DFBB1D6D-703E-400F-8354-DD5E78750755}" type="datetime1">
              <a:rPr lang="en-GB" altLang="en-US" sz="1000" b="0" smtClean="0">
                <a:solidFill>
                  <a:schemeClr val="tx1"/>
                </a:solidFill>
              </a:rPr>
              <a:pPr/>
              <a:t>14/10/2013</a:t>
            </a:fld>
            <a:endParaRPr lang="en-GB" altLang="en-US" sz="1000" b="0" smtClean="0">
              <a:solidFill>
                <a:schemeClr val="tx1"/>
              </a:solidFill>
            </a:endParaRPr>
          </a:p>
        </p:txBody>
      </p:sp>
      <p:sp>
        <p:nvSpPr>
          <p:cNvPr id="37891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9163">
              <a:defRPr sz="2000" b="1">
                <a:solidFill>
                  <a:schemeClr val="bg1"/>
                </a:solidFill>
                <a:latin typeface="News Gothic" pitchFamily="34" charset="0"/>
              </a:defRPr>
            </a:lvl1pPr>
            <a:lvl2pPr marL="742950" indent="-285750" defTabSz="919163">
              <a:defRPr sz="2000" b="1">
                <a:solidFill>
                  <a:schemeClr val="bg1"/>
                </a:solidFill>
                <a:latin typeface="News Gothic" pitchFamily="34" charset="0"/>
              </a:defRPr>
            </a:lvl2pPr>
            <a:lvl3pPr marL="1143000" indent="-228600" defTabSz="919163">
              <a:defRPr sz="2000" b="1">
                <a:solidFill>
                  <a:schemeClr val="bg1"/>
                </a:solidFill>
                <a:latin typeface="News Gothic" pitchFamily="34" charset="0"/>
              </a:defRPr>
            </a:lvl3pPr>
            <a:lvl4pPr marL="1600200" indent="-228600" defTabSz="919163">
              <a:defRPr sz="2000" b="1">
                <a:solidFill>
                  <a:schemeClr val="bg1"/>
                </a:solidFill>
                <a:latin typeface="News Gothic" pitchFamily="34" charset="0"/>
              </a:defRPr>
            </a:lvl4pPr>
            <a:lvl5pPr marL="2057400" indent="-228600" defTabSz="919163">
              <a:defRPr sz="2000" b="1">
                <a:solidFill>
                  <a:schemeClr val="bg1"/>
                </a:solidFill>
                <a:latin typeface="News Gothic" pitchFamily="34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20000"/>
              </a:spcAft>
              <a:buClr>
                <a:srgbClr val="80BA64"/>
              </a:buClr>
              <a:buSzPct val="75000"/>
              <a:buFont typeface="Wingdings" pitchFamily="2" charset="2"/>
              <a:buChar char="l"/>
              <a:defRPr sz="2000" b="1">
                <a:solidFill>
                  <a:schemeClr val="bg1"/>
                </a:solidFill>
                <a:latin typeface="News Gothic" pitchFamily="34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20000"/>
              </a:spcAft>
              <a:buClr>
                <a:srgbClr val="80BA64"/>
              </a:buClr>
              <a:buSzPct val="75000"/>
              <a:buFont typeface="Wingdings" pitchFamily="2" charset="2"/>
              <a:buChar char="l"/>
              <a:defRPr sz="2000" b="1">
                <a:solidFill>
                  <a:schemeClr val="bg1"/>
                </a:solidFill>
                <a:latin typeface="News Gothic" pitchFamily="34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20000"/>
              </a:spcAft>
              <a:buClr>
                <a:srgbClr val="80BA64"/>
              </a:buClr>
              <a:buSzPct val="75000"/>
              <a:buFont typeface="Wingdings" pitchFamily="2" charset="2"/>
              <a:buChar char="l"/>
              <a:defRPr sz="2000" b="1">
                <a:solidFill>
                  <a:schemeClr val="bg1"/>
                </a:solidFill>
                <a:latin typeface="News Gothic" pitchFamily="34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20000"/>
              </a:spcAft>
              <a:buClr>
                <a:srgbClr val="80BA64"/>
              </a:buClr>
              <a:buSzPct val="75000"/>
              <a:buFont typeface="Wingdings" pitchFamily="2" charset="2"/>
              <a:buChar char="l"/>
              <a:defRPr sz="2000" b="1">
                <a:solidFill>
                  <a:schemeClr val="bg1"/>
                </a:solidFill>
                <a:latin typeface="News Gothic" pitchFamily="34" charset="0"/>
              </a:defRPr>
            </a:lvl9pPr>
          </a:lstStyle>
          <a:p>
            <a:fld id="{A8DA7749-FB0D-42EC-A0AA-AAC2F4A6DB4A}" type="slidenum">
              <a:rPr lang="en-GB" altLang="en-US" sz="1000" b="0" smtClean="0">
                <a:solidFill>
                  <a:schemeClr val="tx1"/>
                </a:solidFill>
              </a:rPr>
              <a:pPr/>
              <a:t>1</a:t>
            </a:fld>
            <a:endParaRPr lang="en-GB" altLang="en-US" sz="1000" b="0" smtClean="0">
              <a:solidFill>
                <a:schemeClr val="tx1"/>
              </a:solidFill>
            </a:endParaRPr>
          </a:p>
        </p:txBody>
      </p:sp>
      <p:sp>
        <p:nvSpPr>
          <p:cNvPr id="378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6"/>
          <p:cNvGrpSpPr>
            <a:grpSpLocks/>
          </p:cNvGrpSpPr>
          <p:nvPr/>
        </p:nvGrpSpPr>
        <p:grpSpPr bwMode="auto">
          <a:xfrm>
            <a:off x="-3175" y="1712913"/>
            <a:ext cx="9147175" cy="5143500"/>
            <a:chOff x="-2" y="1079"/>
            <a:chExt cx="5762" cy="3240"/>
          </a:xfrm>
        </p:grpSpPr>
        <p:pic>
          <p:nvPicPr>
            <p:cNvPr id="5" name="Picture 54" descr="_UN_EN_kl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0227"/>
            <a:stretch>
              <a:fillRect/>
            </a:stretch>
          </p:blipFill>
          <p:spPr bwMode="auto">
            <a:xfrm>
              <a:off x="0" y="3779"/>
              <a:ext cx="576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47" descr="WUR-beeldstrip_PPT-template"/>
            <p:cNvPicPr preferRelativeResize="0"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" y="2700"/>
              <a:ext cx="5761" cy="10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7" name="Group 46"/>
            <p:cNvGrpSpPr>
              <a:grpSpLocks/>
            </p:cNvGrpSpPr>
            <p:nvPr/>
          </p:nvGrpSpPr>
          <p:grpSpPr bwMode="auto">
            <a:xfrm>
              <a:off x="-2" y="1079"/>
              <a:ext cx="5762" cy="2698"/>
              <a:chOff x="0" y="1079"/>
              <a:chExt cx="5760" cy="2698"/>
            </a:xfrm>
          </p:grpSpPr>
          <p:sp>
            <p:nvSpPr>
              <p:cNvPr id="8" name="Line 5"/>
              <p:cNvSpPr>
                <a:spLocks noChangeShapeType="1"/>
              </p:cNvSpPr>
              <p:nvPr/>
            </p:nvSpPr>
            <p:spPr bwMode="auto">
              <a:xfrm>
                <a:off x="0" y="1079"/>
                <a:ext cx="5760" cy="0"/>
              </a:xfrm>
              <a:prstGeom prst="line">
                <a:avLst/>
              </a:prstGeom>
              <a:noFill/>
              <a:ln w="12700">
                <a:solidFill>
                  <a:srgbClr val="80BA6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9" name="Line 45"/>
              <p:cNvSpPr>
                <a:spLocks noChangeShapeType="1"/>
              </p:cNvSpPr>
              <p:nvPr/>
            </p:nvSpPr>
            <p:spPr bwMode="auto">
              <a:xfrm>
                <a:off x="0" y="3777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GB"/>
              </a:p>
            </p:txBody>
          </p:sp>
        </p:grpSp>
      </p:grpSp>
      <p:sp>
        <p:nvSpPr>
          <p:cNvPr id="389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286125"/>
            <a:ext cx="8229600" cy="904875"/>
          </a:xfrm>
        </p:spPr>
        <p:txBody>
          <a:bodyPr anchor="t"/>
          <a:lstStyle>
            <a:lvl1pPr marL="0" indent="0">
              <a:buFont typeface="Wingdings" pitchFamily="2" charset="2"/>
              <a:buNone/>
              <a:defRPr noProof="1"/>
            </a:lvl1pPr>
          </a:lstStyle>
          <a:p>
            <a:pPr lvl="0"/>
            <a:r>
              <a:rPr lang="en-GB" noProof="1" smtClean="0"/>
              <a:t>Click to edit Master subtitle style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457200" y="1046163"/>
            <a:ext cx="8229600" cy="1849437"/>
          </a:xfrm>
        </p:spPr>
        <p:txBody>
          <a:bodyPr/>
          <a:lstStyle>
            <a:lvl1pPr>
              <a:defRPr sz="4400" noProof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noProof="1" smtClean="0"/>
              <a:t>Click to edit Master title style</a:t>
            </a:r>
            <a:endParaRPr lang="en-GB" noProof="0" smtClean="0"/>
          </a:p>
        </p:txBody>
      </p:sp>
      <p:sp>
        <p:nvSpPr>
          <p:cNvPr id="10" name="Rectangle 60"/>
          <p:cNvSpPr>
            <a:spLocks noGrp="1" noChangeArrowheads="1"/>
          </p:cNvSpPr>
          <p:nvPr>
            <p:ph type="ftr" sz="quarter" idx="10"/>
          </p:nvPr>
        </p:nvSpPr>
        <p:spPr>
          <a:xfrm>
            <a:off x="6248400" y="6381750"/>
            <a:ext cx="2895600" cy="476250"/>
          </a:xfrm>
        </p:spPr>
        <p:txBody>
          <a:bodyPr/>
          <a:lstStyle>
            <a:lvl1pPr algn="r">
              <a:defRPr sz="1400" b="0"/>
            </a:lvl1pPr>
          </a:lstStyle>
          <a:p>
            <a:pPr>
              <a:defRPr/>
            </a:pPr>
            <a:r>
              <a:rPr lang="en-US"/>
              <a:t>WtH: 2006-2007</a:t>
            </a: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155928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1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Global Navigation Satellite System</a:t>
            </a:r>
          </a:p>
        </p:txBody>
      </p:sp>
      <p:sp>
        <p:nvSpPr>
          <p:cNvPr id="5" name="Rectangle 52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40A547-89DE-4748-904A-67CB42E5977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6942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69888"/>
            <a:ext cx="2057400" cy="5345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69888"/>
            <a:ext cx="6019800" cy="5345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1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Global Navigation Satellite System</a:t>
            </a:r>
          </a:p>
        </p:txBody>
      </p:sp>
      <p:sp>
        <p:nvSpPr>
          <p:cNvPr id="5" name="Rectangle 52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7E529-54A3-41E4-AB9E-B7A5F64FD6E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84443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1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Global Navigation Satellite System</a:t>
            </a:r>
          </a:p>
        </p:txBody>
      </p:sp>
      <p:sp>
        <p:nvSpPr>
          <p:cNvPr id="5" name="Rectangle 52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9E1ED-89DA-45C6-B32A-6D80093247B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38261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1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Global Navigation Satellite System</a:t>
            </a:r>
          </a:p>
        </p:txBody>
      </p:sp>
      <p:sp>
        <p:nvSpPr>
          <p:cNvPr id="5" name="Rectangle 52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820C1-C23F-412B-9C1C-D97B1BB78FE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61709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1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Global Navigation Satellite System</a:t>
            </a:r>
          </a:p>
        </p:txBody>
      </p:sp>
      <p:sp>
        <p:nvSpPr>
          <p:cNvPr id="6" name="Rectangle 52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32465-4011-4AD3-98B7-0B4F7118AC3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00395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1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Global Navigation Satellite System</a:t>
            </a:r>
          </a:p>
        </p:txBody>
      </p:sp>
      <p:sp>
        <p:nvSpPr>
          <p:cNvPr id="8" name="Rectangle 52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51E23-530B-4D81-A5A2-DFDD1F9BB5A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66750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1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Global Navigation Satellite System</a:t>
            </a:r>
          </a:p>
        </p:txBody>
      </p:sp>
      <p:sp>
        <p:nvSpPr>
          <p:cNvPr id="4" name="Rectangle 52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43C5B-12EF-4B30-8F85-73D4A2F76B21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88259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1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Global Navigation Satellite System</a:t>
            </a:r>
          </a:p>
        </p:txBody>
      </p:sp>
      <p:sp>
        <p:nvSpPr>
          <p:cNvPr id="3" name="Rectangle 52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D6B0D-7203-4ED0-B1A5-956CDCC0FC3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5745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1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Global Navigation Satellite System</a:t>
            </a:r>
          </a:p>
        </p:txBody>
      </p:sp>
      <p:sp>
        <p:nvSpPr>
          <p:cNvPr id="6" name="Rectangle 52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135E5-6D89-4E2C-A448-02A8DC1F7BD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8246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1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Global Navigation Satellite System</a:t>
            </a:r>
          </a:p>
        </p:txBody>
      </p:sp>
      <p:sp>
        <p:nvSpPr>
          <p:cNvPr id="6" name="Rectangle 52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96B6F-5EAA-4050-9DB8-E8F5AE5BA3B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61607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1" smtClean="0"/>
              <a:t>click to edit Master text styles</a:t>
            </a:r>
          </a:p>
          <a:p>
            <a:pPr lvl="1"/>
            <a:r>
              <a:rPr lang="en-GB" altLang="en-US" noProof="1" smtClean="0"/>
              <a:t>second level</a:t>
            </a:r>
          </a:p>
          <a:p>
            <a:pPr lvl="2"/>
            <a:r>
              <a:rPr lang="en-GB" altLang="en-US" noProof="1" smtClean="0"/>
              <a:t>third level</a:t>
            </a:r>
          </a:p>
          <a:p>
            <a:pPr lvl="3"/>
            <a:r>
              <a:rPr lang="en-GB" altLang="en-US" noProof="1" smtClean="0"/>
              <a:t>fourth level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69888"/>
            <a:ext cx="8229600" cy="1001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1" smtClean="0"/>
              <a:t>click to edit Master title style</a:t>
            </a:r>
          </a:p>
        </p:txBody>
      </p:sp>
      <p:grpSp>
        <p:nvGrpSpPr>
          <p:cNvPr id="1028" name="Group 50"/>
          <p:cNvGrpSpPr>
            <a:grpSpLocks/>
          </p:cNvGrpSpPr>
          <p:nvPr/>
        </p:nvGrpSpPr>
        <p:grpSpPr bwMode="auto">
          <a:xfrm>
            <a:off x="0" y="855663"/>
            <a:ext cx="9144000" cy="6000750"/>
            <a:chOff x="0" y="539"/>
            <a:chExt cx="5760" cy="3780"/>
          </a:xfrm>
        </p:grpSpPr>
        <p:grpSp>
          <p:nvGrpSpPr>
            <p:cNvPr id="1031" name="Group 44"/>
            <p:cNvGrpSpPr>
              <a:grpSpLocks/>
            </p:cNvGrpSpPr>
            <p:nvPr/>
          </p:nvGrpSpPr>
          <p:grpSpPr bwMode="auto">
            <a:xfrm>
              <a:off x="0" y="539"/>
              <a:ext cx="5760" cy="3240"/>
              <a:chOff x="0" y="539"/>
              <a:chExt cx="5760" cy="3240"/>
            </a:xfrm>
          </p:grpSpPr>
          <p:sp>
            <p:nvSpPr>
              <p:cNvPr id="1033" name="Line 39"/>
              <p:cNvSpPr>
                <a:spLocks noChangeShapeType="1"/>
              </p:cNvSpPr>
              <p:nvPr/>
            </p:nvSpPr>
            <p:spPr bwMode="auto">
              <a:xfrm>
                <a:off x="0" y="539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034" name="Line 42"/>
              <p:cNvSpPr>
                <a:spLocks noChangeShapeType="1"/>
              </p:cNvSpPr>
              <p:nvPr/>
            </p:nvSpPr>
            <p:spPr bwMode="auto">
              <a:xfrm>
                <a:off x="0" y="3779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GB"/>
              </a:p>
            </p:txBody>
          </p:sp>
        </p:grpSp>
        <p:pic>
          <p:nvPicPr>
            <p:cNvPr id="1032" name="Picture 49" descr="_UN_EN_kl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0227"/>
            <a:stretch>
              <a:fillRect/>
            </a:stretch>
          </p:blipFill>
          <p:spPr bwMode="auto">
            <a:xfrm>
              <a:off x="0" y="3779"/>
              <a:ext cx="576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9747" name="Rectangle 5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076825" y="6381750"/>
            <a:ext cx="4067175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Aft>
                <a:spcPct val="0"/>
              </a:spcAft>
              <a:buClrTx/>
              <a:buSzTx/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Global Navigation Satellite System</a:t>
            </a:r>
          </a:p>
        </p:txBody>
      </p:sp>
      <p:sp>
        <p:nvSpPr>
          <p:cNvPr id="29748" name="Rectangle 5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51275" y="6381750"/>
            <a:ext cx="792163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Aft>
                <a:spcPct val="0"/>
              </a:spcAft>
              <a:buClrTx/>
              <a:buSzTx/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58BD624-8E85-4C9C-9FD4-8B2F1EEE0B1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ransition/>
  <p:hf hdr="0" dt="0"/>
  <p:txStyles>
    <p:titleStyle>
      <a:lvl1pPr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News Gothic" pitchFamily="34" charset="0"/>
        </a:defRPr>
      </a:lvl2pPr>
      <a:lvl3pPr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News Gothic" pitchFamily="34" charset="0"/>
        </a:defRPr>
      </a:lvl3pPr>
      <a:lvl4pPr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News Gothic" pitchFamily="34" charset="0"/>
        </a:defRPr>
      </a:lvl4pPr>
      <a:lvl5pPr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News Gothic" pitchFamily="34" charset="0"/>
        </a:defRPr>
      </a:lvl5pPr>
      <a:lvl6pPr marL="457200"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News Gothic" pitchFamily="34" charset="0"/>
        </a:defRPr>
      </a:lvl6pPr>
      <a:lvl7pPr marL="914400"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News Gothic" pitchFamily="34" charset="0"/>
        </a:defRPr>
      </a:lvl7pPr>
      <a:lvl8pPr marL="1371600"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News Gothic" pitchFamily="34" charset="0"/>
        </a:defRPr>
      </a:lvl8pPr>
      <a:lvl9pPr marL="1828800"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News Gothic" pitchFamily="34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20000"/>
        </a:spcAft>
        <a:buClr>
          <a:schemeClr val="hlink"/>
        </a:buClr>
        <a:buSzPct val="75000"/>
        <a:buFont typeface="Wingdings" pitchFamily="2" charset="2"/>
        <a:buChar char="n"/>
        <a:defRPr sz="28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20000"/>
        </a:spcAft>
        <a:buClr>
          <a:srgbClr val="80BA64"/>
        </a:buClr>
        <a:buSzPct val="75000"/>
        <a:buFont typeface="Wingdings" pitchFamily="2" charset="2"/>
        <a:buChar char="l"/>
        <a:defRPr sz="24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0"/>
        </a:spcBef>
        <a:spcAft>
          <a:spcPct val="20000"/>
        </a:spcAft>
        <a:buChar char="•"/>
        <a:defRPr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0"/>
        </a:spcBef>
        <a:spcAft>
          <a:spcPct val="20000"/>
        </a:spcAft>
        <a:buChar char="–"/>
        <a:defRPr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rhp.detmich.com/gps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chemeClr val="hlink"/>
              </a:buClr>
              <a:buChar char="n"/>
              <a:defRPr sz="2800">
                <a:solidFill>
                  <a:schemeClr val="bg1"/>
                </a:solidFill>
                <a:latin typeface="News Gothic" pitchFamily="34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News Gothic" pitchFamily="34" charset="0"/>
              </a:defRPr>
            </a:lvl2pPr>
            <a:lvl3pPr marL="1143000" indent="-228600">
              <a:buChar char="•"/>
              <a:defRPr>
                <a:solidFill>
                  <a:schemeClr val="bg1"/>
                </a:solidFill>
                <a:latin typeface="News Gothic" pitchFamily="34" charset="0"/>
              </a:defRPr>
            </a:lvl3pPr>
            <a:lvl4pPr marL="1600200" indent="-228600">
              <a:buChar char="–"/>
              <a:defRPr>
                <a:solidFill>
                  <a:schemeClr val="bg1"/>
                </a:solidFill>
                <a:latin typeface="News Gothic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800" smtClean="0">
                <a:solidFill>
                  <a:schemeClr val="tx1"/>
                </a:solidFill>
              </a:rPr>
              <a:t>Global Navigation Satellite System</a:t>
            </a:r>
          </a:p>
        </p:txBody>
      </p:sp>
      <p:sp>
        <p:nvSpPr>
          <p:cNvPr id="1331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chemeClr val="hlink"/>
              </a:buClr>
              <a:buChar char="n"/>
              <a:defRPr sz="2800">
                <a:solidFill>
                  <a:schemeClr val="bg1"/>
                </a:solidFill>
                <a:latin typeface="News Gothic" pitchFamily="34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News Gothic" pitchFamily="34" charset="0"/>
              </a:defRPr>
            </a:lvl2pPr>
            <a:lvl3pPr marL="1143000" indent="-228600">
              <a:buChar char="•"/>
              <a:defRPr>
                <a:solidFill>
                  <a:schemeClr val="bg1"/>
                </a:solidFill>
                <a:latin typeface="News Gothic" pitchFamily="34" charset="0"/>
              </a:defRPr>
            </a:lvl3pPr>
            <a:lvl4pPr marL="1600200" indent="-228600">
              <a:buChar char="–"/>
              <a:defRPr>
                <a:solidFill>
                  <a:schemeClr val="bg1"/>
                </a:solidFill>
                <a:latin typeface="News Gothic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9pPr>
          </a:lstStyle>
          <a:p>
            <a:pPr>
              <a:buClrTx/>
              <a:buFontTx/>
              <a:buNone/>
            </a:pPr>
            <a:fld id="{60E3E244-D71A-480A-99FD-6F8C1836B70D}" type="slidenum">
              <a:rPr lang="en-US" altLang="en-US" sz="1400" smtClean="0">
                <a:solidFill>
                  <a:schemeClr val="tx1"/>
                </a:solidFill>
              </a:rPr>
              <a:pPr>
                <a:buClrTx/>
                <a:buFontTx/>
                <a:buNone/>
              </a:pPr>
              <a:t>1</a:t>
            </a:fld>
            <a:endParaRPr lang="en-US" altLang="en-US" sz="1400" smtClean="0">
              <a:solidFill>
                <a:schemeClr val="tx1"/>
              </a:solidFill>
            </a:endParaRPr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55650"/>
          </a:xfrm>
        </p:spPr>
        <p:txBody>
          <a:bodyPr/>
          <a:lstStyle/>
          <a:p>
            <a:pPr algn="ctr"/>
            <a:r>
              <a:rPr lang="en-US" altLang="en-US" sz="2800" smtClean="0"/>
              <a:t> </a:t>
            </a:r>
            <a:r>
              <a:rPr lang="en-US" altLang="en-US" sz="3600" b="1" smtClean="0"/>
              <a:t>Global Navigation Satellite System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altLang="en-US" sz="12000" b="1" dirty="0" smtClean="0"/>
              <a:t>G N S </a:t>
            </a:r>
            <a:r>
              <a:rPr lang="en-US" altLang="en-US" sz="12000" b="1" dirty="0" err="1" smtClean="0"/>
              <a:t>S</a:t>
            </a:r>
            <a:endParaRPr lang="en-US" altLang="en-US" sz="12000" b="1" dirty="0" smtClean="0"/>
          </a:p>
          <a:p>
            <a:pPr algn="ctr">
              <a:buFont typeface="Wingdings" pitchFamily="2" charset="2"/>
              <a:buNone/>
            </a:pPr>
            <a:r>
              <a:rPr lang="en-US" altLang="en-US" sz="2000" dirty="0" smtClean="0">
                <a:hlinkClick r:id="rId3"/>
              </a:rPr>
              <a:t>WEB-simulation</a:t>
            </a:r>
            <a:endParaRPr lang="en-US" altLang="en-US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chemeClr val="hlink"/>
              </a:buClr>
              <a:buChar char="n"/>
              <a:defRPr sz="2800">
                <a:solidFill>
                  <a:schemeClr val="bg1"/>
                </a:solidFill>
                <a:latin typeface="News Gothic" pitchFamily="34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News Gothic" pitchFamily="34" charset="0"/>
              </a:defRPr>
            </a:lvl2pPr>
            <a:lvl3pPr marL="1143000" indent="-228600">
              <a:buChar char="•"/>
              <a:defRPr>
                <a:solidFill>
                  <a:schemeClr val="bg1"/>
                </a:solidFill>
                <a:latin typeface="News Gothic" pitchFamily="34" charset="0"/>
              </a:defRPr>
            </a:lvl3pPr>
            <a:lvl4pPr marL="1600200" indent="-228600">
              <a:buChar char="–"/>
              <a:defRPr>
                <a:solidFill>
                  <a:schemeClr val="bg1"/>
                </a:solidFill>
                <a:latin typeface="News Gothic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800" smtClean="0">
                <a:solidFill>
                  <a:schemeClr val="tx1"/>
                </a:solidFill>
              </a:rPr>
              <a:t>Global Navigation Satellite System</a:t>
            </a:r>
          </a:p>
        </p:txBody>
      </p:sp>
      <p:sp>
        <p:nvSpPr>
          <p:cNvPr id="2253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chemeClr val="hlink"/>
              </a:buClr>
              <a:buChar char="n"/>
              <a:defRPr sz="2800">
                <a:solidFill>
                  <a:schemeClr val="bg1"/>
                </a:solidFill>
                <a:latin typeface="News Gothic" pitchFamily="34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News Gothic" pitchFamily="34" charset="0"/>
              </a:defRPr>
            </a:lvl2pPr>
            <a:lvl3pPr marL="1143000" indent="-228600">
              <a:buChar char="•"/>
              <a:defRPr>
                <a:solidFill>
                  <a:schemeClr val="bg1"/>
                </a:solidFill>
                <a:latin typeface="News Gothic" pitchFamily="34" charset="0"/>
              </a:defRPr>
            </a:lvl3pPr>
            <a:lvl4pPr marL="1600200" indent="-228600">
              <a:buChar char="–"/>
              <a:defRPr>
                <a:solidFill>
                  <a:schemeClr val="bg1"/>
                </a:solidFill>
                <a:latin typeface="News Gothic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9pPr>
          </a:lstStyle>
          <a:p>
            <a:pPr>
              <a:buClrTx/>
              <a:buFontTx/>
              <a:buNone/>
            </a:pPr>
            <a:fld id="{8F2C47B7-2802-4BB0-8ED7-E2603BA8AE62}" type="slidenum">
              <a:rPr lang="en-US" altLang="en-US" sz="1400" smtClean="0">
                <a:solidFill>
                  <a:schemeClr val="tx1"/>
                </a:solidFill>
              </a:rPr>
              <a:pPr>
                <a:buClrTx/>
                <a:buFontTx/>
                <a:buNone/>
              </a:pPr>
              <a:t>10</a:t>
            </a:fld>
            <a:endParaRPr lang="en-US" altLang="en-US" sz="1400" smtClean="0">
              <a:solidFill>
                <a:schemeClr val="tx1"/>
              </a:solidFill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686800" cy="873125"/>
          </a:xfrm>
        </p:spPr>
        <p:txBody>
          <a:bodyPr/>
          <a:lstStyle/>
          <a:p>
            <a:r>
              <a:rPr lang="en-US" altLang="en-US" sz="4000" b="1" smtClean="0"/>
              <a:t>Global Navigation Satellite System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 b="1" dirty="0" smtClean="0"/>
              <a:t>Better results</a:t>
            </a:r>
          </a:p>
          <a:p>
            <a:pPr lvl="1"/>
            <a:r>
              <a:rPr lang="en-US" altLang="en-US" sz="2000" b="1" dirty="0" smtClean="0"/>
              <a:t>Averaging </a:t>
            </a:r>
            <a:r>
              <a:rPr lang="en-US" altLang="en-US" sz="1800" dirty="0" smtClean="0"/>
              <a:t/>
            </a:r>
            <a:br>
              <a:rPr lang="en-US" altLang="en-US" sz="1800" dirty="0" smtClean="0"/>
            </a:br>
            <a:r>
              <a:rPr lang="en-US" altLang="en-US" sz="2000" dirty="0" smtClean="0"/>
              <a:t> </a:t>
            </a:r>
          </a:p>
          <a:p>
            <a:pPr lvl="1"/>
            <a:r>
              <a:rPr lang="en-US" altLang="en-US" sz="2000" b="1" dirty="0" smtClean="0"/>
              <a:t>Correction from a geostationary satellite</a:t>
            </a:r>
            <a:br>
              <a:rPr lang="en-US" altLang="en-US" sz="2000" b="1" dirty="0" smtClean="0"/>
            </a:br>
            <a:r>
              <a:rPr lang="en-US" altLang="en-US" sz="2000" b="1" dirty="0" smtClean="0"/>
              <a:t>	</a:t>
            </a:r>
            <a:r>
              <a:rPr lang="en-US" altLang="en-US" sz="1800" b="1" dirty="0" smtClean="0"/>
              <a:t>WAAS   </a:t>
            </a:r>
            <a:r>
              <a:rPr lang="en-US" altLang="en-US" sz="1800" dirty="0" smtClean="0"/>
              <a:t>(</a:t>
            </a:r>
            <a:r>
              <a:rPr lang="en-US" altLang="en-US" sz="2000" b="1" u="sng" dirty="0" smtClean="0"/>
              <a:t>W</a:t>
            </a:r>
            <a:r>
              <a:rPr lang="en-US" altLang="en-US" sz="2000" dirty="0" smtClean="0"/>
              <a:t>ide </a:t>
            </a:r>
            <a:r>
              <a:rPr lang="en-US" altLang="en-US" sz="2000" b="1" u="sng" dirty="0" smtClean="0"/>
              <a:t>A</a:t>
            </a:r>
            <a:r>
              <a:rPr lang="en-US" altLang="en-US" sz="2000" dirty="0" smtClean="0"/>
              <a:t>rea </a:t>
            </a:r>
            <a:r>
              <a:rPr lang="en-US" altLang="en-US" sz="2000" b="1" u="sng" dirty="0" smtClean="0"/>
              <a:t>A</a:t>
            </a:r>
            <a:r>
              <a:rPr lang="en-US" altLang="en-US" sz="2000" dirty="0" smtClean="0"/>
              <a:t>ugmentation </a:t>
            </a:r>
            <a:r>
              <a:rPr lang="en-US" altLang="en-US" sz="2000" b="1" u="sng" dirty="0" smtClean="0"/>
              <a:t>S</a:t>
            </a:r>
            <a:r>
              <a:rPr lang="en-US" altLang="en-US" sz="2000" dirty="0" smtClean="0"/>
              <a:t>ystem)</a:t>
            </a:r>
            <a:r>
              <a:rPr lang="en-US" altLang="en-US" dirty="0" smtClean="0"/>
              <a:t> </a:t>
            </a:r>
            <a:r>
              <a:rPr lang="en-US" altLang="en-US" sz="1800" b="1" dirty="0" smtClean="0"/>
              <a:t/>
            </a:r>
            <a:br>
              <a:rPr lang="en-US" altLang="en-US" sz="1800" b="1" dirty="0" smtClean="0"/>
            </a:br>
            <a:r>
              <a:rPr lang="en-US" altLang="en-US" sz="1800" b="1" dirty="0" smtClean="0"/>
              <a:t>	EGNOS </a:t>
            </a:r>
            <a:r>
              <a:rPr lang="en-US" altLang="en-US" sz="1800" dirty="0" smtClean="0"/>
              <a:t>(</a:t>
            </a:r>
            <a:r>
              <a:rPr lang="en-US" altLang="en-US" sz="2000" b="1" u="sng" dirty="0" smtClean="0"/>
              <a:t>E</a:t>
            </a:r>
            <a:r>
              <a:rPr lang="en-US" altLang="en-US" sz="2000" dirty="0" smtClean="0"/>
              <a:t>uropean </a:t>
            </a:r>
            <a:r>
              <a:rPr lang="en-US" altLang="en-US" sz="2000" b="1" u="sng" dirty="0" smtClean="0"/>
              <a:t>G</a:t>
            </a:r>
            <a:r>
              <a:rPr lang="en-US" altLang="en-US" sz="2000" dirty="0" smtClean="0"/>
              <a:t>eostationary </a:t>
            </a:r>
            <a:r>
              <a:rPr lang="en-US" altLang="en-US" sz="2000" b="1" u="sng" dirty="0" smtClean="0"/>
              <a:t>N</a:t>
            </a:r>
            <a:r>
              <a:rPr lang="en-US" altLang="en-US" sz="2000" dirty="0" smtClean="0"/>
              <a:t>avigation </a:t>
            </a:r>
            <a:r>
              <a:rPr lang="en-US" altLang="en-US" sz="2000" b="1" u="sng" dirty="0" smtClean="0"/>
              <a:t>O</a:t>
            </a:r>
            <a:r>
              <a:rPr lang="en-US" altLang="en-US" sz="2000" dirty="0" smtClean="0"/>
              <a:t>verlay </a:t>
            </a:r>
            <a:r>
              <a:rPr lang="en-US" altLang="en-US" sz="2000" b="1" u="sng" dirty="0" smtClean="0"/>
              <a:t>S</a:t>
            </a:r>
            <a:r>
              <a:rPr lang="en-US" altLang="en-US" sz="2000" dirty="0" smtClean="0"/>
              <a:t>ervice)</a:t>
            </a:r>
            <a:br>
              <a:rPr lang="en-US" altLang="en-US" sz="2000" dirty="0" smtClean="0"/>
            </a:br>
            <a:r>
              <a:rPr lang="en-US" altLang="en-US" sz="2000" dirty="0" smtClean="0"/>
              <a:t> </a:t>
            </a:r>
          </a:p>
          <a:p>
            <a:pPr lvl="1"/>
            <a:r>
              <a:rPr lang="en-US" altLang="en-US" sz="2000" b="1" dirty="0" smtClean="0"/>
              <a:t>Radio beacon</a:t>
            </a:r>
            <a:r>
              <a:rPr lang="en-US" altLang="en-US" sz="1800" dirty="0" smtClean="0"/>
              <a:t>  (Long distance)</a:t>
            </a:r>
            <a:r>
              <a:rPr lang="en-US" altLang="en-US" sz="2000" b="1" dirty="0" smtClean="0"/>
              <a:t/>
            </a:r>
            <a:br>
              <a:rPr lang="en-US" altLang="en-US" sz="2000" b="1" dirty="0" smtClean="0"/>
            </a:br>
            <a:r>
              <a:rPr lang="en-US" altLang="en-US" sz="2000" b="1" dirty="0" smtClean="0"/>
              <a:t> </a:t>
            </a:r>
          </a:p>
          <a:p>
            <a:pPr lvl="1"/>
            <a:r>
              <a:rPr lang="en-US" altLang="en-US" sz="2000" b="1" dirty="0" smtClean="0"/>
              <a:t>Base station </a:t>
            </a:r>
            <a:r>
              <a:rPr lang="en-US" altLang="en-US" sz="2000" dirty="0" smtClean="0"/>
              <a:t>(Short distance)</a:t>
            </a:r>
            <a:br>
              <a:rPr lang="en-US" altLang="en-US" sz="2000" dirty="0" smtClean="0"/>
            </a:br>
            <a:r>
              <a:rPr lang="en-US" altLang="en-US" sz="2000" b="1" dirty="0" smtClean="0"/>
              <a:t>	</a:t>
            </a:r>
            <a:r>
              <a:rPr lang="en-US" altLang="en-US" sz="1800" b="1" dirty="0" smtClean="0"/>
              <a:t>Real position on a known point</a:t>
            </a:r>
            <a:br>
              <a:rPr lang="en-US" altLang="en-US" sz="1800" b="1" dirty="0" smtClean="0"/>
            </a:br>
            <a:r>
              <a:rPr lang="en-US" altLang="en-US" sz="1800" b="1" dirty="0" smtClean="0"/>
              <a:t>	Virtual   </a:t>
            </a:r>
            <a:r>
              <a:rPr lang="en-US" altLang="en-US" sz="1800" dirty="0" smtClean="0"/>
              <a:t>(  06-GPS-Netwerk  )</a:t>
            </a:r>
          </a:p>
          <a:p>
            <a:pPr lvl="1">
              <a:buFont typeface="Wingdings" pitchFamily="2" charset="2"/>
              <a:buNone/>
            </a:pPr>
            <a:endParaRPr lang="en-US" altLang="en-US" sz="20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760" y="81643"/>
            <a:ext cx="6126480" cy="6694714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chemeClr val="hlink"/>
              </a:buClr>
              <a:buChar char="n"/>
              <a:defRPr sz="2800">
                <a:solidFill>
                  <a:schemeClr val="bg1"/>
                </a:solidFill>
                <a:latin typeface="News Gothic" pitchFamily="34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News Gothic" pitchFamily="34" charset="0"/>
              </a:defRPr>
            </a:lvl2pPr>
            <a:lvl3pPr marL="1143000" indent="-228600">
              <a:buChar char="•"/>
              <a:defRPr>
                <a:solidFill>
                  <a:schemeClr val="bg1"/>
                </a:solidFill>
                <a:latin typeface="News Gothic" pitchFamily="34" charset="0"/>
              </a:defRPr>
            </a:lvl3pPr>
            <a:lvl4pPr marL="1600200" indent="-228600">
              <a:buChar char="–"/>
              <a:defRPr>
                <a:solidFill>
                  <a:schemeClr val="bg1"/>
                </a:solidFill>
                <a:latin typeface="News Gothic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800" smtClean="0">
                <a:solidFill>
                  <a:schemeClr val="tx1"/>
                </a:solidFill>
              </a:rPr>
              <a:t>Global Navigation Satellite System</a:t>
            </a:r>
          </a:p>
        </p:txBody>
      </p:sp>
      <p:sp>
        <p:nvSpPr>
          <p:cNvPr id="2355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chemeClr val="hlink"/>
              </a:buClr>
              <a:buChar char="n"/>
              <a:defRPr sz="2800">
                <a:solidFill>
                  <a:schemeClr val="bg1"/>
                </a:solidFill>
                <a:latin typeface="News Gothic" pitchFamily="34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News Gothic" pitchFamily="34" charset="0"/>
              </a:defRPr>
            </a:lvl2pPr>
            <a:lvl3pPr marL="1143000" indent="-228600">
              <a:buChar char="•"/>
              <a:defRPr>
                <a:solidFill>
                  <a:schemeClr val="bg1"/>
                </a:solidFill>
                <a:latin typeface="News Gothic" pitchFamily="34" charset="0"/>
              </a:defRPr>
            </a:lvl3pPr>
            <a:lvl4pPr marL="1600200" indent="-228600">
              <a:buChar char="–"/>
              <a:defRPr>
                <a:solidFill>
                  <a:schemeClr val="bg1"/>
                </a:solidFill>
                <a:latin typeface="News Gothic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9pPr>
          </a:lstStyle>
          <a:p>
            <a:pPr>
              <a:buClrTx/>
              <a:buFontTx/>
              <a:buNone/>
            </a:pPr>
            <a:fld id="{88C8F71B-0621-42A6-8A6C-A941EE9AC832}" type="slidenum">
              <a:rPr lang="en-US" altLang="en-US" sz="1400" smtClean="0">
                <a:solidFill>
                  <a:schemeClr val="tx1"/>
                </a:solidFill>
              </a:rPr>
              <a:pPr>
                <a:buClrTx/>
                <a:buFontTx/>
                <a:buNone/>
              </a:pPr>
              <a:t>11</a:t>
            </a:fld>
            <a:endParaRPr lang="en-US" altLang="en-US" sz="1400" smtClean="0">
              <a:solidFill>
                <a:schemeClr val="tx1"/>
              </a:solidFill>
            </a:endParaRPr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686800" cy="873125"/>
          </a:xfrm>
        </p:spPr>
        <p:txBody>
          <a:bodyPr/>
          <a:lstStyle/>
          <a:p>
            <a:r>
              <a:rPr lang="en-US" altLang="en-US" sz="4000" b="1" smtClean="0"/>
              <a:t>Global Navigation Satellite System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b="1" dirty="0" smtClean="0"/>
              <a:t>Where to find more information?</a:t>
            </a:r>
          </a:p>
          <a:p>
            <a:endParaRPr lang="en-US" altLang="en-US" b="1" dirty="0" smtClean="0"/>
          </a:p>
          <a:p>
            <a:pPr lvl="1"/>
            <a:r>
              <a:rPr lang="en-US" altLang="en-US" b="1" dirty="0" smtClean="0"/>
              <a:t>Everywhere on the WWW, search for GNSS on</a:t>
            </a:r>
          </a:p>
          <a:p>
            <a:pPr lvl="1"/>
            <a:endParaRPr lang="en-US" altLang="en-US" b="1" dirty="0" smtClean="0"/>
          </a:p>
          <a:p>
            <a:pPr lvl="2"/>
            <a:r>
              <a:rPr lang="en-US" altLang="en-US" b="1" dirty="0" smtClean="0"/>
              <a:t>Google</a:t>
            </a:r>
            <a:br>
              <a:rPr lang="en-US" altLang="en-US" b="1" dirty="0" smtClean="0"/>
            </a:br>
            <a:r>
              <a:rPr lang="en-US" altLang="en-US" b="1" dirty="0" smtClean="0"/>
              <a:t/>
            </a:r>
            <a:br>
              <a:rPr lang="en-US" altLang="en-US" b="1" dirty="0" smtClean="0"/>
            </a:br>
            <a:r>
              <a:rPr lang="en-US" altLang="en-US" b="1" dirty="0" smtClean="0"/>
              <a:t>or</a:t>
            </a:r>
            <a:br>
              <a:rPr lang="en-US" altLang="en-US" b="1" dirty="0" smtClean="0"/>
            </a:br>
            <a:endParaRPr lang="en-US" altLang="en-US" b="1" dirty="0" smtClean="0"/>
          </a:p>
          <a:p>
            <a:pPr lvl="2"/>
            <a:r>
              <a:rPr lang="en-US" altLang="en-US" sz="2000" b="1" dirty="0" smtClean="0"/>
              <a:t>Wikipedia</a:t>
            </a:r>
            <a:endParaRPr lang="en-US" altLang="en-US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chemeClr val="hlink"/>
              </a:buClr>
              <a:buChar char="n"/>
              <a:defRPr sz="2800">
                <a:solidFill>
                  <a:schemeClr val="bg1"/>
                </a:solidFill>
                <a:latin typeface="News Gothic" pitchFamily="34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News Gothic" pitchFamily="34" charset="0"/>
              </a:defRPr>
            </a:lvl2pPr>
            <a:lvl3pPr marL="1143000" indent="-228600">
              <a:buChar char="•"/>
              <a:defRPr>
                <a:solidFill>
                  <a:schemeClr val="bg1"/>
                </a:solidFill>
                <a:latin typeface="News Gothic" pitchFamily="34" charset="0"/>
              </a:defRPr>
            </a:lvl3pPr>
            <a:lvl4pPr marL="1600200" indent="-228600">
              <a:buChar char="–"/>
              <a:defRPr>
                <a:solidFill>
                  <a:schemeClr val="bg1"/>
                </a:solidFill>
                <a:latin typeface="News Gothic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800" smtClean="0">
                <a:solidFill>
                  <a:schemeClr val="tx1"/>
                </a:solidFill>
              </a:rPr>
              <a:t>Global Navigation Satellite System</a:t>
            </a:r>
          </a:p>
        </p:txBody>
      </p:sp>
      <p:sp>
        <p:nvSpPr>
          <p:cNvPr id="2457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chemeClr val="hlink"/>
              </a:buClr>
              <a:buChar char="n"/>
              <a:defRPr sz="2800">
                <a:solidFill>
                  <a:schemeClr val="bg1"/>
                </a:solidFill>
                <a:latin typeface="News Gothic" pitchFamily="34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News Gothic" pitchFamily="34" charset="0"/>
              </a:defRPr>
            </a:lvl2pPr>
            <a:lvl3pPr marL="1143000" indent="-228600">
              <a:buChar char="•"/>
              <a:defRPr>
                <a:solidFill>
                  <a:schemeClr val="bg1"/>
                </a:solidFill>
                <a:latin typeface="News Gothic" pitchFamily="34" charset="0"/>
              </a:defRPr>
            </a:lvl3pPr>
            <a:lvl4pPr marL="1600200" indent="-228600">
              <a:buChar char="–"/>
              <a:defRPr>
                <a:solidFill>
                  <a:schemeClr val="bg1"/>
                </a:solidFill>
                <a:latin typeface="News Gothic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9pPr>
          </a:lstStyle>
          <a:p>
            <a:pPr>
              <a:buClrTx/>
              <a:buFontTx/>
              <a:buNone/>
            </a:pPr>
            <a:fld id="{3C3E1695-BADA-4171-BDAB-1D914D167BA2}" type="slidenum">
              <a:rPr lang="en-US" altLang="en-US" sz="1400" smtClean="0">
                <a:solidFill>
                  <a:schemeClr val="tx1"/>
                </a:solidFill>
              </a:rPr>
              <a:pPr>
                <a:buClrTx/>
                <a:buFontTx/>
                <a:buNone/>
              </a:pPr>
              <a:t>12</a:t>
            </a:fld>
            <a:endParaRPr lang="en-US" altLang="en-US" sz="1400" smtClean="0">
              <a:solidFill>
                <a:schemeClr val="tx1"/>
              </a:solidFill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686800" cy="836613"/>
          </a:xfrm>
        </p:spPr>
        <p:txBody>
          <a:bodyPr/>
          <a:lstStyle/>
          <a:p>
            <a:r>
              <a:rPr lang="en-US" altLang="en-US" sz="4000" b="1" smtClean="0"/>
              <a:t>Global Navigation Satellite System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altLang="en-US" sz="4000" b="1" smtClean="0"/>
              <a:t>When GNSS is not possible:</a:t>
            </a:r>
            <a:br>
              <a:rPr lang="en-US" altLang="en-US" sz="4000" b="1" smtClean="0"/>
            </a:br>
            <a:r>
              <a:rPr lang="en-US" altLang="en-US" sz="4000" b="1" smtClean="0"/>
              <a:t/>
            </a:r>
            <a:br>
              <a:rPr lang="en-US" altLang="en-US" sz="4000" b="1" smtClean="0"/>
            </a:br>
            <a:r>
              <a:rPr lang="en-US" altLang="en-US" sz="4000" b="1" smtClean="0"/>
              <a:t>use other landsurveying techniques and/or equipment !</a:t>
            </a:r>
            <a:r>
              <a:rPr lang="en-US" altLang="en-US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chemeClr val="hlink"/>
              </a:buClr>
              <a:buChar char="n"/>
              <a:defRPr sz="2800">
                <a:solidFill>
                  <a:schemeClr val="bg1"/>
                </a:solidFill>
                <a:latin typeface="News Gothic" pitchFamily="34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News Gothic" pitchFamily="34" charset="0"/>
              </a:defRPr>
            </a:lvl2pPr>
            <a:lvl3pPr marL="1143000" indent="-228600">
              <a:buChar char="•"/>
              <a:defRPr>
                <a:solidFill>
                  <a:schemeClr val="bg1"/>
                </a:solidFill>
                <a:latin typeface="News Gothic" pitchFamily="34" charset="0"/>
              </a:defRPr>
            </a:lvl3pPr>
            <a:lvl4pPr marL="1600200" indent="-228600">
              <a:buChar char="–"/>
              <a:defRPr>
                <a:solidFill>
                  <a:schemeClr val="bg1"/>
                </a:solidFill>
                <a:latin typeface="News Gothic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800" smtClean="0">
                <a:solidFill>
                  <a:schemeClr val="tx1"/>
                </a:solidFill>
              </a:rPr>
              <a:t>Global Navigation Satellite System</a:t>
            </a:r>
          </a:p>
        </p:txBody>
      </p:sp>
      <p:sp>
        <p:nvSpPr>
          <p:cNvPr id="2560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chemeClr val="hlink"/>
              </a:buClr>
              <a:buChar char="n"/>
              <a:defRPr sz="2800">
                <a:solidFill>
                  <a:schemeClr val="bg1"/>
                </a:solidFill>
                <a:latin typeface="News Gothic" pitchFamily="34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News Gothic" pitchFamily="34" charset="0"/>
              </a:defRPr>
            </a:lvl2pPr>
            <a:lvl3pPr marL="1143000" indent="-228600">
              <a:buChar char="•"/>
              <a:defRPr>
                <a:solidFill>
                  <a:schemeClr val="bg1"/>
                </a:solidFill>
                <a:latin typeface="News Gothic" pitchFamily="34" charset="0"/>
              </a:defRPr>
            </a:lvl3pPr>
            <a:lvl4pPr marL="1600200" indent="-228600">
              <a:buChar char="–"/>
              <a:defRPr>
                <a:solidFill>
                  <a:schemeClr val="bg1"/>
                </a:solidFill>
                <a:latin typeface="News Gothic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9pPr>
          </a:lstStyle>
          <a:p>
            <a:pPr>
              <a:buClrTx/>
              <a:buFontTx/>
              <a:buNone/>
            </a:pPr>
            <a:fld id="{DB447F09-4474-4F53-97D0-1B304BE787BE}" type="slidenum">
              <a:rPr lang="en-US" altLang="en-US" sz="1400" smtClean="0">
                <a:solidFill>
                  <a:schemeClr val="tx1"/>
                </a:solidFill>
              </a:rPr>
              <a:pPr>
                <a:buClrTx/>
                <a:buFontTx/>
                <a:buNone/>
              </a:pPr>
              <a:t>13</a:t>
            </a:fld>
            <a:endParaRPr lang="en-US" altLang="en-US" sz="1400" smtClean="0">
              <a:solidFill>
                <a:schemeClr val="tx1"/>
              </a:solidFill>
            </a:endParaRPr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686800" cy="873125"/>
          </a:xfrm>
        </p:spPr>
        <p:txBody>
          <a:bodyPr/>
          <a:lstStyle/>
          <a:p>
            <a:r>
              <a:rPr lang="en-US" altLang="en-US" sz="4000" b="1" smtClean="0"/>
              <a:t>Global Navigation Satellite System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altLang="en-US" dirty="0" smtClean="0"/>
              <a:t>Routes outside Forum</a:t>
            </a:r>
          </a:p>
          <a:p>
            <a:pPr algn="ctr">
              <a:buFont typeface="Wingdings" pitchFamily="2" charset="2"/>
              <a:buNone/>
            </a:pPr>
            <a:r>
              <a:rPr lang="en-US" altLang="en-US" dirty="0" smtClean="0"/>
              <a:t>Made with Garmin’s</a:t>
            </a:r>
          </a:p>
          <a:p>
            <a:pPr algn="ctr">
              <a:buFont typeface="Wingdings" pitchFamily="2" charset="2"/>
              <a:buNone/>
            </a:pPr>
            <a:r>
              <a:rPr lang="en-US" altLang="en-US" dirty="0" smtClean="0"/>
              <a:t>On 2 </a:t>
            </a:r>
            <a:r>
              <a:rPr lang="en-US" altLang="en-US" dirty="0" err="1" smtClean="0"/>
              <a:t>october</a:t>
            </a:r>
            <a:r>
              <a:rPr lang="en-US" altLang="en-US" dirty="0" smtClean="0"/>
              <a:t> 2013</a:t>
            </a:r>
          </a:p>
          <a:p>
            <a:pPr algn="ctr">
              <a:buFont typeface="Wingdings" pitchFamily="2" charset="2"/>
              <a:buNone/>
            </a:pPr>
            <a:r>
              <a:rPr lang="en-US" altLang="en-US" dirty="0" smtClean="0"/>
              <a:t>Click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5417" y="0"/>
            <a:ext cx="4853166" cy="6858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chemeClr val="hlink"/>
              </a:buClr>
              <a:buChar char="n"/>
              <a:defRPr sz="2800">
                <a:solidFill>
                  <a:schemeClr val="bg1"/>
                </a:solidFill>
                <a:latin typeface="News Gothic" pitchFamily="34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News Gothic" pitchFamily="34" charset="0"/>
              </a:defRPr>
            </a:lvl2pPr>
            <a:lvl3pPr marL="1143000" indent="-228600">
              <a:buChar char="•"/>
              <a:defRPr>
                <a:solidFill>
                  <a:schemeClr val="bg1"/>
                </a:solidFill>
                <a:latin typeface="News Gothic" pitchFamily="34" charset="0"/>
              </a:defRPr>
            </a:lvl3pPr>
            <a:lvl4pPr marL="1600200" indent="-228600">
              <a:buChar char="–"/>
              <a:defRPr>
                <a:solidFill>
                  <a:schemeClr val="bg1"/>
                </a:solidFill>
                <a:latin typeface="News Gothic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800" smtClean="0">
                <a:solidFill>
                  <a:schemeClr val="tx1"/>
                </a:solidFill>
              </a:rPr>
              <a:t>Global Navigation Satellite System</a:t>
            </a:r>
          </a:p>
        </p:txBody>
      </p:sp>
      <p:sp>
        <p:nvSpPr>
          <p:cNvPr id="3584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chemeClr val="hlink"/>
              </a:buClr>
              <a:buChar char="n"/>
              <a:defRPr sz="2800">
                <a:solidFill>
                  <a:schemeClr val="bg1"/>
                </a:solidFill>
                <a:latin typeface="News Gothic" pitchFamily="34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News Gothic" pitchFamily="34" charset="0"/>
              </a:defRPr>
            </a:lvl2pPr>
            <a:lvl3pPr marL="1143000" indent="-228600">
              <a:buChar char="•"/>
              <a:defRPr>
                <a:solidFill>
                  <a:schemeClr val="bg1"/>
                </a:solidFill>
                <a:latin typeface="News Gothic" pitchFamily="34" charset="0"/>
              </a:defRPr>
            </a:lvl3pPr>
            <a:lvl4pPr marL="1600200" indent="-228600">
              <a:buChar char="–"/>
              <a:defRPr>
                <a:solidFill>
                  <a:schemeClr val="bg1"/>
                </a:solidFill>
                <a:latin typeface="News Gothic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9pPr>
          </a:lstStyle>
          <a:p>
            <a:pPr>
              <a:buClrTx/>
              <a:buFontTx/>
              <a:buNone/>
            </a:pPr>
            <a:fld id="{277B9BCB-1B01-438A-9595-2953A8D89A10}" type="slidenum">
              <a:rPr lang="en-US" altLang="en-US" sz="1400" smtClean="0">
                <a:solidFill>
                  <a:schemeClr val="tx1"/>
                </a:solidFill>
              </a:rPr>
              <a:pPr>
                <a:buClrTx/>
                <a:buFontTx/>
                <a:buNone/>
              </a:pPr>
              <a:t>14</a:t>
            </a:fld>
            <a:endParaRPr lang="en-US" altLang="en-US" sz="1400" smtClean="0">
              <a:solidFill>
                <a:schemeClr val="tx1"/>
              </a:solidFill>
            </a:endParaRPr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0"/>
            <a:ext cx="8640762" cy="873125"/>
          </a:xfrm>
        </p:spPr>
        <p:txBody>
          <a:bodyPr/>
          <a:lstStyle/>
          <a:p>
            <a:r>
              <a:rPr lang="en-US" altLang="en-US" sz="4000" b="1" smtClean="0"/>
              <a:t>Global Navigation Satellite System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altLang="en-US" sz="4000" b="1" smtClean="0"/>
              <a:t>Thank you for your attention.</a:t>
            </a:r>
            <a:br>
              <a:rPr lang="en-US" altLang="en-US" sz="4000" b="1" smtClean="0"/>
            </a:br>
            <a:r>
              <a:rPr lang="en-US" altLang="en-US" sz="4000" b="1" smtClean="0"/>
              <a:t/>
            </a:r>
            <a:br>
              <a:rPr lang="en-US" altLang="en-US" sz="4000" b="1" smtClean="0"/>
            </a:br>
            <a:r>
              <a:rPr lang="en-US" altLang="en-US" sz="4000" b="1" smtClean="0"/>
              <a:t>Please remind :</a:t>
            </a:r>
            <a:br>
              <a:rPr lang="en-US" altLang="en-US" sz="4000" b="1" smtClean="0"/>
            </a:br>
            <a:r>
              <a:rPr lang="en-US" altLang="en-US" sz="4000" b="1" smtClean="0"/>
              <a:t>  </a:t>
            </a:r>
            <a:br>
              <a:rPr lang="en-US" altLang="en-US" sz="4000" b="1" smtClean="0"/>
            </a:br>
            <a:r>
              <a:rPr lang="en-US" altLang="en-US" sz="4000" b="1" smtClean="0"/>
              <a:t>No longer  </a:t>
            </a:r>
            <a:r>
              <a:rPr lang="en-US" altLang="en-US" sz="2000" b="1" smtClean="0">
                <a:solidFill>
                  <a:schemeClr val="accent2"/>
                </a:solidFill>
              </a:rPr>
              <a:t>GPS </a:t>
            </a:r>
            <a:r>
              <a:rPr lang="en-US" altLang="en-US" sz="4000" b="1" smtClean="0"/>
              <a:t> but   </a:t>
            </a:r>
            <a:r>
              <a:rPr lang="en-US" altLang="en-US" sz="4800" b="1" smtClean="0">
                <a:solidFill>
                  <a:srgbClr val="99FF33"/>
                </a:solidFill>
              </a:rPr>
              <a:t>GNSS </a:t>
            </a:r>
            <a:r>
              <a:rPr lang="en-US" altLang="en-US" sz="4800" b="1" smtClean="0"/>
              <a:t>!</a:t>
            </a:r>
            <a:endParaRPr lang="en-US" alt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chemeClr val="hlink"/>
              </a:buClr>
              <a:buChar char="n"/>
              <a:defRPr sz="2800">
                <a:solidFill>
                  <a:schemeClr val="bg1"/>
                </a:solidFill>
                <a:latin typeface="News Gothic" pitchFamily="34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News Gothic" pitchFamily="34" charset="0"/>
              </a:defRPr>
            </a:lvl2pPr>
            <a:lvl3pPr marL="1143000" indent="-228600">
              <a:buChar char="•"/>
              <a:defRPr>
                <a:solidFill>
                  <a:schemeClr val="bg1"/>
                </a:solidFill>
                <a:latin typeface="News Gothic" pitchFamily="34" charset="0"/>
              </a:defRPr>
            </a:lvl3pPr>
            <a:lvl4pPr marL="1600200" indent="-228600">
              <a:buChar char="–"/>
              <a:defRPr>
                <a:solidFill>
                  <a:schemeClr val="bg1"/>
                </a:solidFill>
                <a:latin typeface="News Gothic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800" smtClean="0">
                <a:solidFill>
                  <a:schemeClr val="tx1"/>
                </a:solidFill>
              </a:rPr>
              <a:t>Global Navigation Satellite System</a:t>
            </a:r>
          </a:p>
        </p:txBody>
      </p:sp>
      <p:sp>
        <p:nvSpPr>
          <p:cNvPr id="1433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chemeClr val="hlink"/>
              </a:buClr>
              <a:buChar char="n"/>
              <a:defRPr sz="2800">
                <a:solidFill>
                  <a:schemeClr val="bg1"/>
                </a:solidFill>
                <a:latin typeface="News Gothic" pitchFamily="34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News Gothic" pitchFamily="34" charset="0"/>
              </a:defRPr>
            </a:lvl2pPr>
            <a:lvl3pPr marL="1143000" indent="-228600">
              <a:buChar char="•"/>
              <a:defRPr>
                <a:solidFill>
                  <a:schemeClr val="bg1"/>
                </a:solidFill>
                <a:latin typeface="News Gothic" pitchFamily="34" charset="0"/>
              </a:defRPr>
            </a:lvl3pPr>
            <a:lvl4pPr marL="1600200" indent="-228600">
              <a:buChar char="–"/>
              <a:defRPr>
                <a:solidFill>
                  <a:schemeClr val="bg1"/>
                </a:solidFill>
                <a:latin typeface="News Gothic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9pPr>
          </a:lstStyle>
          <a:p>
            <a:pPr>
              <a:buClrTx/>
              <a:buFontTx/>
              <a:buNone/>
            </a:pPr>
            <a:fld id="{0F6687CB-2CAB-496E-8A51-9B65F612555D}" type="slidenum">
              <a:rPr lang="en-US" altLang="en-US" sz="1400" smtClean="0">
                <a:solidFill>
                  <a:schemeClr val="tx1"/>
                </a:solidFill>
              </a:rPr>
              <a:pPr>
                <a:buClrTx/>
                <a:buFontTx/>
                <a:buNone/>
              </a:pPr>
              <a:t>2</a:t>
            </a:fld>
            <a:endParaRPr lang="en-US" altLang="en-US" sz="1400" smtClean="0">
              <a:solidFill>
                <a:schemeClr val="tx1"/>
              </a:solidFill>
            </a:endParaRPr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686800" cy="873125"/>
          </a:xfrm>
        </p:spPr>
        <p:txBody>
          <a:bodyPr/>
          <a:lstStyle/>
          <a:p>
            <a:r>
              <a:rPr lang="en-US" altLang="en-US" sz="4000" b="1" smtClean="0"/>
              <a:t>Global Navigation Satellite System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mtClean="0"/>
              <a:t>	</a:t>
            </a:r>
            <a:r>
              <a:rPr lang="en-US" altLang="en-US" b="1" smtClean="0"/>
              <a:t>Schedule                               Philip Wenting</a:t>
            </a: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  <a:p>
            <a:pPr lvl="1"/>
            <a:r>
              <a:rPr lang="en-US" altLang="en-US" b="1" smtClean="0"/>
              <a:t>Short explanation</a:t>
            </a:r>
            <a:br>
              <a:rPr lang="en-US" altLang="en-US" b="1" smtClean="0"/>
            </a:br>
            <a:endParaRPr lang="en-US" altLang="en-US" b="1" smtClean="0"/>
          </a:p>
          <a:p>
            <a:pPr lvl="1"/>
            <a:r>
              <a:rPr lang="en-US" altLang="en-US" b="1" smtClean="0"/>
              <a:t>Equipment, old and new </a:t>
            </a:r>
            <a:br>
              <a:rPr lang="en-US" altLang="en-US" b="1" smtClean="0"/>
            </a:br>
            <a:endParaRPr lang="en-US" altLang="en-US" smtClean="0"/>
          </a:p>
          <a:p>
            <a:pPr lvl="1"/>
            <a:r>
              <a:rPr lang="en-US" altLang="en-US" b="1" smtClean="0"/>
              <a:t>Demonstration outside ?</a:t>
            </a:r>
          </a:p>
          <a:p>
            <a:pPr lvl="1">
              <a:buFont typeface="Wingdings" pitchFamily="2" charset="2"/>
              <a:buNone/>
            </a:pPr>
            <a:endParaRPr lang="en-US" altLang="en-US" b="1" smtClean="0"/>
          </a:p>
          <a:p>
            <a:pPr lvl="1">
              <a:buFont typeface="Wingdings" pitchFamily="2" charset="2"/>
              <a:buNone/>
            </a:pPr>
            <a:r>
              <a:rPr lang="en-US" altLang="en-US" b="1" smtClean="0"/>
              <a:t>Questions?     Please interrupt and ask!</a:t>
            </a:r>
            <a:endParaRPr lang="en-US" alt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chemeClr val="hlink"/>
              </a:buClr>
              <a:buChar char="n"/>
              <a:defRPr sz="2800">
                <a:solidFill>
                  <a:schemeClr val="bg1"/>
                </a:solidFill>
                <a:latin typeface="News Gothic" pitchFamily="34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News Gothic" pitchFamily="34" charset="0"/>
              </a:defRPr>
            </a:lvl2pPr>
            <a:lvl3pPr marL="1143000" indent="-228600">
              <a:buChar char="•"/>
              <a:defRPr>
                <a:solidFill>
                  <a:schemeClr val="bg1"/>
                </a:solidFill>
                <a:latin typeface="News Gothic" pitchFamily="34" charset="0"/>
              </a:defRPr>
            </a:lvl3pPr>
            <a:lvl4pPr marL="1600200" indent="-228600">
              <a:buChar char="–"/>
              <a:defRPr>
                <a:solidFill>
                  <a:schemeClr val="bg1"/>
                </a:solidFill>
                <a:latin typeface="News Gothic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800" smtClean="0">
                <a:solidFill>
                  <a:schemeClr val="tx1"/>
                </a:solidFill>
              </a:rPr>
              <a:t>Global Navigation Satellite System</a:t>
            </a:r>
          </a:p>
        </p:txBody>
      </p:sp>
      <p:sp>
        <p:nvSpPr>
          <p:cNvPr id="1536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chemeClr val="hlink"/>
              </a:buClr>
              <a:buChar char="n"/>
              <a:defRPr sz="2800">
                <a:solidFill>
                  <a:schemeClr val="bg1"/>
                </a:solidFill>
                <a:latin typeface="News Gothic" pitchFamily="34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News Gothic" pitchFamily="34" charset="0"/>
              </a:defRPr>
            </a:lvl2pPr>
            <a:lvl3pPr marL="1143000" indent="-228600">
              <a:buChar char="•"/>
              <a:defRPr>
                <a:solidFill>
                  <a:schemeClr val="bg1"/>
                </a:solidFill>
                <a:latin typeface="News Gothic" pitchFamily="34" charset="0"/>
              </a:defRPr>
            </a:lvl3pPr>
            <a:lvl4pPr marL="1600200" indent="-228600">
              <a:buChar char="–"/>
              <a:defRPr>
                <a:solidFill>
                  <a:schemeClr val="bg1"/>
                </a:solidFill>
                <a:latin typeface="News Gothic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9pPr>
          </a:lstStyle>
          <a:p>
            <a:pPr>
              <a:buClrTx/>
              <a:buFontTx/>
              <a:buNone/>
            </a:pPr>
            <a:fld id="{4BB744BF-B091-4482-B6D8-D0062FBC70F7}" type="slidenum">
              <a:rPr lang="en-US" altLang="en-US" sz="1400" smtClean="0">
                <a:solidFill>
                  <a:schemeClr val="tx1"/>
                </a:solidFill>
              </a:rPr>
              <a:pPr>
                <a:buClrTx/>
                <a:buFontTx/>
                <a:buNone/>
              </a:pPr>
              <a:t>3</a:t>
            </a:fld>
            <a:endParaRPr lang="en-US" altLang="en-US" sz="1400" smtClean="0">
              <a:solidFill>
                <a:schemeClr val="tx1"/>
              </a:solidFill>
            </a:endParaRP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686800" cy="908050"/>
          </a:xfrm>
        </p:spPr>
        <p:txBody>
          <a:bodyPr/>
          <a:lstStyle/>
          <a:p>
            <a:r>
              <a:rPr lang="en-US" altLang="en-US" sz="4000" b="1" smtClean="0"/>
              <a:t>Global Navigation Satellite System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altLang="en-US" sz="4000" b="1" smtClean="0"/>
              <a:t>Terminology</a:t>
            </a:r>
          </a:p>
          <a:p>
            <a:pPr algn="ctr">
              <a:buFont typeface="Wingdings" pitchFamily="2" charset="2"/>
              <a:buNone/>
            </a:pPr>
            <a:r>
              <a:rPr lang="en-US" altLang="en-US" sz="4000" b="1" smtClean="0"/>
              <a:t>is</a:t>
            </a:r>
          </a:p>
          <a:p>
            <a:pPr algn="ctr">
              <a:buFont typeface="Wingdings" pitchFamily="2" charset="2"/>
              <a:buNone/>
            </a:pPr>
            <a:r>
              <a:rPr lang="en-US" altLang="en-US" sz="4000" b="1" smtClean="0"/>
              <a:t>changing !</a:t>
            </a:r>
            <a:br>
              <a:rPr lang="en-US" altLang="en-US" sz="4000" b="1" smtClean="0"/>
            </a:br>
            <a:r>
              <a:rPr lang="en-US" altLang="en-US" sz="4000" b="1" smtClean="0"/>
              <a:t/>
            </a:r>
            <a:br>
              <a:rPr lang="en-US" altLang="en-US" sz="4000" b="1" smtClean="0"/>
            </a:br>
            <a:r>
              <a:rPr lang="en-US" altLang="en-US" sz="4800" b="1" smtClean="0"/>
              <a:t>No longer </a:t>
            </a:r>
            <a:r>
              <a:rPr lang="en-US" altLang="en-US" sz="4800" b="1" smtClean="0">
                <a:solidFill>
                  <a:schemeClr val="accent2"/>
                </a:solidFill>
              </a:rPr>
              <a:t>GPS</a:t>
            </a:r>
            <a:r>
              <a:rPr lang="en-US" altLang="en-US" sz="4800" b="1" smtClean="0"/>
              <a:t> but </a:t>
            </a:r>
            <a:r>
              <a:rPr lang="en-US" altLang="en-US" sz="4800" b="1" u="sng" smtClean="0">
                <a:solidFill>
                  <a:srgbClr val="99FF33"/>
                </a:solidFill>
              </a:rPr>
              <a:t>GNSS</a:t>
            </a:r>
            <a:r>
              <a:rPr lang="en-US" altLang="en-US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chemeClr val="hlink"/>
              </a:buClr>
              <a:buChar char="n"/>
              <a:defRPr sz="2800">
                <a:solidFill>
                  <a:schemeClr val="bg1"/>
                </a:solidFill>
                <a:latin typeface="News Gothic" pitchFamily="34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News Gothic" pitchFamily="34" charset="0"/>
              </a:defRPr>
            </a:lvl2pPr>
            <a:lvl3pPr marL="1143000" indent="-228600">
              <a:buChar char="•"/>
              <a:defRPr>
                <a:solidFill>
                  <a:schemeClr val="bg1"/>
                </a:solidFill>
                <a:latin typeface="News Gothic" pitchFamily="34" charset="0"/>
              </a:defRPr>
            </a:lvl3pPr>
            <a:lvl4pPr marL="1600200" indent="-228600">
              <a:buChar char="–"/>
              <a:defRPr>
                <a:solidFill>
                  <a:schemeClr val="bg1"/>
                </a:solidFill>
                <a:latin typeface="News Gothic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800" smtClean="0">
                <a:solidFill>
                  <a:schemeClr val="tx1"/>
                </a:solidFill>
              </a:rPr>
              <a:t>Global Navigation Satellite System</a:t>
            </a:r>
          </a:p>
        </p:txBody>
      </p:sp>
      <p:sp>
        <p:nvSpPr>
          <p:cNvPr id="1638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chemeClr val="hlink"/>
              </a:buClr>
              <a:buChar char="n"/>
              <a:defRPr sz="2800">
                <a:solidFill>
                  <a:schemeClr val="bg1"/>
                </a:solidFill>
                <a:latin typeface="News Gothic" pitchFamily="34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News Gothic" pitchFamily="34" charset="0"/>
              </a:defRPr>
            </a:lvl2pPr>
            <a:lvl3pPr marL="1143000" indent="-228600">
              <a:buChar char="•"/>
              <a:defRPr>
                <a:solidFill>
                  <a:schemeClr val="bg1"/>
                </a:solidFill>
                <a:latin typeface="News Gothic" pitchFamily="34" charset="0"/>
              </a:defRPr>
            </a:lvl3pPr>
            <a:lvl4pPr marL="1600200" indent="-228600">
              <a:buChar char="–"/>
              <a:defRPr>
                <a:solidFill>
                  <a:schemeClr val="bg1"/>
                </a:solidFill>
                <a:latin typeface="News Gothic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9pPr>
          </a:lstStyle>
          <a:p>
            <a:pPr>
              <a:buClrTx/>
              <a:buFontTx/>
              <a:buNone/>
            </a:pPr>
            <a:fld id="{E5B28A08-5D13-493C-B843-38C43FD770FC}" type="slidenum">
              <a:rPr lang="en-US" altLang="en-US" sz="1400" smtClean="0">
                <a:solidFill>
                  <a:schemeClr val="tx1"/>
                </a:solidFill>
              </a:rPr>
              <a:pPr>
                <a:buClrTx/>
                <a:buFontTx/>
                <a:buNone/>
              </a:pPr>
              <a:t>4</a:t>
            </a:fld>
            <a:endParaRPr lang="en-US" altLang="en-US" sz="1400" smtClean="0">
              <a:solidFill>
                <a:schemeClr val="tx1"/>
              </a:solidFill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686800" cy="836613"/>
          </a:xfrm>
        </p:spPr>
        <p:txBody>
          <a:bodyPr/>
          <a:lstStyle/>
          <a:p>
            <a:r>
              <a:rPr lang="en-US" altLang="en-US" sz="4000" b="1" smtClean="0"/>
              <a:t>Global Navigation Satellite System</a:t>
            </a:r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/>
              <a:t>Now active</a:t>
            </a:r>
          </a:p>
          <a:p>
            <a:pPr>
              <a:defRPr/>
            </a:pPr>
            <a:endParaRPr lang="en-US" b="1" dirty="0" smtClean="0"/>
          </a:p>
          <a:p>
            <a:pPr lvl="1">
              <a:defRPr/>
            </a:pPr>
            <a:r>
              <a:rPr lang="en-US" b="1" dirty="0" smtClean="0"/>
              <a:t>GPS   </a:t>
            </a:r>
            <a:r>
              <a:rPr lang="en-US" dirty="0" smtClean="0"/>
              <a:t>USA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2000" b="1" u="sng" dirty="0" smtClean="0"/>
              <a:t>G</a:t>
            </a:r>
            <a:r>
              <a:rPr lang="en-US" sz="2000" dirty="0" smtClean="0"/>
              <a:t>lobal </a:t>
            </a:r>
            <a:r>
              <a:rPr lang="en-US" sz="2000" b="1" u="sng" dirty="0" smtClean="0"/>
              <a:t>P</a:t>
            </a:r>
            <a:r>
              <a:rPr lang="en-US" sz="2000" dirty="0" smtClean="0"/>
              <a:t>ositioning </a:t>
            </a:r>
            <a:r>
              <a:rPr lang="en-US" sz="2000" b="1" u="sng" dirty="0" smtClean="0"/>
              <a:t>S</a:t>
            </a:r>
            <a:r>
              <a:rPr lang="en-US" sz="2000" dirty="0" smtClean="0"/>
              <a:t>ystem</a:t>
            </a:r>
            <a:br>
              <a:rPr lang="en-US" sz="2000" dirty="0" smtClean="0"/>
            </a:br>
            <a:r>
              <a:rPr lang="en-US" dirty="0" smtClean="0"/>
              <a:t> </a:t>
            </a:r>
          </a:p>
          <a:p>
            <a:pPr lvl="1">
              <a:defRPr/>
            </a:pPr>
            <a:r>
              <a:rPr lang="en-US" b="1" dirty="0" smtClean="0"/>
              <a:t>GLONASS   </a:t>
            </a:r>
            <a:r>
              <a:rPr lang="en-US" dirty="0" smtClean="0"/>
              <a:t>Russia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1" u="sng" dirty="0" err="1" smtClean="0"/>
              <a:t>GLO</a:t>
            </a:r>
            <a:r>
              <a:rPr lang="en-US" sz="2000" dirty="0" err="1" smtClean="0"/>
              <a:t>bal'naya</a:t>
            </a:r>
            <a:r>
              <a:rPr lang="en-US" sz="2000" dirty="0" smtClean="0"/>
              <a:t> </a:t>
            </a:r>
            <a:r>
              <a:rPr lang="en-US" sz="2000" b="1" u="sng" dirty="0" err="1" smtClean="0"/>
              <a:t>NA</a:t>
            </a:r>
            <a:r>
              <a:rPr lang="en-US" sz="2000" dirty="0" err="1" smtClean="0"/>
              <a:t>vigatsionnaya</a:t>
            </a:r>
            <a:r>
              <a:rPr lang="en-US" sz="2000" dirty="0" smtClean="0"/>
              <a:t> </a:t>
            </a:r>
            <a:r>
              <a:rPr lang="en-US" sz="2000" b="1" u="sng" dirty="0" err="1" smtClean="0"/>
              <a:t>S</a:t>
            </a:r>
            <a:r>
              <a:rPr lang="en-US" sz="2000" dirty="0" err="1" smtClean="0"/>
              <a:t>putnikovaya</a:t>
            </a:r>
            <a:r>
              <a:rPr lang="en-US" sz="2000" dirty="0" smtClean="0"/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en-US" sz="2000" dirty="0" err="1" smtClean="0"/>
              <a:t>istema</a:t>
            </a:r>
            <a:endParaRPr lang="en-US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chemeClr val="hlink"/>
              </a:buClr>
              <a:buChar char="n"/>
              <a:defRPr sz="2800">
                <a:solidFill>
                  <a:schemeClr val="bg1"/>
                </a:solidFill>
                <a:latin typeface="News Gothic" pitchFamily="34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News Gothic" pitchFamily="34" charset="0"/>
              </a:defRPr>
            </a:lvl2pPr>
            <a:lvl3pPr marL="1143000" indent="-228600">
              <a:buChar char="•"/>
              <a:defRPr>
                <a:solidFill>
                  <a:schemeClr val="bg1"/>
                </a:solidFill>
                <a:latin typeface="News Gothic" pitchFamily="34" charset="0"/>
              </a:defRPr>
            </a:lvl3pPr>
            <a:lvl4pPr marL="1600200" indent="-228600">
              <a:buChar char="–"/>
              <a:defRPr>
                <a:solidFill>
                  <a:schemeClr val="bg1"/>
                </a:solidFill>
                <a:latin typeface="News Gothic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800" smtClean="0">
                <a:solidFill>
                  <a:schemeClr val="tx1"/>
                </a:solidFill>
              </a:rPr>
              <a:t>Global Navigation Satellite System</a:t>
            </a:r>
          </a:p>
        </p:txBody>
      </p:sp>
      <p:sp>
        <p:nvSpPr>
          <p:cNvPr id="1741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chemeClr val="hlink"/>
              </a:buClr>
              <a:buChar char="n"/>
              <a:defRPr sz="2800">
                <a:solidFill>
                  <a:schemeClr val="bg1"/>
                </a:solidFill>
                <a:latin typeface="News Gothic" pitchFamily="34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News Gothic" pitchFamily="34" charset="0"/>
              </a:defRPr>
            </a:lvl2pPr>
            <a:lvl3pPr marL="1143000" indent="-228600">
              <a:buChar char="•"/>
              <a:defRPr>
                <a:solidFill>
                  <a:schemeClr val="bg1"/>
                </a:solidFill>
                <a:latin typeface="News Gothic" pitchFamily="34" charset="0"/>
              </a:defRPr>
            </a:lvl3pPr>
            <a:lvl4pPr marL="1600200" indent="-228600">
              <a:buChar char="–"/>
              <a:defRPr>
                <a:solidFill>
                  <a:schemeClr val="bg1"/>
                </a:solidFill>
                <a:latin typeface="News Gothic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9pPr>
          </a:lstStyle>
          <a:p>
            <a:pPr>
              <a:buClrTx/>
              <a:buFontTx/>
              <a:buNone/>
            </a:pPr>
            <a:fld id="{A0C0D26C-6789-4B42-84C3-E027BE59C270}" type="slidenum">
              <a:rPr lang="en-US" altLang="en-US" sz="1400" smtClean="0">
                <a:solidFill>
                  <a:schemeClr val="tx1"/>
                </a:solidFill>
              </a:rPr>
              <a:pPr>
                <a:buClrTx/>
                <a:buFontTx/>
                <a:buNone/>
              </a:pPr>
              <a:t>5</a:t>
            </a:fld>
            <a:endParaRPr lang="en-US" altLang="en-US" sz="1400" smtClean="0">
              <a:solidFill>
                <a:schemeClr val="tx1"/>
              </a:solidFill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686800" cy="873125"/>
          </a:xfrm>
        </p:spPr>
        <p:txBody>
          <a:bodyPr/>
          <a:lstStyle/>
          <a:p>
            <a:r>
              <a:rPr lang="en-US" altLang="en-US" sz="4000" b="1" smtClean="0"/>
              <a:t>Global Navigation Satellite System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b="1" smtClean="0"/>
              <a:t>Future</a:t>
            </a:r>
          </a:p>
          <a:p>
            <a:endParaRPr lang="en-US" altLang="en-US" b="1" smtClean="0"/>
          </a:p>
          <a:p>
            <a:pPr lvl="1"/>
            <a:r>
              <a:rPr lang="en-US" altLang="en-US" b="1" smtClean="0"/>
              <a:t>Compass </a:t>
            </a:r>
            <a:r>
              <a:rPr lang="en-US" altLang="en-US" smtClean="0"/>
              <a:t>(  </a:t>
            </a:r>
            <a:r>
              <a:rPr lang="en-US" altLang="en-US" b="1" smtClean="0"/>
              <a:t>Beidou-2</a:t>
            </a:r>
            <a:r>
              <a:rPr lang="en-US" altLang="en-US" smtClean="0"/>
              <a:t> ) China  </a:t>
            </a:r>
            <a:r>
              <a:rPr lang="en-US" altLang="en-US" sz="1800" smtClean="0"/>
              <a:t>(</a:t>
            </a:r>
            <a:r>
              <a:rPr lang="en-GB" altLang="en-US" sz="1800" i="1" smtClean="0"/>
              <a:t>Ursa Maior</a:t>
            </a:r>
            <a:r>
              <a:rPr lang="en-US" altLang="en-US" sz="1800" smtClean="0"/>
              <a:t>)</a:t>
            </a:r>
            <a:br>
              <a:rPr lang="en-US" altLang="en-US" sz="1800" smtClean="0"/>
            </a:br>
            <a:r>
              <a:rPr lang="en-US" altLang="en-US" smtClean="0"/>
              <a:t> </a:t>
            </a:r>
            <a:br>
              <a:rPr lang="en-US" altLang="en-US" smtClean="0"/>
            </a:br>
            <a:endParaRPr lang="en-US" altLang="en-US" b="1" smtClean="0"/>
          </a:p>
          <a:p>
            <a:pPr lvl="1"/>
            <a:r>
              <a:rPr lang="en-US" altLang="en-US" b="1" smtClean="0"/>
              <a:t>Galileo  </a:t>
            </a:r>
            <a:r>
              <a:rPr lang="en-US" altLang="en-US" smtClean="0"/>
              <a:t>Europe</a:t>
            </a:r>
            <a:r>
              <a:rPr lang="en-US" altLang="en-US" sz="2000" smtClean="0"/>
              <a:t/>
            </a:r>
            <a:br>
              <a:rPr lang="en-US" altLang="en-US" sz="2000" smtClean="0"/>
            </a:br>
            <a:r>
              <a:rPr lang="en-US" altLang="en-US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chemeClr val="hlink"/>
              </a:buClr>
              <a:buChar char="n"/>
              <a:defRPr sz="2800">
                <a:solidFill>
                  <a:schemeClr val="bg1"/>
                </a:solidFill>
                <a:latin typeface="News Gothic" pitchFamily="34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News Gothic" pitchFamily="34" charset="0"/>
              </a:defRPr>
            </a:lvl2pPr>
            <a:lvl3pPr marL="1143000" indent="-228600">
              <a:buChar char="•"/>
              <a:defRPr>
                <a:solidFill>
                  <a:schemeClr val="bg1"/>
                </a:solidFill>
                <a:latin typeface="News Gothic" pitchFamily="34" charset="0"/>
              </a:defRPr>
            </a:lvl3pPr>
            <a:lvl4pPr marL="1600200" indent="-228600">
              <a:buChar char="–"/>
              <a:defRPr>
                <a:solidFill>
                  <a:schemeClr val="bg1"/>
                </a:solidFill>
                <a:latin typeface="News Gothic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800" smtClean="0">
                <a:solidFill>
                  <a:schemeClr val="tx1"/>
                </a:solidFill>
              </a:rPr>
              <a:t>Global Navigation Satellite System</a:t>
            </a:r>
          </a:p>
        </p:txBody>
      </p:sp>
      <p:sp>
        <p:nvSpPr>
          <p:cNvPr id="1843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chemeClr val="hlink"/>
              </a:buClr>
              <a:buChar char="n"/>
              <a:defRPr sz="2800">
                <a:solidFill>
                  <a:schemeClr val="bg1"/>
                </a:solidFill>
                <a:latin typeface="News Gothic" pitchFamily="34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News Gothic" pitchFamily="34" charset="0"/>
              </a:defRPr>
            </a:lvl2pPr>
            <a:lvl3pPr marL="1143000" indent="-228600">
              <a:buChar char="•"/>
              <a:defRPr>
                <a:solidFill>
                  <a:schemeClr val="bg1"/>
                </a:solidFill>
                <a:latin typeface="News Gothic" pitchFamily="34" charset="0"/>
              </a:defRPr>
            </a:lvl3pPr>
            <a:lvl4pPr marL="1600200" indent="-228600">
              <a:buChar char="–"/>
              <a:defRPr>
                <a:solidFill>
                  <a:schemeClr val="bg1"/>
                </a:solidFill>
                <a:latin typeface="News Gothic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9pPr>
          </a:lstStyle>
          <a:p>
            <a:pPr>
              <a:buClrTx/>
              <a:buFontTx/>
              <a:buNone/>
            </a:pPr>
            <a:fld id="{F0376430-72C0-47A7-B373-EADE445B1629}" type="slidenum">
              <a:rPr lang="en-US" altLang="en-US" sz="1400" smtClean="0">
                <a:solidFill>
                  <a:schemeClr val="tx1"/>
                </a:solidFill>
              </a:rPr>
              <a:pPr>
                <a:buClrTx/>
                <a:buFontTx/>
                <a:buNone/>
              </a:pPr>
              <a:t>6</a:t>
            </a:fld>
            <a:endParaRPr lang="en-US" altLang="en-US" sz="1400" smtClean="0">
              <a:solidFill>
                <a:schemeClr val="tx1"/>
              </a:solidFill>
            </a:endParaRP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686800" cy="873125"/>
          </a:xfrm>
        </p:spPr>
        <p:txBody>
          <a:bodyPr/>
          <a:lstStyle/>
          <a:p>
            <a:r>
              <a:rPr lang="en-US" altLang="en-US" sz="4000" b="1" smtClean="0"/>
              <a:t>Global Navigation Satellite System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0463"/>
            <a:ext cx="8229600" cy="4554537"/>
          </a:xfrm>
        </p:spPr>
        <p:txBody>
          <a:bodyPr/>
          <a:lstStyle/>
          <a:p>
            <a:r>
              <a:rPr lang="en-US" altLang="en-US" smtClean="0"/>
              <a:t>Regional</a:t>
            </a:r>
          </a:p>
          <a:p>
            <a:pPr lvl="1"/>
            <a:r>
              <a:rPr lang="en-US" altLang="en-US" b="1" smtClean="0"/>
              <a:t>IRNSS </a:t>
            </a:r>
            <a:r>
              <a:rPr lang="en-US" altLang="en-US" smtClean="0"/>
              <a:t>India</a:t>
            </a:r>
            <a:r>
              <a:rPr lang="en-US" altLang="en-US" b="1" smtClean="0"/>
              <a:t/>
            </a:r>
            <a:br>
              <a:rPr lang="en-US" altLang="en-US" b="1" smtClean="0"/>
            </a:br>
            <a:r>
              <a:rPr lang="en-US" altLang="en-US" sz="2000" b="1" u="sng" smtClean="0"/>
              <a:t>I</a:t>
            </a:r>
            <a:r>
              <a:rPr lang="en-US" altLang="en-US" sz="2000" smtClean="0"/>
              <a:t>ndian </a:t>
            </a:r>
            <a:r>
              <a:rPr lang="en-US" altLang="en-US" sz="2000" b="1" u="sng" smtClean="0"/>
              <a:t>R</a:t>
            </a:r>
            <a:r>
              <a:rPr lang="en-US" altLang="en-US" sz="2000" smtClean="0"/>
              <a:t>egional </a:t>
            </a:r>
            <a:r>
              <a:rPr lang="en-US" altLang="en-US" sz="2000" b="1" u="sng" smtClean="0"/>
              <a:t>N</a:t>
            </a:r>
            <a:r>
              <a:rPr lang="en-US" altLang="en-US" sz="2000" smtClean="0"/>
              <a:t>avigational </a:t>
            </a:r>
            <a:r>
              <a:rPr lang="en-US" altLang="en-US" sz="2000" b="1" u="sng" smtClean="0"/>
              <a:t>S</a:t>
            </a:r>
            <a:r>
              <a:rPr lang="en-US" altLang="en-US" sz="2000" smtClean="0"/>
              <a:t>atellite </a:t>
            </a:r>
            <a:r>
              <a:rPr lang="en-US" altLang="en-US" sz="2000" b="1" u="sng" smtClean="0"/>
              <a:t>S</a:t>
            </a:r>
            <a:r>
              <a:rPr lang="en-US" altLang="en-US" sz="2000" smtClean="0"/>
              <a:t>ystem</a:t>
            </a:r>
            <a:r>
              <a:rPr lang="en-US" altLang="en-US" smtClean="0"/>
              <a:t> </a:t>
            </a:r>
            <a:r>
              <a:rPr lang="en-US" altLang="en-US" sz="2000" smtClean="0"/>
              <a:t/>
            </a:r>
            <a:br>
              <a:rPr lang="en-US" altLang="en-US" sz="2000" smtClean="0"/>
            </a:br>
            <a:r>
              <a:rPr lang="en-US" altLang="en-US" smtClean="0"/>
              <a:t> </a:t>
            </a:r>
          </a:p>
          <a:p>
            <a:pPr lvl="1"/>
            <a:r>
              <a:rPr lang="en-US" altLang="en-US" b="1" smtClean="0"/>
              <a:t>Beidou-1 </a:t>
            </a:r>
            <a:r>
              <a:rPr lang="en-US" altLang="en-US" smtClean="0"/>
              <a:t>China</a:t>
            </a:r>
            <a:br>
              <a:rPr lang="en-US" altLang="en-US" smtClean="0"/>
            </a:br>
            <a:endParaRPr lang="en-US" altLang="en-US" smtClean="0"/>
          </a:p>
          <a:p>
            <a:pPr lvl="1"/>
            <a:r>
              <a:rPr lang="en-US" altLang="en-US" b="1" smtClean="0"/>
              <a:t>Doris</a:t>
            </a:r>
            <a:r>
              <a:rPr lang="en-US" altLang="en-US" smtClean="0"/>
              <a:t>   France</a:t>
            </a:r>
            <a:br>
              <a:rPr lang="en-US" altLang="en-US" smtClean="0"/>
            </a:br>
            <a:r>
              <a:rPr lang="en-US" altLang="en-US" sz="1800" b="1" u="sng" smtClean="0"/>
              <a:t>D</a:t>
            </a:r>
            <a:r>
              <a:rPr lang="en-US" altLang="en-US" sz="1800" smtClean="0"/>
              <a:t>oppler </a:t>
            </a:r>
            <a:r>
              <a:rPr lang="en-US" altLang="en-US" sz="1800" b="1" u="sng" smtClean="0"/>
              <a:t>O</a:t>
            </a:r>
            <a:r>
              <a:rPr lang="en-US" altLang="en-US" sz="1800" smtClean="0"/>
              <a:t>rbitography and </a:t>
            </a:r>
            <a:r>
              <a:rPr lang="en-US" altLang="en-US" sz="1800" b="1" u="sng" smtClean="0"/>
              <a:t>R</a:t>
            </a:r>
            <a:r>
              <a:rPr lang="en-US" altLang="en-US" sz="1800" smtClean="0"/>
              <a:t>adiopositioning </a:t>
            </a:r>
            <a:r>
              <a:rPr lang="en-US" altLang="en-US" sz="1800" b="1" u="sng" smtClean="0"/>
              <a:t>I</a:t>
            </a:r>
            <a:r>
              <a:rPr lang="en-US" altLang="en-US" sz="1800" smtClean="0"/>
              <a:t>ntegrated by </a:t>
            </a:r>
            <a:r>
              <a:rPr lang="en-US" altLang="en-US" sz="1800" b="1" u="sng" smtClean="0"/>
              <a:t>S</a:t>
            </a:r>
            <a:r>
              <a:rPr lang="en-US" altLang="en-US" sz="1800" smtClean="0"/>
              <a:t>atellite</a:t>
            </a:r>
            <a:br>
              <a:rPr lang="en-US" altLang="en-US" sz="1800" smtClean="0"/>
            </a:br>
            <a:r>
              <a:rPr lang="en-US" altLang="en-US" sz="1600" smtClean="0"/>
              <a:t> </a:t>
            </a:r>
            <a:endParaRPr lang="en-US" altLang="en-US" smtClean="0"/>
          </a:p>
          <a:p>
            <a:pPr lvl="1"/>
            <a:r>
              <a:rPr lang="en-US" altLang="en-US" b="1" smtClean="0"/>
              <a:t>QZSS</a:t>
            </a:r>
            <a:r>
              <a:rPr lang="en-US" altLang="en-US" smtClean="0"/>
              <a:t>   Japan</a:t>
            </a:r>
            <a:br>
              <a:rPr lang="en-US" altLang="en-US" smtClean="0"/>
            </a:br>
            <a:r>
              <a:rPr lang="en-US" altLang="en-US" sz="2000" b="1" u="sng" smtClean="0"/>
              <a:t>Q</a:t>
            </a:r>
            <a:r>
              <a:rPr lang="en-US" altLang="en-US" sz="2000" smtClean="0"/>
              <a:t>uasi-</a:t>
            </a:r>
            <a:r>
              <a:rPr lang="en-US" altLang="en-US" sz="2000" b="1" u="sng" smtClean="0"/>
              <a:t>Z</a:t>
            </a:r>
            <a:r>
              <a:rPr lang="en-US" altLang="en-US" sz="2000" smtClean="0"/>
              <a:t>enith </a:t>
            </a:r>
            <a:r>
              <a:rPr lang="en-US" altLang="en-US" sz="2000" b="1" u="sng" smtClean="0"/>
              <a:t>S</a:t>
            </a:r>
            <a:r>
              <a:rPr lang="en-US" altLang="en-US" sz="2000" smtClean="0"/>
              <a:t>atellite </a:t>
            </a:r>
            <a:r>
              <a:rPr lang="en-US" altLang="en-US" sz="2000" b="1" u="sng" smtClean="0"/>
              <a:t>S</a:t>
            </a:r>
            <a:r>
              <a:rPr lang="en-US" altLang="en-US" sz="2000" smtClean="0"/>
              <a:t>ystem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chemeClr val="hlink"/>
              </a:buClr>
              <a:buChar char="n"/>
              <a:defRPr sz="2800">
                <a:solidFill>
                  <a:schemeClr val="bg1"/>
                </a:solidFill>
                <a:latin typeface="News Gothic" pitchFamily="34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News Gothic" pitchFamily="34" charset="0"/>
              </a:defRPr>
            </a:lvl2pPr>
            <a:lvl3pPr marL="1143000" indent="-228600">
              <a:buChar char="•"/>
              <a:defRPr>
                <a:solidFill>
                  <a:schemeClr val="bg1"/>
                </a:solidFill>
                <a:latin typeface="News Gothic" pitchFamily="34" charset="0"/>
              </a:defRPr>
            </a:lvl3pPr>
            <a:lvl4pPr marL="1600200" indent="-228600">
              <a:buChar char="–"/>
              <a:defRPr>
                <a:solidFill>
                  <a:schemeClr val="bg1"/>
                </a:solidFill>
                <a:latin typeface="News Gothic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800" smtClean="0">
                <a:solidFill>
                  <a:schemeClr val="tx1"/>
                </a:solidFill>
              </a:rPr>
              <a:t>Global Navigation Satellite System</a:t>
            </a:r>
          </a:p>
        </p:txBody>
      </p:sp>
      <p:sp>
        <p:nvSpPr>
          <p:cNvPr id="1945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chemeClr val="hlink"/>
              </a:buClr>
              <a:buChar char="n"/>
              <a:defRPr sz="2800">
                <a:solidFill>
                  <a:schemeClr val="bg1"/>
                </a:solidFill>
                <a:latin typeface="News Gothic" pitchFamily="34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News Gothic" pitchFamily="34" charset="0"/>
              </a:defRPr>
            </a:lvl2pPr>
            <a:lvl3pPr marL="1143000" indent="-228600">
              <a:buChar char="•"/>
              <a:defRPr>
                <a:solidFill>
                  <a:schemeClr val="bg1"/>
                </a:solidFill>
                <a:latin typeface="News Gothic" pitchFamily="34" charset="0"/>
              </a:defRPr>
            </a:lvl3pPr>
            <a:lvl4pPr marL="1600200" indent="-228600">
              <a:buChar char="–"/>
              <a:defRPr>
                <a:solidFill>
                  <a:schemeClr val="bg1"/>
                </a:solidFill>
                <a:latin typeface="News Gothic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9pPr>
          </a:lstStyle>
          <a:p>
            <a:pPr>
              <a:buClrTx/>
              <a:buFontTx/>
              <a:buNone/>
            </a:pPr>
            <a:fld id="{03F94920-59A5-4FCA-BE0E-AE61973E29ED}" type="slidenum">
              <a:rPr lang="en-US" altLang="en-US" sz="1400" smtClean="0">
                <a:solidFill>
                  <a:schemeClr val="tx1"/>
                </a:solidFill>
              </a:rPr>
              <a:pPr>
                <a:buClrTx/>
                <a:buFontTx/>
                <a:buNone/>
              </a:pPr>
              <a:t>7</a:t>
            </a:fld>
            <a:endParaRPr lang="en-US" altLang="en-US" sz="1400" smtClean="0">
              <a:solidFill>
                <a:schemeClr val="tx1"/>
              </a:solidFill>
            </a:endParaRP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686800" cy="873125"/>
          </a:xfrm>
        </p:spPr>
        <p:txBody>
          <a:bodyPr/>
          <a:lstStyle/>
          <a:p>
            <a:r>
              <a:rPr lang="en-US" altLang="en-US" sz="4000" b="1" smtClean="0"/>
              <a:t>Global Navigation Satellite System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7524" y="1221482"/>
            <a:ext cx="8229600" cy="43434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altLang="en-US" sz="3600" b="1" dirty="0" smtClean="0"/>
              <a:t>Technical information</a:t>
            </a:r>
          </a:p>
          <a:p>
            <a:pPr>
              <a:buFont typeface="Wingdings" pitchFamily="2" charset="2"/>
              <a:buNone/>
            </a:pPr>
            <a:endParaRPr lang="en-US" altLang="en-US" b="1" dirty="0" smtClean="0"/>
          </a:p>
          <a:p>
            <a:pPr>
              <a:buFont typeface="Wingdings" pitchFamily="2" charset="2"/>
              <a:buNone/>
            </a:pPr>
            <a:r>
              <a:rPr lang="en-US" altLang="en-US" b="1" dirty="0" smtClean="0"/>
              <a:t>A satellite is a radio transmitter</a:t>
            </a:r>
          </a:p>
          <a:p>
            <a:pPr>
              <a:buFont typeface="Wingdings" pitchFamily="2" charset="2"/>
              <a:buNone/>
            </a:pPr>
            <a:r>
              <a:rPr lang="en-US" altLang="en-US" b="1" dirty="0" smtClean="0"/>
              <a:t>Distance to earth:  20200 km.</a:t>
            </a:r>
          </a:p>
          <a:p>
            <a:pPr>
              <a:buFont typeface="Wingdings" pitchFamily="2" charset="2"/>
              <a:buNone/>
            </a:pPr>
            <a:r>
              <a:rPr lang="en-US" altLang="en-US" b="1" dirty="0" smtClean="0"/>
              <a:t>Frequency and Wave length ( ± 20 cm.) </a:t>
            </a:r>
          </a:p>
          <a:p>
            <a:pPr>
              <a:buFont typeface="Wingdings" pitchFamily="2" charset="2"/>
              <a:buNone/>
            </a:pPr>
            <a:r>
              <a:rPr lang="en-US" altLang="en-US" b="1" dirty="0" smtClean="0"/>
              <a:t>With 28 satellites always 4 “visible”,</a:t>
            </a:r>
          </a:p>
          <a:p>
            <a:pPr>
              <a:buFont typeface="Wingdings" pitchFamily="2" charset="2"/>
              <a:buNone/>
            </a:pPr>
            <a:r>
              <a:rPr lang="en-US" altLang="en-US" b="1" dirty="0" smtClean="0"/>
              <a:t>and why 4?</a:t>
            </a:r>
          </a:p>
          <a:p>
            <a:endParaRPr lang="en-US" altLang="en-US" b="1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918" y="140974"/>
            <a:ext cx="7394492" cy="67170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64880" cy="6201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3746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chemeClr val="hlink"/>
              </a:buClr>
              <a:buChar char="n"/>
              <a:defRPr sz="2800">
                <a:solidFill>
                  <a:schemeClr val="bg1"/>
                </a:solidFill>
                <a:latin typeface="News Gothic" pitchFamily="34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News Gothic" pitchFamily="34" charset="0"/>
              </a:defRPr>
            </a:lvl2pPr>
            <a:lvl3pPr marL="1143000" indent="-228600">
              <a:buChar char="•"/>
              <a:defRPr>
                <a:solidFill>
                  <a:schemeClr val="bg1"/>
                </a:solidFill>
                <a:latin typeface="News Gothic" pitchFamily="34" charset="0"/>
              </a:defRPr>
            </a:lvl3pPr>
            <a:lvl4pPr marL="1600200" indent="-228600">
              <a:buChar char="–"/>
              <a:defRPr>
                <a:solidFill>
                  <a:schemeClr val="bg1"/>
                </a:solidFill>
                <a:latin typeface="News Gothic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800" smtClean="0">
                <a:solidFill>
                  <a:schemeClr val="tx1"/>
                </a:solidFill>
              </a:rPr>
              <a:t>Global Navigation Satellite System</a:t>
            </a:r>
          </a:p>
        </p:txBody>
      </p:sp>
      <p:sp>
        <p:nvSpPr>
          <p:cNvPr id="2048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chemeClr val="hlink"/>
              </a:buClr>
              <a:buChar char="n"/>
              <a:defRPr sz="2800">
                <a:solidFill>
                  <a:schemeClr val="bg1"/>
                </a:solidFill>
                <a:latin typeface="News Gothic" pitchFamily="34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News Gothic" pitchFamily="34" charset="0"/>
              </a:defRPr>
            </a:lvl2pPr>
            <a:lvl3pPr marL="1143000" indent="-228600">
              <a:buChar char="•"/>
              <a:defRPr>
                <a:solidFill>
                  <a:schemeClr val="bg1"/>
                </a:solidFill>
                <a:latin typeface="News Gothic" pitchFamily="34" charset="0"/>
              </a:defRPr>
            </a:lvl3pPr>
            <a:lvl4pPr marL="1600200" indent="-228600">
              <a:buChar char="–"/>
              <a:defRPr>
                <a:solidFill>
                  <a:schemeClr val="bg1"/>
                </a:solidFill>
                <a:latin typeface="News Gothic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9pPr>
          </a:lstStyle>
          <a:p>
            <a:pPr>
              <a:buClrTx/>
              <a:buFontTx/>
              <a:buNone/>
            </a:pPr>
            <a:fld id="{D41CAA70-7567-400D-92A3-20E046A414C5}" type="slidenum">
              <a:rPr lang="en-US" altLang="en-US" sz="1400" smtClean="0">
                <a:solidFill>
                  <a:schemeClr val="tx1"/>
                </a:solidFill>
              </a:rPr>
              <a:pPr>
                <a:buClrTx/>
                <a:buFontTx/>
                <a:buNone/>
              </a:pPr>
              <a:t>8</a:t>
            </a:fld>
            <a:endParaRPr lang="en-US" altLang="en-US" sz="1400" smtClean="0">
              <a:solidFill>
                <a:schemeClr val="tx1"/>
              </a:solidFill>
            </a:endParaRP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686800" cy="873125"/>
          </a:xfrm>
        </p:spPr>
        <p:txBody>
          <a:bodyPr/>
          <a:lstStyle/>
          <a:p>
            <a:r>
              <a:rPr lang="en-US" altLang="en-US" sz="4000" b="1" smtClean="0"/>
              <a:t>Global Navigation Satellite System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b="1" dirty="0" smtClean="0"/>
              <a:t>Positions directly calculated from Satellite data are always wrong ! </a:t>
            </a:r>
          </a:p>
          <a:p>
            <a:endParaRPr lang="en-US" altLang="en-US" b="1" dirty="0" smtClean="0"/>
          </a:p>
          <a:p>
            <a:endParaRPr lang="en-US" altLang="en-US" b="1" dirty="0" smtClean="0"/>
          </a:p>
          <a:p>
            <a:pPr lvl="1"/>
            <a:r>
              <a:rPr lang="en-US" altLang="en-US" b="1" dirty="0" smtClean="0"/>
              <a:t>Why ? </a:t>
            </a:r>
          </a:p>
          <a:p>
            <a:endParaRPr lang="en-US" altLang="en-US" b="1" dirty="0" smtClean="0"/>
          </a:p>
          <a:p>
            <a:pPr lvl="1"/>
            <a:endParaRPr lang="en-US" altLang="en-US" b="1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1500"/>
            <a:ext cx="9144000" cy="5715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chemeClr val="hlink"/>
              </a:buClr>
              <a:buChar char="n"/>
              <a:defRPr sz="2800">
                <a:solidFill>
                  <a:schemeClr val="bg1"/>
                </a:solidFill>
                <a:latin typeface="News Gothic" pitchFamily="34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News Gothic" pitchFamily="34" charset="0"/>
              </a:defRPr>
            </a:lvl2pPr>
            <a:lvl3pPr marL="1143000" indent="-228600">
              <a:buChar char="•"/>
              <a:defRPr>
                <a:solidFill>
                  <a:schemeClr val="bg1"/>
                </a:solidFill>
                <a:latin typeface="News Gothic" pitchFamily="34" charset="0"/>
              </a:defRPr>
            </a:lvl3pPr>
            <a:lvl4pPr marL="1600200" indent="-228600">
              <a:buChar char="–"/>
              <a:defRPr>
                <a:solidFill>
                  <a:schemeClr val="bg1"/>
                </a:solidFill>
                <a:latin typeface="News Gothic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800" smtClean="0">
                <a:solidFill>
                  <a:schemeClr val="tx1"/>
                </a:solidFill>
              </a:rPr>
              <a:t>Global Navigation Satellite System</a:t>
            </a:r>
          </a:p>
        </p:txBody>
      </p:sp>
      <p:sp>
        <p:nvSpPr>
          <p:cNvPr id="2150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chemeClr val="hlink"/>
              </a:buClr>
              <a:buChar char="n"/>
              <a:defRPr sz="2800">
                <a:solidFill>
                  <a:schemeClr val="bg1"/>
                </a:solidFill>
                <a:latin typeface="News Gothic" pitchFamily="34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News Gothic" pitchFamily="34" charset="0"/>
              </a:defRPr>
            </a:lvl2pPr>
            <a:lvl3pPr marL="1143000" indent="-228600">
              <a:buChar char="•"/>
              <a:defRPr>
                <a:solidFill>
                  <a:schemeClr val="bg1"/>
                </a:solidFill>
                <a:latin typeface="News Gothic" pitchFamily="34" charset="0"/>
              </a:defRPr>
            </a:lvl3pPr>
            <a:lvl4pPr marL="1600200" indent="-228600">
              <a:buChar char="–"/>
              <a:defRPr>
                <a:solidFill>
                  <a:schemeClr val="bg1"/>
                </a:solidFill>
                <a:latin typeface="News Gothic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News Gothic" pitchFamily="34" charset="0"/>
              </a:defRPr>
            </a:lvl9pPr>
          </a:lstStyle>
          <a:p>
            <a:pPr>
              <a:buClrTx/>
              <a:buFontTx/>
              <a:buNone/>
            </a:pPr>
            <a:fld id="{201A22CB-9F96-45A5-A91A-E01F6F64BCA4}" type="slidenum">
              <a:rPr lang="en-US" altLang="en-US" sz="1400" smtClean="0">
                <a:solidFill>
                  <a:schemeClr val="tx1"/>
                </a:solidFill>
              </a:rPr>
              <a:pPr>
                <a:buClrTx/>
                <a:buFontTx/>
                <a:buNone/>
              </a:pPr>
              <a:t>9</a:t>
            </a:fld>
            <a:endParaRPr lang="en-US" altLang="en-US" sz="1400" smtClean="0">
              <a:solidFill>
                <a:schemeClr val="tx1"/>
              </a:solidFill>
            </a:endParaRP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686800" cy="908050"/>
          </a:xfrm>
        </p:spPr>
        <p:txBody>
          <a:bodyPr/>
          <a:lstStyle/>
          <a:p>
            <a:r>
              <a:rPr lang="en-US" altLang="en-US" sz="4000" b="1" smtClean="0"/>
              <a:t>Global Navigation Satellite System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b="1" smtClean="0"/>
              <a:t>Accuracy</a:t>
            </a:r>
          </a:p>
          <a:p>
            <a:endParaRPr lang="en-US" altLang="en-US" b="1" smtClean="0"/>
          </a:p>
          <a:p>
            <a:pPr lvl="1"/>
            <a:r>
              <a:rPr lang="en-US" altLang="en-US" b="1" smtClean="0"/>
              <a:t>Standard  </a:t>
            </a:r>
            <a:r>
              <a:rPr lang="en-US" altLang="en-US" sz="2000" smtClean="0"/>
              <a:t>up to 10 metres</a:t>
            </a:r>
            <a:br>
              <a:rPr lang="en-US" altLang="en-US" sz="2000" smtClean="0"/>
            </a:br>
            <a:r>
              <a:rPr lang="en-US" altLang="en-US" sz="2000" smtClean="0"/>
              <a:t>  </a:t>
            </a:r>
            <a:r>
              <a:rPr lang="en-US" altLang="en-US" smtClean="0"/>
              <a:t> </a:t>
            </a:r>
          </a:p>
          <a:p>
            <a:pPr lvl="1"/>
            <a:r>
              <a:rPr lang="en-US" altLang="en-US" b="1" smtClean="0"/>
              <a:t>Differential   </a:t>
            </a:r>
            <a:r>
              <a:rPr lang="en-US" altLang="en-US" sz="2000" smtClean="0"/>
              <a:t>up to 1 metre</a:t>
            </a:r>
            <a:r>
              <a:rPr lang="en-US" altLang="en-US" b="1" smtClean="0"/>
              <a:t/>
            </a:r>
            <a:br>
              <a:rPr lang="en-US" altLang="en-US" b="1" smtClean="0"/>
            </a:br>
            <a:endParaRPr lang="en-US" altLang="en-US" b="1" smtClean="0"/>
          </a:p>
          <a:p>
            <a:pPr lvl="1"/>
            <a:r>
              <a:rPr lang="en-US" altLang="en-US" b="1" smtClean="0"/>
              <a:t>RTK   </a:t>
            </a:r>
            <a:r>
              <a:rPr lang="en-US" altLang="en-US" sz="1800" smtClean="0"/>
              <a:t>few cm</a:t>
            </a:r>
          </a:p>
          <a:p>
            <a:pPr lvl="1"/>
            <a:endParaRPr lang="en-US" altLang="en-US" sz="1800" smtClean="0"/>
          </a:p>
          <a:p>
            <a:pPr lvl="1">
              <a:buFont typeface="Wingdings" pitchFamily="2" charset="2"/>
              <a:buNone/>
            </a:pPr>
            <a:r>
              <a:rPr lang="en-US" altLang="en-US" sz="1800" smtClean="0"/>
              <a:t>And almost everything in between, depending on the budget !</a:t>
            </a:r>
          </a:p>
          <a:p>
            <a:pPr lvl="1">
              <a:buFont typeface="Wingdings" pitchFamily="2" charset="2"/>
              <a:buNone/>
            </a:pPr>
            <a:r>
              <a:rPr lang="en-US" altLang="en-US" sz="1800" smtClean="0"/>
              <a:t>More money &gt;&gt; higher accuracy.</a:t>
            </a:r>
          </a:p>
          <a:p>
            <a:pPr lvl="1"/>
            <a:endParaRPr lang="en-US" altLang="en-US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GI_Intro_2005">
  <a:themeElements>
    <a:clrScheme name="IGI_Intro_2005 1">
      <a:dk1>
        <a:srgbClr val="004C78"/>
      </a:dk1>
      <a:lt1>
        <a:srgbClr val="FFFFFF"/>
      </a:lt1>
      <a:dk2>
        <a:srgbClr val="FFFFFF"/>
      </a:dk2>
      <a:lt2>
        <a:srgbClr val="808080"/>
      </a:lt2>
      <a:accent1>
        <a:srgbClr val="80BA64"/>
      </a:accent1>
      <a:accent2>
        <a:srgbClr val="E75200"/>
      </a:accent2>
      <a:accent3>
        <a:srgbClr val="FFFFFF"/>
      </a:accent3>
      <a:accent4>
        <a:srgbClr val="004065"/>
      </a:accent4>
      <a:accent5>
        <a:srgbClr val="C0D9B8"/>
      </a:accent5>
      <a:accent6>
        <a:srgbClr val="D14900"/>
      </a:accent6>
      <a:hlink>
        <a:srgbClr val="EAB200"/>
      </a:hlink>
      <a:folHlink>
        <a:srgbClr val="B2B2B2"/>
      </a:folHlink>
    </a:clrScheme>
    <a:fontScheme name="IGI_Intro_2005">
      <a:majorFont>
        <a:latin typeface="News Gothic"/>
        <a:ea typeface=""/>
        <a:cs typeface=""/>
      </a:majorFont>
      <a:minorFont>
        <a:latin typeface="News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4C78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742950" marR="0" indent="-28575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20000"/>
          </a:spcAft>
          <a:buClr>
            <a:srgbClr val="80BA64"/>
          </a:buClr>
          <a:buSzPct val="75000"/>
          <a:buFont typeface="Wingdings" pitchFamily="2" charset="2"/>
          <a:buChar char="l"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News Gothic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4C78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742950" marR="0" indent="-28575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20000"/>
          </a:spcAft>
          <a:buClr>
            <a:srgbClr val="80BA64"/>
          </a:buClr>
          <a:buSzPct val="75000"/>
          <a:buFont typeface="Wingdings" pitchFamily="2" charset="2"/>
          <a:buChar char="l"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News Gothic" pitchFamily="34" charset="0"/>
          </a:defRPr>
        </a:defPPr>
      </a:lstStyle>
    </a:lnDef>
  </a:objectDefaults>
  <a:extraClrSchemeLst>
    <a:extraClrScheme>
      <a:clrScheme name="IGI_Intro_2005 1">
        <a:dk1>
          <a:srgbClr val="004C78"/>
        </a:dk1>
        <a:lt1>
          <a:srgbClr val="FFFFFF"/>
        </a:lt1>
        <a:dk2>
          <a:srgbClr val="FFFFFF"/>
        </a:dk2>
        <a:lt2>
          <a:srgbClr val="808080"/>
        </a:lt2>
        <a:accent1>
          <a:srgbClr val="80BA64"/>
        </a:accent1>
        <a:accent2>
          <a:srgbClr val="E75200"/>
        </a:accent2>
        <a:accent3>
          <a:srgbClr val="FFFFFF"/>
        </a:accent3>
        <a:accent4>
          <a:srgbClr val="004065"/>
        </a:accent4>
        <a:accent5>
          <a:srgbClr val="C0D9B8"/>
        </a:accent5>
        <a:accent6>
          <a:srgbClr val="D14900"/>
        </a:accent6>
        <a:hlink>
          <a:srgbClr val="EAB2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3059</TotalTime>
  <Words>251</Words>
  <Application>Microsoft Office PowerPoint</Application>
  <PresentationFormat>Diavoorstelling (4:3)</PresentationFormat>
  <Paragraphs>104</Paragraphs>
  <Slides>14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5" baseType="lpstr">
      <vt:lpstr>IGI_Intro_2005</vt:lpstr>
      <vt:lpstr> Global Navigation Satellite System</vt:lpstr>
      <vt:lpstr>Global Navigation Satellite System</vt:lpstr>
      <vt:lpstr>Global Navigation Satellite System</vt:lpstr>
      <vt:lpstr>Global Navigation Satellite System</vt:lpstr>
      <vt:lpstr>Global Navigation Satellite System</vt:lpstr>
      <vt:lpstr>Global Navigation Satellite System</vt:lpstr>
      <vt:lpstr>Global Navigation Satellite System</vt:lpstr>
      <vt:lpstr>Global Navigation Satellite System</vt:lpstr>
      <vt:lpstr>Global Navigation Satellite System</vt:lpstr>
      <vt:lpstr>Global Navigation Satellite System</vt:lpstr>
      <vt:lpstr>Global Navigation Satellite System</vt:lpstr>
      <vt:lpstr>Global Navigation Satellite System</vt:lpstr>
      <vt:lpstr>Global Navigation Satellite System</vt:lpstr>
      <vt:lpstr>Global Navigation Satellite System</vt:lpstr>
    </vt:vector>
  </TitlesOfParts>
  <Company>Wageningen University &amp; Research Centre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Global Navigation Satellite System</dc:title>
  <dc:creator>wenti001</dc:creator>
  <dc:description>Huisstijltemplate oktober 2003:_x000d_
Beamerpresentatie voor slides met blauwe achtergrond, incl. blauwe titelslide en afsluiter</dc:description>
  <cp:lastModifiedBy>Bos, Hilde</cp:lastModifiedBy>
  <cp:revision>189</cp:revision>
  <cp:lastPrinted>2003-10-17T13:36:13Z</cp:lastPrinted>
  <dcterms:created xsi:type="dcterms:W3CDTF">2006-07-11T08:09:08Z</dcterms:created>
  <dcterms:modified xsi:type="dcterms:W3CDTF">2013-10-14T08:37:40Z</dcterms:modified>
  <cp:category>Huisstijl</cp:category>
</cp:coreProperties>
</file>