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1"/>
  </p:sldMasterIdLst>
  <p:notesMasterIdLst>
    <p:notesMasterId r:id="rId4"/>
  </p:notesMasterIdLst>
  <p:sldIdLst>
    <p:sldId id="258" r:id="rId2"/>
    <p:sldId id="266" r:id="rId3"/>
  </p:sldIdLst>
  <p:sldSz cx="30243463" cy="42773600"/>
  <p:notesSz cx="6797675" cy="9926638"/>
  <p:embeddedFontLst>
    <p:embeddedFont>
      <p:font typeface="Verdana" panose="020B0604030504040204"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Lst>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2086158" algn="l" rtl="0" fontAlgn="base">
      <a:spcBef>
        <a:spcPct val="0"/>
      </a:spcBef>
      <a:spcAft>
        <a:spcPct val="0"/>
      </a:spcAft>
      <a:defRPr kern="1200">
        <a:solidFill>
          <a:schemeClr val="tx1"/>
        </a:solidFill>
        <a:latin typeface="Calibri" pitchFamily="34" charset="0"/>
        <a:ea typeface="+mn-ea"/>
        <a:cs typeface="+mn-cs"/>
      </a:defRPr>
    </a:lvl2pPr>
    <a:lvl3pPr marL="4172316" algn="l" rtl="0" fontAlgn="base">
      <a:spcBef>
        <a:spcPct val="0"/>
      </a:spcBef>
      <a:spcAft>
        <a:spcPct val="0"/>
      </a:spcAft>
      <a:defRPr kern="1200">
        <a:solidFill>
          <a:schemeClr val="tx1"/>
        </a:solidFill>
        <a:latin typeface="Calibri" pitchFamily="34" charset="0"/>
        <a:ea typeface="+mn-ea"/>
        <a:cs typeface="+mn-cs"/>
      </a:defRPr>
    </a:lvl3pPr>
    <a:lvl4pPr marL="6258474" algn="l" rtl="0" fontAlgn="base">
      <a:spcBef>
        <a:spcPct val="0"/>
      </a:spcBef>
      <a:spcAft>
        <a:spcPct val="0"/>
      </a:spcAft>
      <a:defRPr kern="1200">
        <a:solidFill>
          <a:schemeClr val="tx1"/>
        </a:solidFill>
        <a:latin typeface="Calibri" pitchFamily="34" charset="0"/>
        <a:ea typeface="+mn-ea"/>
        <a:cs typeface="+mn-cs"/>
      </a:defRPr>
    </a:lvl4pPr>
    <a:lvl5pPr marL="8344632" algn="l" rtl="0" fontAlgn="base">
      <a:spcBef>
        <a:spcPct val="0"/>
      </a:spcBef>
      <a:spcAft>
        <a:spcPct val="0"/>
      </a:spcAft>
      <a:defRPr kern="1200">
        <a:solidFill>
          <a:schemeClr val="tx1"/>
        </a:solidFill>
        <a:latin typeface="Calibri" pitchFamily="34" charset="0"/>
        <a:ea typeface="+mn-ea"/>
        <a:cs typeface="+mn-cs"/>
      </a:defRPr>
    </a:lvl5pPr>
    <a:lvl6pPr marL="10430789" algn="l" defTabSz="4172316" rtl="0" eaLnBrk="1" latinLnBrk="0" hangingPunct="1">
      <a:defRPr kern="1200">
        <a:solidFill>
          <a:schemeClr val="tx1"/>
        </a:solidFill>
        <a:latin typeface="Calibri" pitchFamily="34" charset="0"/>
        <a:ea typeface="+mn-ea"/>
        <a:cs typeface="+mn-cs"/>
      </a:defRPr>
    </a:lvl6pPr>
    <a:lvl7pPr marL="12516947" algn="l" defTabSz="4172316" rtl="0" eaLnBrk="1" latinLnBrk="0" hangingPunct="1">
      <a:defRPr kern="1200">
        <a:solidFill>
          <a:schemeClr val="tx1"/>
        </a:solidFill>
        <a:latin typeface="Calibri" pitchFamily="34" charset="0"/>
        <a:ea typeface="+mn-ea"/>
        <a:cs typeface="+mn-cs"/>
      </a:defRPr>
    </a:lvl7pPr>
    <a:lvl8pPr marL="14603105" algn="l" defTabSz="4172316" rtl="0" eaLnBrk="1" latinLnBrk="0" hangingPunct="1">
      <a:defRPr kern="1200">
        <a:solidFill>
          <a:schemeClr val="tx1"/>
        </a:solidFill>
        <a:latin typeface="Calibri" pitchFamily="34" charset="0"/>
        <a:ea typeface="+mn-ea"/>
        <a:cs typeface="+mn-cs"/>
      </a:defRPr>
    </a:lvl8pPr>
    <a:lvl9pPr marL="16689263" algn="l" defTabSz="4172316"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680">
          <p15:clr>
            <a:srgbClr val="A4A3A4"/>
          </p15:clr>
        </p15:guide>
        <p15:guide id="2" orient="horz" pos="7255">
          <p15:clr>
            <a:srgbClr val="A4A3A4"/>
          </p15:clr>
        </p15:guide>
        <p15:guide id="3" orient="horz" pos="26292">
          <p15:clr>
            <a:srgbClr val="A4A3A4"/>
          </p15:clr>
        </p15:guide>
        <p15:guide id="4" pos="682">
          <p15:clr>
            <a:srgbClr val="A4A3A4"/>
          </p15:clr>
        </p15:guide>
        <p15:guide id="5" pos="18369">
          <p15:clr>
            <a:srgbClr val="A4A3A4"/>
          </p15:clr>
        </p15:guide>
        <p15:guide id="6" pos="9261">
          <p15:clr>
            <a:srgbClr val="A4A3A4"/>
          </p15:clr>
        </p15:guide>
        <p15:guide id="7" pos="9797">
          <p15:clr>
            <a:srgbClr val="A4A3A4"/>
          </p15:clr>
        </p15:guide>
        <p15:guide id="8" pos="12293">
          <p15:clr>
            <a:srgbClr val="A4A3A4"/>
          </p15:clr>
        </p15:guide>
        <p15:guide id="9" pos="15331">
          <p15:clr>
            <a:srgbClr val="A4A3A4"/>
          </p15:clr>
        </p15:guide>
        <p15:guide id="10" pos="12835">
          <p15:clr>
            <a:srgbClr val="A4A3A4"/>
          </p15:clr>
        </p15:guide>
        <p15:guide id="11" pos="15875">
          <p15:clr>
            <a:srgbClr val="A4A3A4"/>
          </p15:clr>
        </p15:guide>
        <p15:guide id="12" pos="5239">
          <p15:clr>
            <a:srgbClr val="A4A3A4"/>
          </p15:clr>
        </p15:guide>
        <p15:guide id="13" pos="4694">
          <p15:clr>
            <a:srgbClr val="A4A3A4"/>
          </p15:clr>
        </p15:guide>
        <p15:guide id="14" pos="3720">
          <p15:clr>
            <a:srgbClr val="A4A3A4"/>
          </p15:clr>
        </p15:guide>
        <p15:guide id="15" pos="3184">
          <p15:clr>
            <a:srgbClr val="A4A3A4"/>
          </p15:clr>
        </p15:guide>
        <p15:guide id="16" pos="6212">
          <p15:clr>
            <a:srgbClr val="A4A3A4"/>
          </p15:clr>
        </p15:guide>
        <p15:guide id="17" pos="6768">
          <p15:clr>
            <a:srgbClr val="A4A3A4"/>
          </p15:clr>
        </p15:guide>
        <p15:guide id="18" pos="13819">
          <p15:clr>
            <a:srgbClr val="A4A3A4"/>
          </p15:clr>
        </p15:guide>
        <p15:guide id="19" pos="143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jsers, Edwin" initials="KE" lastIdx="4" clrIdx="0">
    <p:extLst>
      <p:ext uri="{19B8F6BF-5375-455C-9EA6-DF929625EA0E}">
        <p15:presenceInfo xmlns:p15="http://schemas.microsoft.com/office/powerpoint/2012/main" userId="Keijsers, Edwin" providerId="None"/>
      </p:ext>
    </p:extLst>
  </p:cmAuthor>
  <p:cmAuthor id="2" name="Koning, Cor" initials="KC" lastIdx="4" clrIdx="1">
    <p:extLst>
      <p:ext uri="{19B8F6BF-5375-455C-9EA6-DF929625EA0E}">
        <p15:presenceInfo xmlns:p15="http://schemas.microsoft.com/office/powerpoint/2012/main" userId="S-1-5-21-2573208799-187067640-1722879566-2699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9F9F9"/>
    <a:srgbClr val="3F9C35"/>
    <a:srgbClr val="FFFFFF"/>
    <a:srgbClr val="34B233"/>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5026" autoAdjust="0"/>
    <p:restoredTop sz="99657" autoAdjust="0"/>
  </p:normalViewPr>
  <p:slideViewPr>
    <p:cSldViewPr snapToGrid="0" showGuides="1">
      <p:cViewPr>
        <p:scale>
          <a:sx n="33" d="100"/>
          <a:sy n="33" d="100"/>
        </p:scale>
        <p:origin x="1368" y="24"/>
      </p:cViewPr>
      <p:guideLst>
        <p:guide orient="horz" pos="680"/>
        <p:guide orient="horz" pos="7255"/>
        <p:guide orient="horz" pos="26292"/>
        <p:guide pos="682"/>
        <p:guide pos="18369"/>
        <p:guide pos="9261"/>
        <p:guide pos="9797"/>
        <p:guide pos="12293"/>
        <p:guide pos="15331"/>
        <p:guide pos="12835"/>
        <p:guide pos="15875"/>
        <p:guide pos="5239"/>
        <p:guide pos="4694"/>
        <p:guide pos="3720"/>
        <p:guide pos="3184"/>
        <p:guide pos="6212"/>
        <p:guide pos="6768"/>
        <p:guide pos="13819"/>
        <p:guide pos="14360"/>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53F74B-A766-43FB-8006-60B8A5AD3F0C}" type="datetimeFigureOut">
              <a:rPr lang="nl-NL" smtClean="0"/>
              <a:t>30-3-2020</a:t>
            </a:fld>
            <a:endParaRPr lang="nl-NL" dirty="0"/>
          </a:p>
        </p:txBody>
      </p:sp>
      <p:sp>
        <p:nvSpPr>
          <p:cNvPr id="4" name="Tijdelijke aanduiding voor dia-afbeelding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60470B-77CA-4AF0-9894-7B9194410B60}" type="slidenum">
              <a:rPr lang="nl-NL" smtClean="0"/>
              <a:t>‹#›</a:t>
            </a:fld>
            <a:endParaRPr lang="nl-NL" dirty="0"/>
          </a:p>
        </p:txBody>
      </p:sp>
    </p:spTree>
    <p:extLst>
      <p:ext uri="{BB962C8B-B14F-4D97-AF65-F5344CB8AC3E}">
        <p14:creationId xmlns:p14="http://schemas.microsoft.com/office/powerpoint/2010/main" val="1309602673"/>
      </p:ext>
    </p:extLst>
  </p:cSld>
  <p:clrMap bg1="lt1" tx1="dk1" bg2="lt2" tx2="dk2" accent1="accent1" accent2="accent2" accent3="accent3" accent4="accent4" accent5="accent5" accent6="accent6" hlink="hlink" folHlink="folHlink"/>
  <p:notesStyle>
    <a:lvl1pPr marL="0" algn="l" defTabSz="4172316" rtl="0" eaLnBrk="1" latinLnBrk="0" hangingPunct="1">
      <a:defRPr sz="5500" kern="1200">
        <a:solidFill>
          <a:schemeClr val="tx1"/>
        </a:solidFill>
        <a:latin typeface="+mn-lt"/>
        <a:ea typeface="+mn-ea"/>
        <a:cs typeface="+mn-cs"/>
      </a:defRPr>
    </a:lvl1pPr>
    <a:lvl2pPr marL="2086158" algn="l" defTabSz="4172316" rtl="0" eaLnBrk="1" latinLnBrk="0" hangingPunct="1">
      <a:defRPr sz="5500" kern="1200">
        <a:solidFill>
          <a:schemeClr val="tx1"/>
        </a:solidFill>
        <a:latin typeface="+mn-lt"/>
        <a:ea typeface="+mn-ea"/>
        <a:cs typeface="+mn-cs"/>
      </a:defRPr>
    </a:lvl2pPr>
    <a:lvl3pPr marL="4172316" algn="l" defTabSz="4172316" rtl="0" eaLnBrk="1" latinLnBrk="0" hangingPunct="1">
      <a:defRPr sz="5500" kern="1200">
        <a:solidFill>
          <a:schemeClr val="tx1"/>
        </a:solidFill>
        <a:latin typeface="+mn-lt"/>
        <a:ea typeface="+mn-ea"/>
        <a:cs typeface="+mn-cs"/>
      </a:defRPr>
    </a:lvl3pPr>
    <a:lvl4pPr marL="6258474" algn="l" defTabSz="4172316" rtl="0" eaLnBrk="1" latinLnBrk="0" hangingPunct="1">
      <a:defRPr sz="5500" kern="1200">
        <a:solidFill>
          <a:schemeClr val="tx1"/>
        </a:solidFill>
        <a:latin typeface="+mn-lt"/>
        <a:ea typeface="+mn-ea"/>
        <a:cs typeface="+mn-cs"/>
      </a:defRPr>
    </a:lvl4pPr>
    <a:lvl5pPr marL="8344632" algn="l" defTabSz="4172316" rtl="0" eaLnBrk="1" latinLnBrk="0" hangingPunct="1">
      <a:defRPr sz="5500" kern="1200">
        <a:solidFill>
          <a:schemeClr val="tx1"/>
        </a:solidFill>
        <a:latin typeface="+mn-lt"/>
        <a:ea typeface="+mn-ea"/>
        <a:cs typeface="+mn-cs"/>
      </a:defRPr>
    </a:lvl5pPr>
    <a:lvl6pPr marL="10430789" algn="l" defTabSz="4172316" rtl="0" eaLnBrk="1" latinLnBrk="0" hangingPunct="1">
      <a:defRPr sz="5500" kern="1200">
        <a:solidFill>
          <a:schemeClr val="tx1"/>
        </a:solidFill>
        <a:latin typeface="+mn-lt"/>
        <a:ea typeface="+mn-ea"/>
        <a:cs typeface="+mn-cs"/>
      </a:defRPr>
    </a:lvl6pPr>
    <a:lvl7pPr marL="12516947" algn="l" defTabSz="4172316" rtl="0" eaLnBrk="1" latinLnBrk="0" hangingPunct="1">
      <a:defRPr sz="5500" kern="1200">
        <a:solidFill>
          <a:schemeClr val="tx1"/>
        </a:solidFill>
        <a:latin typeface="+mn-lt"/>
        <a:ea typeface="+mn-ea"/>
        <a:cs typeface="+mn-cs"/>
      </a:defRPr>
    </a:lvl7pPr>
    <a:lvl8pPr marL="14603105" algn="l" defTabSz="4172316" rtl="0" eaLnBrk="1" latinLnBrk="0" hangingPunct="1">
      <a:defRPr sz="5500" kern="1200">
        <a:solidFill>
          <a:schemeClr val="tx1"/>
        </a:solidFill>
        <a:latin typeface="+mn-lt"/>
        <a:ea typeface="+mn-ea"/>
        <a:cs typeface="+mn-cs"/>
      </a:defRPr>
    </a:lvl8pPr>
    <a:lvl9pPr marL="16689263" algn="l" defTabSz="4172316"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ard groen">
    <p:spTree>
      <p:nvGrpSpPr>
        <p:cNvPr id="1" name=""/>
        <p:cNvGrpSpPr/>
        <p:nvPr/>
      </p:nvGrpSpPr>
      <p:grpSpPr>
        <a:xfrm>
          <a:off x="0" y="0"/>
          <a:ext cx="0" cy="0"/>
          <a:chOff x="0" y="0"/>
          <a:chExt cx="0" cy="0"/>
        </a:xfrm>
      </p:grpSpPr>
      <p:sp>
        <p:nvSpPr>
          <p:cNvPr id="8" name="Rechthoek 7"/>
          <p:cNvSpPr/>
          <p:nvPr userDrawn="1"/>
        </p:nvSpPr>
        <p:spPr>
          <a:xfrm>
            <a:off x="1080000" y="1079500"/>
            <a:ext cx="28080000" cy="87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ctrTitle"/>
          </p:nvPr>
        </p:nvSpPr>
        <p:spPr>
          <a:xfrm>
            <a:off x="1080001" y="504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Ondertitel 2"/>
          <p:cNvSpPr>
            <a:spLocks noGrp="1"/>
          </p:cNvSpPr>
          <p:nvPr>
            <p:ph type="subTitle" idx="1"/>
          </p:nvPr>
        </p:nvSpPr>
        <p:spPr>
          <a:xfrm>
            <a:off x="1080000" y="8153876"/>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om de </a:t>
            </a:r>
            <a:r>
              <a:rPr lang="en-GB" dirty="0" err="1"/>
              <a:t>ondertitelstijl</a:t>
            </a:r>
            <a:r>
              <a:rPr lang="en-GB" dirty="0"/>
              <a:t> van het model te </a:t>
            </a:r>
            <a:r>
              <a:rPr lang="en-GB" dirty="0" err="1"/>
              <a:t>bewerken</a:t>
            </a:r>
            <a:endParaRPr lang="en-GB" dirty="0"/>
          </a:p>
        </p:txBody>
      </p:sp>
      <p:grpSp>
        <p:nvGrpSpPr>
          <p:cNvPr id="26" name="Groep 25"/>
          <p:cNvGrpSpPr>
            <a:grpSpLocks noChangeAspect="1"/>
          </p:cNvGrpSpPr>
          <p:nvPr userDrawn="1"/>
        </p:nvGrpSpPr>
        <p:grpSpPr>
          <a:xfrm>
            <a:off x="1598400" y="1807200"/>
            <a:ext cx="16685528" cy="1944000"/>
            <a:chOff x="-16533813" y="18280063"/>
            <a:chExt cx="9347200" cy="1089025"/>
          </a:xfrm>
        </p:grpSpPr>
        <p:sp>
          <p:nvSpPr>
            <p:cNvPr id="27" name="Rectangle 5"/>
            <p:cNvSpPr>
              <a:spLocks noChangeArrowheads="1"/>
            </p:cNvSpPr>
            <p:nvPr userDrawn="1"/>
          </p:nvSpPr>
          <p:spPr bwMode="auto">
            <a:xfrm>
              <a:off x="-14903451" y="18745200"/>
              <a:ext cx="7716838" cy="17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6"/>
            <p:cNvSpPr>
              <a:spLocks/>
            </p:cNvSpPr>
            <p:nvPr userDrawn="1"/>
          </p:nvSpPr>
          <p:spPr bwMode="auto">
            <a:xfrm>
              <a:off x="-11012488" y="18943638"/>
              <a:ext cx="274638" cy="166687"/>
            </a:xfrm>
            <a:custGeom>
              <a:avLst/>
              <a:gdLst>
                <a:gd name="T0" fmla="*/ 0 w 173"/>
                <a:gd name="T1" fmla="*/ 0 h 105"/>
                <a:gd name="T2" fmla="*/ 25 w 173"/>
                <a:gd name="T3" fmla="*/ 0 h 105"/>
                <a:gd name="T4" fmla="*/ 52 w 173"/>
                <a:gd name="T5" fmla="*/ 71 h 105"/>
                <a:gd name="T6" fmla="*/ 79 w 173"/>
                <a:gd name="T7" fmla="*/ 0 h 105"/>
                <a:gd name="T8" fmla="*/ 98 w 173"/>
                <a:gd name="T9" fmla="*/ 0 h 105"/>
                <a:gd name="T10" fmla="*/ 125 w 173"/>
                <a:gd name="T11" fmla="*/ 71 h 105"/>
                <a:gd name="T12" fmla="*/ 152 w 173"/>
                <a:gd name="T13" fmla="*/ 0 h 105"/>
                <a:gd name="T14" fmla="*/ 173 w 173"/>
                <a:gd name="T15" fmla="*/ 0 h 105"/>
                <a:gd name="T16" fmla="*/ 132 w 173"/>
                <a:gd name="T17" fmla="*/ 105 h 105"/>
                <a:gd name="T18" fmla="*/ 116 w 173"/>
                <a:gd name="T19" fmla="*/ 105 h 105"/>
                <a:gd name="T20" fmla="*/ 86 w 173"/>
                <a:gd name="T21" fmla="*/ 32 h 105"/>
                <a:gd name="T22" fmla="*/ 57 w 173"/>
                <a:gd name="T23" fmla="*/ 105 h 105"/>
                <a:gd name="T24" fmla="*/ 41 w 173"/>
                <a:gd name="T25" fmla="*/ 105 h 105"/>
                <a:gd name="T26" fmla="*/ 0 w 173"/>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05">
                  <a:moveTo>
                    <a:pt x="0" y="0"/>
                  </a:moveTo>
                  <a:lnTo>
                    <a:pt x="25" y="0"/>
                  </a:lnTo>
                  <a:lnTo>
                    <a:pt x="52" y="71"/>
                  </a:lnTo>
                  <a:lnTo>
                    <a:pt x="79" y="0"/>
                  </a:lnTo>
                  <a:lnTo>
                    <a:pt x="98" y="0"/>
                  </a:lnTo>
                  <a:lnTo>
                    <a:pt x="125" y="71"/>
                  </a:lnTo>
                  <a:lnTo>
                    <a:pt x="152" y="0"/>
                  </a:lnTo>
                  <a:lnTo>
                    <a:pt x="173" y="0"/>
                  </a:lnTo>
                  <a:lnTo>
                    <a:pt x="132" y="105"/>
                  </a:lnTo>
                  <a:lnTo>
                    <a:pt x="116" y="105"/>
                  </a:lnTo>
                  <a:lnTo>
                    <a:pt x="86" y="32"/>
                  </a:lnTo>
                  <a:lnTo>
                    <a:pt x="57" y="105"/>
                  </a:lnTo>
                  <a:lnTo>
                    <a:pt x="41"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7"/>
            <p:cNvSpPr>
              <a:spLocks noEditPoints="1"/>
            </p:cNvSpPr>
            <p:nvPr userDrawn="1"/>
          </p:nvSpPr>
          <p:spPr bwMode="auto">
            <a:xfrm>
              <a:off x="-10683876" y="18943638"/>
              <a:ext cx="227013" cy="166687"/>
            </a:xfrm>
            <a:custGeom>
              <a:avLst/>
              <a:gdLst>
                <a:gd name="T0" fmla="*/ 59 w 143"/>
                <a:gd name="T1" fmla="*/ 0 h 105"/>
                <a:gd name="T2" fmla="*/ 84 w 143"/>
                <a:gd name="T3" fmla="*/ 0 h 105"/>
                <a:gd name="T4" fmla="*/ 143 w 143"/>
                <a:gd name="T5" fmla="*/ 105 h 105"/>
                <a:gd name="T6" fmla="*/ 116 w 143"/>
                <a:gd name="T7" fmla="*/ 105 h 105"/>
                <a:gd name="T8" fmla="*/ 102 w 143"/>
                <a:gd name="T9" fmla="*/ 83 h 105"/>
                <a:gd name="T10" fmla="*/ 36 w 143"/>
                <a:gd name="T11" fmla="*/ 83 h 105"/>
                <a:gd name="T12" fmla="*/ 25 w 143"/>
                <a:gd name="T13" fmla="*/ 105 h 105"/>
                <a:gd name="T14" fmla="*/ 0 w 143"/>
                <a:gd name="T15" fmla="*/ 105 h 105"/>
                <a:gd name="T16" fmla="*/ 59 w 143"/>
                <a:gd name="T17" fmla="*/ 0 h 105"/>
                <a:gd name="T18" fmla="*/ 93 w 143"/>
                <a:gd name="T19" fmla="*/ 64 h 105"/>
                <a:gd name="T20" fmla="*/ 70 w 143"/>
                <a:gd name="T21" fmla="*/ 21 h 105"/>
                <a:gd name="T22" fmla="*/ 48 w 143"/>
                <a:gd name="T23" fmla="*/ 64 h 105"/>
                <a:gd name="T24" fmla="*/ 93 w 143"/>
                <a:gd name="T25"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05">
                  <a:moveTo>
                    <a:pt x="59" y="0"/>
                  </a:moveTo>
                  <a:lnTo>
                    <a:pt x="84" y="0"/>
                  </a:lnTo>
                  <a:lnTo>
                    <a:pt x="143" y="105"/>
                  </a:lnTo>
                  <a:lnTo>
                    <a:pt x="116" y="105"/>
                  </a:lnTo>
                  <a:lnTo>
                    <a:pt x="102" y="83"/>
                  </a:lnTo>
                  <a:lnTo>
                    <a:pt x="36" y="83"/>
                  </a:lnTo>
                  <a:lnTo>
                    <a:pt x="25" y="105"/>
                  </a:lnTo>
                  <a:lnTo>
                    <a:pt x="0" y="105"/>
                  </a:lnTo>
                  <a:lnTo>
                    <a:pt x="59" y="0"/>
                  </a:lnTo>
                  <a:close/>
                  <a:moveTo>
                    <a:pt x="93" y="64"/>
                  </a:moveTo>
                  <a:lnTo>
                    <a:pt x="70" y="21"/>
                  </a:lnTo>
                  <a:lnTo>
                    <a:pt x="48" y="64"/>
                  </a:lnTo>
                  <a:lnTo>
                    <a:pt x="9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8"/>
            <p:cNvSpPr>
              <a:spLocks/>
            </p:cNvSpPr>
            <p:nvPr userDrawn="1"/>
          </p:nvSpPr>
          <p:spPr bwMode="auto">
            <a:xfrm>
              <a:off x="-10374313" y="18943638"/>
              <a:ext cx="198438" cy="166687"/>
            </a:xfrm>
            <a:custGeom>
              <a:avLst/>
              <a:gdLst>
                <a:gd name="T0" fmla="*/ 10 w 55"/>
                <a:gd name="T1" fmla="*/ 8 h 46"/>
                <a:gd name="T2" fmla="*/ 10 w 55"/>
                <a:gd name="T3" fmla="*/ 38 h 46"/>
                <a:gd name="T4" fmla="*/ 44 w 55"/>
                <a:gd name="T5" fmla="*/ 38 h 46"/>
                <a:gd name="T6" fmla="*/ 44 w 55"/>
                <a:gd name="T7" fmla="*/ 27 h 46"/>
                <a:gd name="T8" fmla="*/ 26 w 55"/>
                <a:gd name="T9" fmla="*/ 27 h 46"/>
                <a:gd name="T10" fmla="*/ 26 w 55"/>
                <a:gd name="T11" fmla="*/ 19 h 46"/>
                <a:gd name="T12" fmla="*/ 55 w 55"/>
                <a:gd name="T13" fmla="*/ 19 h 46"/>
                <a:gd name="T14" fmla="*/ 55 w 55"/>
                <a:gd name="T15" fmla="*/ 35 h 46"/>
                <a:gd name="T16" fmla="*/ 43 w 55"/>
                <a:gd name="T17" fmla="*/ 46 h 46"/>
                <a:gd name="T18" fmla="*/ 11 w 55"/>
                <a:gd name="T19" fmla="*/ 46 h 46"/>
                <a:gd name="T20" fmla="*/ 0 w 55"/>
                <a:gd name="T21" fmla="*/ 35 h 46"/>
                <a:gd name="T22" fmla="*/ 0 w 55"/>
                <a:gd name="T23" fmla="*/ 11 h 46"/>
                <a:gd name="T24" fmla="*/ 11 w 55"/>
                <a:gd name="T25" fmla="*/ 0 h 46"/>
                <a:gd name="T26" fmla="*/ 43 w 55"/>
                <a:gd name="T27" fmla="*/ 0 h 46"/>
                <a:gd name="T28" fmla="*/ 55 w 55"/>
                <a:gd name="T29" fmla="*/ 10 h 46"/>
                <a:gd name="T30" fmla="*/ 55 w 55"/>
                <a:gd name="T31" fmla="*/ 11 h 46"/>
                <a:gd name="T32" fmla="*/ 44 w 55"/>
                <a:gd name="T33" fmla="*/ 13 h 46"/>
                <a:gd name="T34" fmla="*/ 44 w 55"/>
                <a:gd name="T35" fmla="*/ 8 h 46"/>
                <a:gd name="T36" fmla="*/ 10 w 55"/>
                <a:gd name="T3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46">
                  <a:moveTo>
                    <a:pt x="10" y="8"/>
                  </a:moveTo>
                  <a:cubicBezTo>
                    <a:pt x="10" y="38"/>
                    <a:pt x="10" y="38"/>
                    <a:pt x="10" y="38"/>
                  </a:cubicBezTo>
                  <a:cubicBezTo>
                    <a:pt x="44" y="38"/>
                    <a:pt x="44" y="38"/>
                    <a:pt x="44" y="38"/>
                  </a:cubicBezTo>
                  <a:cubicBezTo>
                    <a:pt x="44" y="27"/>
                    <a:pt x="44" y="27"/>
                    <a:pt x="44" y="27"/>
                  </a:cubicBezTo>
                  <a:cubicBezTo>
                    <a:pt x="26" y="27"/>
                    <a:pt x="26" y="27"/>
                    <a:pt x="26" y="27"/>
                  </a:cubicBezTo>
                  <a:cubicBezTo>
                    <a:pt x="26" y="19"/>
                    <a:pt x="26" y="19"/>
                    <a:pt x="26" y="19"/>
                  </a:cubicBezTo>
                  <a:cubicBezTo>
                    <a:pt x="55" y="19"/>
                    <a:pt x="55" y="19"/>
                    <a:pt x="55" y="19"/>
                  </a:cubicBezTo>
                  <a:cubicBezTo>
                    <a:pt x="55" y="35"/>
                    <a:pt x="55" y="35"/>
                    <a:pt x="55" y="35"/>
                  </a:cubicBezTo>
                  <a:cubicBezTo>
                    <a:pt x="55" y="44"/>
                    <a:pt x="52" y="46"/>
                    <a:pt x="43" y="46"/>
                  </a:cubicBezTo>
                  <a:cubicBezTo>
                    <a:pt x="11" y="46"/>
                    <a:pt x="11" y="46"/>
                    <a:pt x="11" y="46"/>
                  </a:cubicBezTo>
                  <a:cubicBezTo>
                    <a:pt x="2" y="46"/>
                    <a:pt x="0" y="44"/>
                    <a:pt x="0" y="35"/>
                  </a:cubicBezTo>
                  <a:cubicBezTo>
                    <a:pt x="0" y="11"/>
                    <a:pt x="0" y="11"/>
                    <a:pt x="0" y="11"/>
                  </a:cubicBezTo>
                  <a:cubicBezTo>
                    <a:pt x="0" y="2"/>
                    <a:pt x="2" y="0"/>
                    <a:pt x="11" y="0"/>
                  </a:cubicBezTo>
                  <a:cubicBezTo>
                    <a:pt x="43" y="0"/>
                    <a:pt x="43" y="0"/>
                    <a:pt x="43" y="0"/>
                  </a:cubicBezTo>
                  <a:cubicBezTo>
                    <a:pt x="52" y="0"/>
                    <a:pt x="55" y="2"/>
                    <a:pt x="55" y="10"/>
                  </a:cubicBezTo>
                  <a:cubicBezTo>
                    <a:pt x="55" y="11"/>
                    <a:pt x="55" y="11"/>
                    <a:pt x="55" y="11"/>
                  </a:cubicBezTo>
                  <a:cubicBezTo>
                    <a:pt x="44" y="13"/>
                    <a:pt x="44" y="13"/>
                    <a:pt x="44" y="13"/>
                  </a:cubicBezTo>
                  <a:cubicBezTo>
                    <a:pt x="44" y="8"/>
                    <a:pt x="44" y="8"/>
                    <a:pt x="44"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9"/>
            <p:cNvSpPr>
              <a:spLocks/>
            </p:cNvSpPr>
            <p:nvPr userDrawn="1"/>
          </p:nvSpPr>
          <p:spPr bwMode="auto">
            <a:xfrm>
              <a:off x="-10045701" y="18943638"/>
              <a:ext cx="173038" cy="166687"/>
            </a:xfrm>
            <a:custGeom>
              <a:avLst/>
              <a:gdLst>
                <a:gd name="T0" fmla="*/ 0 w 109"/>
                <a:gd name="T1" fmla="*/ 0 h 105"/>
                <a:gd name="T2" fmla="*/ 109 w 109"/>
                <a:gd name="T3" fmla="*/ 0 h 105"/>
                <a:gd name="T4" fmla="*/ 109 w 109"/>
                <a:gd name="T5" fmla="*/ 19 h 105"/>
                <a:gd name="T6" fmla="*/ 25 w 109"/>
                <a:gd name="T7" fmla="*/ 19 h 105"/>
                <a:gd name="T8" fmla="*/ 25 w 109"/>
                <a:gd name="T9" fmla="*/ 41 h 105"/>
                <a:gd name="T10" fmla="*/ 73 w 109"/>
                <a:gd name="T11" fmla="*/ 41 h 105"/>
                <a:gd name="T12" fmla="*/ 73 w 109"/>
                <a:gd name="T13" fmla="*/ 60 h 105"/>
                <a:gd name="T14" fmla="*/ 25 w 109"/>
                <a:gd name="T15" fmla="*/ 60 h 105"/>
                <a:gd name="T16" fmla="*/ 25 w 109"/>
                <a:gd name="T17" fmla="*/ 87 h 105"/>
                <a:gd name="T18" fmla="*/ 109 w 109"/>
                <a:gd name="T19" fmla="*/ 87 h 105"/>
                <a:gd name="T20" fmla="*/ 109 w 109"/>
                <a:gd name="T21" fmla="*/ 105 h 105"/>
                <a:gd name="T22" fmla="*/ 0 w 109"/>
                <a:gd name="T23" fmla="*/ 105 h 105"/>
                <a:gd name="T24" fmla="*/ 0 w 10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5">
                  <a:moveTo>
                    <a:pt x="0" y="0"/>
                  </a:moveTo>
                  <a:lnTo>
                    <a:pt x="109" y="0"/>
                  </a:lnTo>
                  <a:lnTo>
                    <a:pt x="109" y="19"/>
                  </a:lnTo>
                  <a:lnTo>
                    <a:pt x="25" y="19"/>
                  </a:lnTo>
                  <a:lnTo>
                    <a:pt x="25" y="41"/>
                  </a:lnTo>
                  <a:lnTo>
                    <a:pt x="73" y="41"/>
                  </a:lnTo>
                  <a:lnTo>
                    <a:pt x="73" y="60"/>
                  </a:lnTo>
                  <a:lnTo>
                    <a:pt x="25" y="60"/>
                  </a:lnTo>
                  <a:lnTo>
                    <a:pt x="25" y="87"/>
                  </a:lnTo>
                  <a:lnTo>
                    <a:pt x="109" y="87"/>
                  </a:lnTo>
                  <a:lnTo>
                    <a:pt x="109" y="105"/>
                  </a:lnTo>
                  <a:lnTo>
                    <a:pt x="0"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10"/>
            <p:cNvSpPr>
              <a:spLocks/>
            </p:cNvSpPr>
            <p:nvPr userDrawn="1"/>
          </p:nvSpPr>
          <p:spPr bwMode="auto">
            <a:xfrm>
              <a:off x="-9763126" y="18943638"/>
              <a:ext cx="198438" cy="166687"/>
            </a:xfrm>
            <a:custGeom>
              <a:avLst/>
              <a:gdLst>
                <a:gd name="T0" fmla="*/ 0 w 55"/>
                <a:gd name="T1" fmla="*/ 0 h 46"/>
                <a:gd name="T2" fmla="*/ 8 w 55"/>
                <a:gd name="T3" fmla="*/ 0 h 46"/>
                <a:gd name="T4" fmla="*/ 40 w 55"/>
                <a:gd name="T5" fmla="*/ 27 h 46"/>
                <a:gd name="T6" fmla="*/ 46 w 55"/>
                <a:gd name="T7" fmla="*/ 32 h 46"/>
                <a:gd name="T8" fmla="*/ 45 w 55"/>
                <a:gd name="T9" fmla="*/ 24 h 46"/>
                <a:gd name="T10" fmla="*/ 45 w 55"/>
                <a:gd name="T11" fmla="*/ 0 h 46"/>
                <a:gd name="T12" fmla="*/ 55 w 55"/>
                <a:gd name="T13" fmla="*/ 0 h 46"/>
                <a:gd name="T14" fmla="*/ 55 w 55"/>
                <a:gd name="T15" fmla="*/ 46 h 46"/>
                <a:gd name="T16" fmla="*/ 48 w 55"/>
                <a:gd name="T17" fmla="*/ 46 h 46"/>
                <a:gd name="T18" fmla="*/ 13 w 55"/>
                <a:gd name="T19" fmla="*/ 18 h 46"/>
                <a:gd name="T20" fmla="*/ 10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8" y="0"/>
                    <a:pt x="8" y="0"/>
                    <a:pt x="8" y="0"/>
                  </a:cubicBezTo>
                  <a:cubicBezTo>
                    <a:pt x="40" y="27"/>
                    <a:pt x="40" y="27"/>
                    <a:pt x="40" y="27"/>
                  </a:cubicBezTo>
                  <a:cubicBezTo>
                    <a:pt x="42" y="29"/>
                    <a:pt x="44" y="30"/>
                    <a:pt x="46" y="32"/>
                  </a:cubicBezTo>
                  <a:cubicBezTo>
                    <a:pt x="45" y="28"/>
                    <a:pt x="45" y="26"/>
                    <a:pt x="45" y="24"/>
                  </a:cubicBezTo>
                  <a:cubicBezTo>
                    <a:pt x="45" y="0"/>
                    <a:pt x="45" y="0"/>
                    <a:pt x="45" y="0"/>
                  </a:cubicBezTo>
                  <a:cubicBezTo>
                    <a:pt x="55" y="0"/>
                    <a:pt x="55" y="0"/>
                    <a:pt x="55" y="0"/>
                  </a:cubicBezTo>
                  <a:cubicBezTo>
                    <a:pt x="55" y="46"/>
                    <a:pt x="55" y="46"/>
                    <a:pt x="55" y="46"/>
                  </a:cubicBezTo>
                  <a:cubicBezTo>
                    <a:pt x="48" y="46"/>
                    <a:pt x="48" y="46"/>
                    <a:pt x="48" y="46"/>
                  </a:cubicBezTo>
                  <a:cubicBezTo>
                    <a:pt x="13" y="18"/>
                    <a:pt x="13" y="18"/>
                    <a:pt x="13" y="18"/>
                  </a:cubicBezTo>
                  <a:cubicBezTo>
                    <a:pt x="12" y="16"/>
                    <a:pt x="11" y="15"/>
                    <a:pt x="10"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Rectangle 11"/>
            <p:cNvSpPr>
              <a:spLocks noChangeArrowheads="1"/>
            </p:cNvSpPr>
            <p:nvPr userDrawn="1"/>
          </p:nvSpPr>
          <p:spPr bwMode="auto">
            <a:xfrm>
              <a:off x="-9442451" y="18943638"/>
              <a:ext cx="39688" cy="166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12"/>
            <p:cNvSpPr>
              <a:spLocks/>
            </p:cNvSpPr>
            <p:nvPr userDrawn="1"/>
          </p:nvSpPr>
          <p:spPr bwMode="auto">
            <a:xfrm>
              <a:off x="-9280526" y="18943638"/>
              <a:ext cx="198438" cy="166687"/>
            </a:xfrm>
            <a:custGeom>
              <a:avLst/>
              <a:gdLst>
                <a:gd name="T0" fmla="*/ 0 w 55"/>
                <a:gd name="T1" fmla="*/ 0 h 46"/>
                <a:gd name="T2" fmla="*/ 7 w 55"/>
                <a:gd name="T3" fmla="*/ 0 h 46"/>
                <a:gd name="T4" fmla="*/ 40 w 55"/>
                <a:gd name="T5" fmla="*/ 27 h 46"/>
                <a:gd name="T6" fmla="*/ 45 w 55"/>
                <a:gd name="T7" fmla="*/ 32 h 46"/>
                <a:gd name="T8" fmla="*/ 45 w 55"/>
                <a:gd name="T9" fmla="*/ 24 h 46"/>
                <a:gd name="T10" fmla="*/ 45 w 55"/>
                <a:gd name="T11" fmla="*/ 0 h 46"/>
                <a:gd name="T12" fmla="*/ 55 w 55"/>
                <a:gd name="T13" fmla="*/ 0 h 46"/>
                <a:gd name="T14" fmla="*/ 55 w 55"/>
                <a:gd name="T15" fmla="*/ 46 h 46"/>
                <a:gd name="T16" fmla="*/ 47 w 55"/>
                <a:gd name="T17" fmla="*/ 46 h 46"/>
                <a:gd name="T18" fmla="*/ 13 w 55"/>
                <a:gd name="T19" fmla="*/ 18 h 46"/>
                <a:gd name="T20" fmla="*/ 9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7" y="0"/>
                    <a:pt x="7" y="0"/>
                    <a:pt x="7" y="0"/>
                  </a:cubicBezTo>
                  <a:cubicBezTo>
                    <a:pt x="40" y="27"/>
                    <a:pt x="40" y="27"/>
                    <a:pt x="40" y="27"/>
                  </a:cubicBezTo>
                  <a:cubicBezTo>
                    <a:pt x="42" y="29"/>
                    <a:pt x="44" y="30"/>
                    <a:pt x="45" y="32"/>
                  </a:cubicBezTo>
                  <a:cubicBezTo>
                    <a:pt x="45" y="28"/>
                    <a:pt x="45" y="26"/>
                    <a:pt x="45" y="24"/>
                  </a:cubicBezTo>
                  <a:cubicBezTo>
                    <a:pt x="45" y="0"/>
                    <a:pt x="45" y="0"/>
                    <a:pt x="45" y="0"/>
                  </a:cubicBezTo>
                  <a:cubicBezTo>
                    <a:pt x="55" y="0"/>
                    <a:pt x="55" y="0"/>
                    <a:pt x="55" y="0"/>
                  </a:cubicBezTo>
                  <a:cubicBezTo>
                    <a:pt x="55" y="46"/>
                    <a:pt x="55" y="46"/>
                    <a:pt x="55" y="46"/>
                  </a:cubicBezTo>
                  <a:cubicBezTo>
                    <a:pt x="47" y="46"/>
                    <a:pt x="47" y="46"/>
                    <a:pt x="47" y="46"/>
                  </a:cubicBezTo>
                  <a:cubicBezTo>
                    <a:pt x="13" y="18"/>
                    <a:pt x="13" y="18"/>
                    <a:pt x="13" y="18"/>
                  </a:cubicBezTo>
                  <a:cubicBezTo>
                    <a:pt x="12" y="16"/>
                    <a:pt x="10" y="15"/>
                    <a:pt x="9"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13"/>
            <p:cNvSpPr>
              <a:spLocks/>
            </p:cNvSpPr>
            <p:nvPr userDrawn="1"/>
          </p:nvSpPr>
          <p:spPr bwMode="auto">
            <a:xfrm>
              <a:off x="-8963026" y="18943638"/>
              <a:ext cx="198438" cy="166687"/>
            </a:xfrm>
            <a:custGeom>
              <a:avLst/>
              <a:gdLst>
                <a:gd name="T0" fmla="*/ 10 w 55"/>
                <a:gd name="T1" fmla="*/ 8 h 46"/>
                <a:gd name="T2" fmla="*/ 10 w 55"/>
                <a:gd name="T3" fmla="*/ 38 h 46"/>
                <a:gd name="T4" fmla="*/ 44 w 55"/>
                <a:gd name="T5" fmla="*/ 38 h 46"/>
                <a:gd name="T6" fmla="*/ 44 w 55"/>
                <a:gd name="T7" fmla="*/ 27 h 46"/>
                <a:gd name="T8" fmla="*/ 27 w 55"/>
                <a:gd name="T9" fmla="*/ 27 h 46"/>
                <a:gd name="T10" fmla="*/ 27 w 55"/>
                <a:gd name="T11" fmla="*/ 19 h 46"/>
                <a:gd name="T12" fmla="*/ 55 w 55"/>
                <a:gd name="T13" fmla="*/ 19 h 46"/>
                <a:gd name="T14" fmla="*/ 55 w 55"/>
                <a:gd name="T15" fmla="*/ 35 h 46"/>
                <a:gd name="T16" fmla="*/ 43 w 55"/>
                <a:gd name="T17" fmla="*/ 46 h 46"/>
                <a:gd name="T18" fmla="*/ 11 w 55"/>
                <a:gd name="T19" fmla="*/ 46 h 46"/>
                <a:gd name="T20" fmla="*/ 0 w 55"/>
                <a:gd name="T21" fmla="*/ 35 h 46"/>
                <a:gd name="T22" fmla="*/ 0 w 55"/>
                <a:gd name="T23" fmla="*/ 11 h 46"/>
                <a:gd name="T24" fmla="*/ 11 w 55"/>
                <a:gd name="T25" fmla="*/ 0 h 46"/>
                <a:gd name="T26" fmla="*/ 43 w 55"/>
                <a:gd name="T27" fmla="*/ 0 h 46"/>
                <a:gd name="T28" fmla="*/ 55 w 55"/>
                <a:gd name="T29" fmla="*/ 10 h 46"/>
                <a:gd name="T30" fmla="*/ 55 w 55"/>
                <a:gd name="T31" fmla="*/ 11 h 46"/>
                <a:gd name="T32" fmla="*/ 44 w 55"/>
                <a:gd name="T33" fmla="*/ 13 h 46"/>
                <a:gd name="T34" fmla="*/ 44 w 55"/>
                <a:gd name="T35" fmla="*/ 8 h 46"/>
                <a:gd name="T36" fmla="*/ 10 w 55"/>
                <a:gd name="T3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46">
                  <a:moveTo>
                    <a:pt x="10" y="8"/>
                  </a:moveTo>
                  <a:cubicBezTo>
                    <a:pt x="10" y="38"/>
                    <a:pt x="10" y="38"/>
                    <a:pt x="10" y="38"/>
                  </a:cubicBezTo>
                  <a:cubicBezTo>
                    <a:pt x="44" y="38"/>
                    <a:pt x="44" y="38"/>
                    <a:pt x="44" y="38"/>
                  </a:cubicBezTo>
                  <a:cubicBezTo>
                    <a:pt x="44" y="27"/>
                    <a:pt x="44" y="27"/>
                    <a:pt x="44" y="27"/>
                  </a:cubicBezTo>
                  <a:cubicBezTo>
                    <a:pt x="27" y="27"/>
                    <a:pt x="27" y="27"/>
                    <a:pt x="27" y="27"/>
                  </a:cubicBezTo>
                  <a:cubicBezTo>
                    <a:pt x="27" y="19"/>
                    <a:pt x="27" y="19"/>
                    <a:pt x="27" y="19"/>
                  </a:cubicBezTo>
                  <a:cubicBezTo>
                    <a:pt x="55" y="19"/>
                    <a:pt x="55" y="19"/>
                    <a:pt x="55" y="19"/>
                  </a:cubicBezTo>
                  <a:cubicBezTo>
                    <a:pt x="55" y="35"/>
                    <a:pt x="55" y="35"/>
                    <a:pt x="55" y="35"/>
                  </a:cubicBezTo>
                  <a:cubicBezTo>
                    <a:pt x="55" y="44"/>
                    <a:pt x="52" y="46"/>
                    <a:pt x="43" y="46"/>
                  </a:cubicBezTo>
                  <a:cubicBezTo>
                    <a:pt x="11" y="46"/>
                    <a:pt x="11" y="46"/>
                    <a:pt x="11" y="46"/>
                  </a:cubicBezTo>
                  <a:cubicBezTo>
                    <a:pt x="2" y="46"/>
                    <a:pt x="0" y="44"/>
                    <a:pt x="0" y="35"/>
                  </a:cubicBezTo>
                  <a:cubicBezTo>
                    <a:pt x="0" y="11"/>
                    <a:pt x="0" y="11"/>
                    <a:pt x="0" y="11"/>
                  </a:cubicBezTo>
                  <a:cubicBezTo>
                    <a:pt x="0" y="2"/>
                    <a:pt x="2" y="0"/>
                    <a:pt x="11" y="0"/>
                  </a:cubicBezTo>
                  <a:cubicBezTo>
                    <a:pt x="43" y="0"/>
                    <a:pt x="43" y="0"/>
                    <a:pt x="43" y="0"/>
                  </a:cubicBezTo>
                  <a:cubicBezTo>
                    <a:pt x="52" y="0"/>
                    <a:pt x="55" y="2"/>
                    <a:pt x="55" y="10"/>
                  </a:cubicBezTo>
                  <a:cubicBezTo>
                    <a:pt x="55" y="11"/>
                    <a:pt x="55" y="11"/>
                    <a:pt x="55" y="11"/>
                  </a:cubicBezTo>
                  <a:cubicBezTo>
                    <a:pt x="44" y="13"/>
                    <a:pt x="44" y="13"/>
                    <a:pt x="44" y="13"/>
                  </a:cubicBezTo>
                  <a:cubicBezTo>
                    <a:pt x="44" y="8"/>
                    <a:pt x="44" y="8"/>
                    <a:pt x="44"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4"/>
            <p:cNvSpPr>
              <a:spLocks/>
            </p:cNvSpPr>
            <p:nvPr userDrawn="1"/>
          </p:nvSpPr>
          <p:spPr bwMode="auto">
            <a:xfrm>
              <a:off x="-8645526" y="18943638"/>
              <a:ext cx="173038" cy="166687"/>
            </a:xfrm>
            <a:custGeom>
              <a:avLst/>
              <a:gdLst>
                <a:gd name="T0" fmla="*/ 0 w 109"/>
                <a:gd name="T1" fmla="*/ 0 h 105"/>
                <a:gd name="T2" fmla="*/ 109 w 109"/>
                <a:gd name="T3" fmla="*/ 0 h 105"/>
                <a:gd name="T4" fmla="*/ 109 w 109"/>
                <a:gd name="T5" fmla="*/ 19 h 105"/>
                <a:gd name="T6" fmla="*/ 25 w 109"/>
                <a:gd name="T7" fmla="*/ 19 h 105"/>
                <a:gd name="T8" fmla="*/ 25 w 109"/>
                <a:gd name="T9" fmla="*/ 41 h 105"/>
                <a:gd name="T10" fmla="*/ 73 w 109"/>
                <a:gd name="T11" fmla="*/ 41 h 105"/>
                <a:gd name="T12" fmla="*/ 73 w 109"/>
                <a:gd name="T13" fmla="*/ 60 h 105"/>
                <a:gd name="T14" fmla="*/ 25 w 109"/>
                <a:gd name="T15" fmla="*/ 60 h 105"/>
                <a:gd name="T16" fmla="*/ 25 w 109"/>
                <a:gd name="T17" fmla="*/ 87 h 105"/>
                <a:gd name="T18" fmla="*/ 109 w 109"/>
                <a:gd name="T19" fmla="*/ 87 h 105"/>
                <a:gd name="T20" fmla="*/ 109 w 109"/>
                <a:gd name="T21" fmla="*/ 105 h 105"/>
                <a:gd name="T22" fmla="*/ 0 w 109"/>
                <a:gd name="T23" fmla="*/ 105 h 105"/>
                <a:gd name="T24" fmla="*/ 0 w 10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5">
                  <a:moveTo>
                    <a:pt x="0" y="0"/>
                  </a:moveTo>
                  <a:lnTo>
                    <a:pt x="109" y="0"/>
                  </a:lnTo>
                  <a:lnTo>
                    <a:pt x="109" y="19"/>
                  </a:lnTo>
                  <a:lnTo>
                    <a:pt x="25" y="19"/>
                  </a:lnTo>
                  <a:lnTo>
                    <a:pt x="25" y="41"/>
                  </a:lnTo>
                  <a:lnTo>
                    <a:pt x="73" y="41"/>
                  </a:lnTo>
                  <a:lnTo>
                    <a:pt x="73" y="60"/>
                  </a:lnTo>
                  <a:lnTo>
                    <a:pt x="25" y="60"/>
                  </a:lnTo>
                  <a:lnTo>
                    <a:pt x="25" y="87"/>
                  </a:lnTo>
                  <a:lnTo>
                    <a:pt x="109" y="87"/>
                  </a:lnTo>
                  <a:lnTo>
                    <a:pt x="109" y="105"/>
                  </a:lnTo>
                  <a:lnTo>
                    <a:pt x="0"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15"/>
            <p:cNvSpPr>
              <a:spLocks/>
            </p:cNvSpPr>
            <p:nvPr userDrawn="1"/>
          </p:nvSpPr>
          <p:spPr bwMode="auto">
            <a:xfrm>
              <a:off x="-8359776" y="18943638"/>
              <a:ext cx="198438" cy="166687"/>
            </a:xfrm>
            <a:custGeom>
              <a:avLst/>
              <a:gdLst>
                <a:gd name="T0" fmla="*/ 0 w 55"/>
                <a:gd name="T1" fmla="*/ 0 h 46"/>
                <a:gd name="T2" fmla="*/ 8 w 55"/>
                <a:gd name="T3" fmla="*/ 0 h 46"/>
                <a:gd name="T4" fmla="*/ 41 w 55"/>
                <a:gd name="T5" fmla="*/ 27 h 46"/>
                <a:gd name="T6" fmla="*/ 46 w 55"/>
                <a:gd name="T7" fmla="*/ 32 h 46"/>
                <a:gd name="T8" fmla="*/ 45 w 55"/>
                <a:gd name="T9" fmla="*/ 24 h 46"/>
                <a:gd name="T10" fmla="*/ 45 w 55"/>
                <a:gd name="T11" fmla="*/ 0 h 46"/>
                <a:gd name="T12" fmla="*/ 55 w 55"/>
                <a:gd name="T13" fmla="*/ 0 h 46"/>
                <a:gd name="T14" fmla="*/ 55 w 55"/>
                <a:gd name="T15" fmla="*/ 46 h 46"/>
                <a:gd name="T16" fmla="*/ 48 w 55"/>
                <a:gd name="T17" fmla="*/ 46 h 46"/>
                <a:gd name="T18" fmla="*/ 14 w 55"/>
                <a:gd name="T19" fmla="*/ 18 h 46"/>
                <a:gd name="T20" fmla="*/ 10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8" y="0"/>
                    <a:pt x="8" y="0"/>
                    <a:pt x="8" y="0"/>
                  </a:cubicBezTo>
                  <a:cubicBezTo>
                    <a:pt x="41" y="27"/>
                    <a:pt x="41" y="27"/>
                    <a:pt x="41" y="27"/>
                  </a:cubicBezTo>
                  <a:cubicBezTo>
                    <a:pt x="42" y="29"/>
                    <a:pt x="44" y="30"/>
                    <a:pt x="46" y="32"/>
                  </a:cubicBezTo>
                  <a:cubicBezTo>
                    <a:pt x="46" y="28"/>
                    <a:pt x="45" y="26"/>
                    <a:pt x="45" y="24"/>
                  </a:cubicBezTo>
                  <a:cubicBezTo>
                    <a:pt x="45" y="0"/>
                    <a:pt x="45" y="0"/>
                    <a:pt x="45" y="0"/>
                  </a:cubicBezTo>
                  <a:cubicBezTo>
                    <a:pt x="55" y="0"/>
                    <a:pt x="55" y="0"/>
                    <a:pt x="55" y="0"/>
                  </a:cubicBezTo>
                  <a:cubicBezTo>
                    <a:pt x="55" y="46"/>
                    <a:pt x="55" y="46"/>
                    <a:pt x="55" y="46"/>
                  </a:cubicBezTo>
                  <a:cubicBezTo>
                    <a:pt x="48" y="46"/>
                    <a:pt x="48" y="46"/>
                    <a:pt x="48" y="46"/>
                  </a:cubicBezTo>
                  <a:cubicBezTo>
                    <a:pt x="14" y="18"/>
                    <a:pt x="14" y="18"/>
                    <a:pt x="14" y="18"/>
                  </a:cubicBezTo>
                  <a:cubicBezTo>
                    <a:pt x="12" y="16"/>
                    <a:pt x="11" y="15"/>
                    <a:pt x="10"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16"/>
            <p:cNvSpPr>
              <a:spLocks noEditPoints="1"/>
            </p:cNvSpPr>
            <p:nvPr userDrawn="1"/>
          </p:nvSpPr>
          <p:spPr bwMode="auto">
            <a:xfrm>
              <a:off x="-8059738" y="18897600"/>
              <a:ext cx="873125" cy="260350"/>
            </a:xfrm>
            <a:custGeom>
              <a:avLst/>
              <a:gdLst>
                <a:gd name="T0" fmla="*/ 154 w 242"/>
                <a:gd name="T1" fmla="*/ 30 h 72"/>
                <a:gd name="T2" fmla="*/ 154 w 242"/>
                <a:gd name="T3" fmla="*/ 25 h 72"/>
                <a:gd name="T4" fmla="*/ 149 w 242"/>
                <a:gd name="T5" fmla="*/ 21 h 72"/>
                <a:gd name="T6" fmla="*/ 124 w 242"/>
                <a:gd name="T7" fmla="*/ 21 h 72"/>
                <a:gd name="T8" fmla="*/ 124 w 242"/>
                <a:gd name="T9" fmla="*/ 34 h 72"/>
                <a:gd name="T10" fmla="*/ 149 w 242"/>
                <a:gd name="T11" fmla="*/ 34 h 72"/>
                <a:gd name="T12" fmla="*/ 154 w 242"/>
                <a:gd name="T13" fmla="*/ 30 h 72"/>
                <a:gd name="T14" fmla="*/ 0 w 242"/>
                <a:gd name="T15" fmla="*/ 0 h 72"/>
                <a:gd name="T16" fmla="*/ 0 w 242"/>
                <a:gd name="T17" fmla="*/ 72 h 72"/>
                <a:gd name="T18" fmla="*/ 242 w 242"/>
                <a:gd name="T19" fmla="*/ 72 h 72"/>
                <a:gd name="T20" fmla="*/ 242 w 242"/>
                <a:gd name="T21" fmla="*/ 0 h 72"/>
                <a:gd name="T22" fmla="*/ 0 w 242"/>
                <a:gd name="T23" fmla="*/ 0 h 72"/>
                <a:gd name="T24" fmla="*/ 80 w 242"/>
                <a:gd name="T25" fmla="*/ 48 h 72"/>
                <a:gd name="T26" fmla="*/ 68 w 242"/>
                <a:gd name="T27" fmla="*/ 59 h 72"/>
                <a:gd name="T28" fmla="*/ 39 w 242"/>
                <a:gd name="T29" fmla="*/ 59 h 72"/>
                <a:gd name="T30" fmla="*/ 27 w 242"/>
                <a:gd name="T31" fmla="*/ 48 h 72"/>
                <a:gd name="T32" fmla="*/ 27 w 242"/>
                <a:gd name="T33" fmla="*/ 13 h 72"/>
                <a:gd name="T34" fmla="*/ 38 w 242"/>
                <a:gd name="T35" fmla="*/ 13 h 72"/>
                <a:gd name="T36" fmla="*/ 38 w 242"/>
                <a:gd name="T37" fmla="*/ 51 h 72"/>
                <a:gd name="T38" fmla="*/ 69 w 242"/>
                <a:gd name="T39" fmla="*/ 51 h 72"/>
                <a:gd name="T40" fmla="*/ 69 w 242"/>
                <a:gd name="T41" fmla="*/ 13 h 72"/>
                <a:gd name="T42" fmla="*/ 80 w 242"/>
                <a:gd name="T43" fmla="*/ 13 h 72"/>
                <a:gd name="T44" fmla="*/ 80 w 242"/>
                <a:gd name="T45" fmla="*/ 48 h 72"/>
                <a:gd name="T46" fmla="*/ 154 w 242"/>
                <a:gd name="T47" fmla="*/ 59 h 72"/>
                <a:gd name="T48" fmla="*/ 135 w 242"/>
                <a:gd name="T49" fmla="*/ 42 h 72"/>
                <a:gd name="T50" fmla="*/ 124 w 242"/>
                <a:gd name="T51" fmla="*/ 42 h 72"/>
                <a:gd name="T52" fmla="*/ 124 w 242"/>
                <a:gd name="T53" fmla="*/ 59 h 72"/>
                <a:gd name="T54" fmla="*/ 114 w 242"/>
                <a:gd name="T55" fmla="*/ 59 h 72"/>
                <a:gd name="T56" fmla="*/ 114 w 242"/>
                <a:gd name="T57" fmla="*/ 13 h 72"/>
                <a:gd name="T58" fmla="*/ 154 w 242"/>
                <a:gd name="T59" fmla="*/ 13 h 72"/>
                <a:gd name="T60" fmla="*/ 164 w 242"/>
                <a:gd name="T61" fmla="*/ 22 h 72"/>
                <a:gd name="T62" fmla="*/ 164 w 242"/>
                <a:gd name="T63" fmla="*/ 33 h 72"/>
                <a:gd name="T64" fmla="*/ 154 w 242"/>
                <a:gd name="T65" fmla="*/ 42 h 72"/>
                <a:gd name="T66" fmla="*/ 148 w 242"/>
                <a:gd name="T67" fmla="*/ 42 h 72"/>
                <a:gd name="T68" fmla="*/ 169 w 242"/>
                <a:gd name="T69" fmla="*/ 59 h 72"/>
                <a:gd name="T70" fmla="*/ 154 w 242"/>
                <a:gd name="T71"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72">
                  <a:moveTo>
                    <a:pt x="154" y="30"/>
                  </a:moveTo>
                  <a:cubicBezTo>
                    <a:pt x="154" y="25"/>
                    <a:pt x="154" y="25"/>
                    <a:pt x="154" y="25"/>
                  </a:cubicBezTo>
                  <a:cubicBezTo>
                    <a:pt x="154" y="22"/>
                    <a:pt x="152" y="21"/>
                    <a:pt x="149" y="21"/>
                  </a:cubicBezTo>
                  <a:cubicBezTo>
                    <a:pt x="124" y="21"/>
                    <a:pt x="124" y="21"/>
                    <a:pt x="124" y="21"/>
                  </a:cubicBezTo>
                  <a:cubicBezTo>
                    <a:pt x="124" y="34"/>
                    <a:pt x="124" y="34"/>
                    <a:pt x="124" y="34"/>
                  </a:cubicBezTo>
                  <a:cubicBezTo>
                    <a:pt x="149" y="34"/>
                    <a:pt x="149" y="34"/>
                    <a:pt x="149" y="34"/>
                  </a:cubicBezTo>
                  <a:cubicBezTo>
                    <a:pt x="152" y="34"/>
                    <a:pt x="154" y="33"/>
                    <a:pt x="154" y="30"/>
                  </a:cubicBezTo>
                  <a:close/>
                  <a:moveTo>
                    <a:pt x="0" y="0"/>
                  </a:moveTo>
                  <a:cubicBezTo>
                    <a:pt x="0" y="72"/>
                    <a:pt x="0" y="72"/>
                    <a:pt x="0" y="72"/>
                  </a:cubicBezTo>
                  <a:cubicBezTo>
                    <a:pt x="242" y="72"/>
                    <a:pt x="242" y="72"/>
                    <a:pt x="242" y="72"/>
                  </a:cubicBezTo>
                  <a:cubicBezTo>
                    <a:pt x="242" y="0"/>
                    <a:pt x="242" y="0"/>
                    <a:pt x="242" y="0"/>
                  </a:cubicBezTo>
                  <a:lnTo>
                    <a:pt x="0" y="0"/>
                  </a:lnTo>
                  <a:close/>
                  <a:moveTo>
                    <a:pt x="80" y="48"/>
                  </a:moveTo>
                  <a:cubicBezTo>
                    <a:pt x="80" y="57"/>
                    <a:pt x="77" y="59"/>
                    <a:pt x="68" y="59"/>
                  </a:cubicBezTo>
                  <a:cubicBezTo>
                    <a:pt x="39" y="59"/>
                    <a:pt x="39" y="59"/>
                    <a:pt x="39" y="59"/>
                  </a:cubicBezTo>
                  <a:cubicBezTo>
                    <a:pt x="30" y="59"/>
                    <a:pt x="27" y="57"/>
                    <a:pt x="27" y="48"/>
                  </a:cubicBezTo>
                  <a:cubicBezTo>
                    <a:pt x="27" y="13"/>
                    <a:pt x="27" y="13"/>
                    <a:pt x="27" y="13"/>
                  </a:cubicBezTo>
                  <a:cubicBezTo>
                    <a:pt x="38" y="13"/>
                    <a:pt x="38" y="13"/>
                    <a:pt x="38" y="13"/>
                  </a:cubicBezTo>
                  <a:cubicBezTo>
                    <a:pt x="38" y="51"/>
                    <a:pt x="38" y="51"/>
                    <a:pt x="38" y="51"/>
                  </a:cubicBezTo>
                  <a:cubicBezTo>
                    <a:pt x="69" y="51"/>
                    <a:pt x="69" y="51"/>
                    <a:pt x="69" y="51"/>
                  </a:cubicBezTo>
                  <a:cubicBezTo>
                    <a:pt x="69" y="13"/>
                    <a:pt x="69" y="13"/>
                    <a:pt x="69" y="13"/>
                  </a:cubicBezTo>
                  <a:cubicBezTo>
                    <a:pt x="80" y="13"/>
                    <a:pt x="80" y="13"/>
                    <a:pt x="80" y="13"/>
                  </a:cubicBezTo>
                  <a:lnTo>
                    <a:pt x="80" y="48"/>
                  </a:lnTo>
                  <a:close/>
                  <a:moveTo>
                    <a:pt x="154" y="59"/>
                  </a:moveTo>
                  <a:cubicBezTo>
                    <a:pt x="135" y="42"/>
                    <a:pt x="135" y="42"/>
                    <a:pt x="135" y="42"/>
                  </a:cubicBezTo>
                  <a:cubicBezTo>
                    <a:pt x="124" y="42"/>
                    <a:pt x="124" y="42"/>
                    <a:pt x="124" y="42"/>
                  </a:cubicBezTo>
                  <a:cubicBezTo>
                    <a:pt x="124" y="59"/>
                    <a:pt x="124" y="59"/>
                    <a:pt x="124" y="59"/>
                  </a:cubicBezTo>
                  <a:cubicBezTo>
                    <a:pt x="114" y="59"/>
                    <a:pt x="114" y="59"/>
                    <a:pt x="114" y="59"/>
                  </a:cubicBezTo>
                  <a:cubicBezTo>
                    <a:pt x="114" y="13"/>
                    <a:pt x="114" y="13"/>
                    <a:pt x="114" y="13"/>
                  </a:cubicBezTo>
                  <a:cubicBezTo>
                    <a:pt x="154" y="13"/>
                    <a:pt x="154" y="13"/>
                    <a:pt x="154" y="13"/>
                  </a:cubicBezTo>
                  <a:cubicBezTo>
                    <a:pt x="161" y="13"/>
                    <a:pt x="164" y="15"/>
                    <a:pt x="164" y="22"/>
                  </a:cubicBezTo>
                  <a:cubicBezTo>
                    <a:pt x="164" y="33"/>
                    <a:pt x="164" y="33"/>
                    <a:pt x="164" y="33"/>
                  </a:cubicBezTo>
                  <a:cubicBezTo>
                    <a:pt x="164" y="39"/>
                    <a:pt x="161" y="42"/>
                    <a:pt x="154" y="42"/>
                  </a:cubicBezTo>
                  <a:cubicBezTo>
                    <a:pt x="148" y="42"/>
                    <a:pt x="148" y="42"/>
                    <a:pt x="148" y="42"/>
                  </a:cubicBezTo>
                  <a:cubicBezTo>
                    <a:pt x="169" y="59"/>
                    <a:pt x="169" y="59"/>
                    <a:pt x="169" y="59"/>
                  </a:cubicBezTo>
                  <a:lnTo>
                    <a:pt x="154"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17"/>
            <p:cNvSpPr>
              <a:spLocks/>
            </p:cNvSpPr>
            <p:nvPr userDrawn="1"/>
          </p:nvSpPr>
          <p:spPr bwMode="auto">
            <a:xfrm>
              <a:off x="-14903451" y="18407063"/>
              <a:ext cx="209550" cy="206375"/>
            </a:xfrm>
            <a:custGeom>
              <a:avLst/>
              <a:gdLst>
                <a:gd name="T0" fmla="*/ 0 w 132"/>
                <a:gd name="T1" fmla="*/ 0 h 130"/>
                <a:gd name="T2" fmla="*/ 132 w 132"/>
                <a:gd name="T3" fmla="*/ 0 h 130"/>
                <a:gd name="T4" fmla="*/ 132 w 132"/>
                <a:gd name="T5" fmla="*/ 23 h 130"/>
                <a:gd name="T6" fmla="*/ 30 w 132"/>
                <a:gd name="T7" fmla="*/ 23 h 130"/>
                <a:gd name="T8" fmla="*/ 30 w 132"/>
                <a:gd name="T9" fmla="*/ 57 h 130"/>
                <a:gd name="T10" fmla="*/ 84 w 132"/>
                <a:gd name="T11" fmla="*/ 57 h 130"/>
                <a:gd name="T12" fmla="*/ 84 w 132"/>
                <a:gd name="T13" fmla="*/ 80 h 130"/>
                <a:gd name="T14" fmla="*/ 30 w 132"/>
                <a:gd name="T15" fmla="*/ 80 h 130"/>
                <a:gd name="T16" fmla="*/ 30 w 132"/>
                <a:gd name="T17" fmla="*/ 130 h 130"/>
                <a:gd name="T18" fmla="*/ 0 w 132"/>
                <a:gd name="T19" fmla="*/ 130 h 130"/>
                <a:gd name="T20" fmla="*/ 0 w 132"/>
                <a:gd name="T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30">
                  <a:moveTo>
                    <a:pt x="0" y="0"/>
                  </a:moveTo>
                  <a:lnTo>
                    <a:pt x="132" y="0"/>
                  </a:lnTo>
                  <a:lnTo>
                    <a:pt x="132" y="23"/>
                  </a:lnTo>
                  <a:lnTo>
                    <a:pt x="30" y="23"/>
                  </a:lnTo>
                  <a:lnTo>
                    <a:pt x="30" y="57"/>
                  </a:lnTo>
                  <a:lnTo>
                    <a:pt x="84" y="57"/>
                  </a:lnTo>
                  <a:lnTo>
                    <a:pt x="84" y="80"/>
                  </a:lnTo>
                  <a:lnTo>
                    <a:pt x="30" y="80"/>
                  </a:lnTo>
                  <a:lnTo>
                    <a:pt x="30"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18"/>
            <p:cNvSpPr>
              <a:spLocks noEditPoints="1"/>
            </p:cNvSpPr>
            <p:nvPr userDrawn="1"/>
          </p:nvSpPr>
          <p:spPr bwMode="auto">
            <a:xfrm>
              <a:off x="-14600238" y="18407063"/>
              <a:ext cx="249238" cy="206375"/>
            </a:xfrm>
            <a:custGeom>
              <a:avLst/>
              <a:gdLst>
                <a:gd name="T0" fmla="*/ 14 w 69"/>
                <a:gd name="T1" fmla="*/ 0 h 57"/>
                <a:gd name="T2" fmla="*/ 55 w 69"/>
                <a:gd name="T3" fmla="*/ 0 h 57"/>
                <a:gd name="T4" fmla="*/ 69 w 69"/>
                <a:gd name="T5" fmla="*/ 13 h 57"/>
                <a:gd name="T6" fmla="*/ 69 w 69"/>
                <a:gd name="T7" fmla="*/ 43 h 57"/>
                <a:gd name="T8" fmla="*/ 55 w 69"/>
                <a:gd name="T9" fmla="*/ 57 h 57"/>
                <a:gd name="T10" fmla="*/ 14 w 69"/>
                <a:gd name="T11" fmla="*/ 57 h 57"/>
                <a:gd name="T12" fmla="*/ 0 w 69"/>
                <a:gd name="T13" fmla="*/ 43 h 57"/>
                <a:gd name="T14" fmla="*/ 0 w 69"/>
                <a:gd name="T15" fmla="*/ 13 h 57"/>
                <a:gd name="T16" fmla="*/ 14 w 69"/>
                <a:gd name="T17" fmla="*/ 0 h 57"/>
                <a:gd name="T18" fmla="*/ 56 w 69"/>
                <a:gd name="T19" fmla="*/ 46 h 57"/>
                <a:gd name="T20" fmla="*/ 56 w 69"/>
                <a:gd name="T21" fmla="*/ 10 h 57"/>
                <a:gd name="T22" fmla="*/ 13 w 69"/>
                <a:gd name="T23" fmla="*/ 10 h 57"/>
                <a:gd name="T24" fmla="*/ 13 w 69"/>
                <a:gd name="T25" fmla="*/ 46 h 57"/>
                <a:gd name="T26" fmla="*/ 56 w 69"/>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57">
                  <a:moveTo>
                    <a:pt x="14" y="0"/>
                  </a:moveTo>
                  <a:cubicBezTo>
                    <a:pt x="55" y="0"/>
                    <a:pt x="55" y="0"/>
                    <a:pt x="55" y="0"/>
                  </a:cubicBezTo>
                  <a:cubicBezTo>
                    <a:pt x="66" y="0"/>
                    <a:pt x="69" y="3"/>
                    <a:pt x="69" y="13"/>
                  </a:cubicBezTo>
                  <a:cubicBezTo>
                    <a:pt x="69" y="43"/>
                    <a:pt x="69" y="43"/>
                    <a:pt x="69" y="43"/>
                  </a:cubicBezTo>
                  <a:cubicBezTo>
                    <a:pt x="69" y="54"/>
                    <a:pt x="66" y="57"/>
                    <a:pt x="55" y="57"/>
                  </a:cubicBezTo>
                  <a:cubicBezTo>
                    <a:pt x="14" y="57"/>
                    <a:pt x="14" y="57"/>
                    <a:pt x="14" y="57"/>
                  </a:cubicBezTo>
                  <a:cubicBezTo>
                    <a:pt x="3" y="57"/>
                    <a:pt x="0" y="54"/>
                    <a:pt x="0" y="43"/>
                  </a:cubicBezTo>
                  <a:cubicBezTo>
                    <a:pt x="0" y="13"/>
                    <a:pt x="0" y="13"/>
                    <a:pt x="0" y="13"/>
                  </a:cubicBezTo>
                  <a:cubicBezTo>
                    <a:pt x="0" y="3"/>
                    <a:pt x="3" y="0"/>
                    <a:pt x="14" y="0"/>
                  </a:cubicBezTo>
                  <a:close/>
                  <a:moveTo>
                    <a:pt x="56" y="46"/>
                  </a:moveTo>
                  <a:cubicBezTo>
                    <a:pt x="56" y="10"/>
                    <a:pt x="56" y="10"/>
                    <a:pt x="56" y="10"/>
                  </a:cubicBezTo>
                  <a:cubicBezTo>
                    <a:pt x="13" y="10"/>
                    <a:pt x="13" y="10"/>
                    <a:pt x="13" y="10"/>
                  </a:cubicBezTo>
                  <a:cubicBezTo>
                    <a:pt x="13" y="46"/>
                    <a:pt x="13" y="46"/>
                    <a:pt x="13" y="46"/>
                  </a:cubicBezTo>
                  <a:lnTo>
                    <a:pt x="5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19"/>
            <p:cNvSpPr>
              <a:spLocks noEditPoints="1"/>
            </p:cNvSpPr>
            <p:nvPr userDrawn="1"/>
          </p:nvSpPr>
          <p:spPr bwMode="auto">
            <a:xfrm>
              <a:off x="-14220826" y="18407063"/>
              <a:ext cx="252413" cy="206375"/>
            </a:xfrm>
            <a:custGeom>
              <a:avLst/>
              <a:gdLst>
                <a:gd name="T0" fmla="*/ 14 w 70"/>
                <a:gd name="T1" fmla="*/ 0 h 57"/>
                <a:gd name="T2" fmla="*/ 56 w 70"/>
                <a:gd name="T3" fmla="*/ 0 h 57"/>
                <a:gd name="T4" fmla="*/ 70 w 70"/>
                <a:gd name="T5" fmla="*/ 13 h 57"/>
                <a:gd name="T6" fmla="*/ 70 w 70"/>
                <a:gd name="T7" fmla="*/ 43 h 57"/>
                <a:gd name="T8" fmla="*/ 56 w 70"/>
                <a:gd name="T9" fmla="*/ 57 h 57"/>
                <a:gd name="T10" fmla="*/ 14 w 70"/>
                <a:gd name="T11" fmla="*/ 57 h 57"/>
                <a:gd name="T12" fmla="*/ 0 w 70"/>
                <a:gd name="T13" fmla="*/ 43 h 57"/>
                <a:gd name="T14" fmla="*/ 0 w 70"/>
                <a:gd name="T15" fmla="*/ 13 h 57"/>
                <a:gd name="T16" fmla="*/ 14 w 70"/>
                <a:gd name="T17" fmla="*/ 0 h 57"/>
                <a:gd name="T18" fmla="*/ 57 w 70"/>
                <a:gd name="T19" fmla="*/ 46 h 57"/>
                <a:gd name="T20" fmla="*/ 57 w 70"/>
                <a:gd name="T21" fmla="*/ 10 h 57"/>
                <a:gd name="T22" fmla="*/ 13 w 70"/>
                <a:gd name="T23" fmla="*/ 10 h 57"/>
                <a:gd name="T24" fmla="*/ 13 w 70"/>
                <a:gd name="T25" fmla="*/ 46 h 57"/>
                <a:gd name="T26" fmla="*/ 57 w 70"/>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14" y="0"/>
                  </a:moveTo>
                  <a:cubicBezTo>
                    <a:pt x="56" y="0"/>
                    <a:pt x="56" y="0"/>
                    <a:pt x="56" y="0"/>
                  </a:cubicBezTo>
                  <a:cubicBezTo>
                    <a:pt x="66" y="0"/>
                    <a:pt x="70" y="3"/>
                    <a:pt x="70" y="13"/>
                  </a:cubicBezTo>
                  <a:cubicBezTo>
                    <a:pt x="70" y="43"/>
                    <a:pt x="70" y="43"/>
                    <a:pt x="70" y="43"/>
                  </a:cubicBezTo>
                  <a:cubicBezTo>
                    <a:pt x="70" y="54"/>
                    <a:pt x="66" y="57"/>
                    <a:pt x="56" y="57"/>
                  </a:cubicBezTo>
                  <a:cubicBezTo>
                    <a:pt x="14" y="57"/>
                    <a:pt x="14" y="57"/>
                    <a:pt x="14" y="57"/>
                  </a:cubicBezTo>
                  <a:cubicBezTo>
                    <a:pt x="3" y="57"/>
                    <a:pt x="0" y="54"/>
                    <a:pt x="0" y="43"/>
                  </a:cubicBezTo>
                  <a:cubicBezTo>
                    <a:pt x="0" y="13"/>
                    <a:pt x="0" y="13"/>
                    <a:pt x="0" y="13"/>
                  </a:cubicBezTo>
                  <a:cubicBezTo>
                    <a:pt x="0" y="3"/>
                    <a:pt x="3" y="0"/>
                    <a:pt x="14" y="0"/>
                  </a:cubicBezTo>
                  <a:close/>
                  <a:moveTo>
                    <a:pt x="57" y="46"/>
                  </a:moveTo>
                  <a:cubicBezTo>
                    <a:pt x="57" y="10"/>
                    <a:pt x="57" y="10"/>
                    <a:pt x="57" y="10"/>
                  </a:cubicBezTo>
                  <a:cubicBezTo>
                    <a:pt x="13" y="10"/>
                    <a:pt x="13" y="10"/>
                    <a:pt x="13" y="10"/>
                  </a:cubicBezTo>
                  <a:cubicBezTo>
                    <a:pt x="13" y="46"/>
                    <a:pt x="13" y="46"/>
                    <a:pt x="13" y="46"/>
                  </a:cubicBezTo>
                  <a:lnTo>
                    <a:pt x="5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20"/>
            <p:cNvSpPr>
              <a:spLocks noEditPoints="1"/>
            </p:cNvSpPr>
            <p:nvPr userDrawn="1"/>
          </p:nvSpPr>
          <p:spPr bwMode="auto">
            <a:xfrm>
              <a:off x="-13835063" y="18407063"/>
              <a:ext cx="246063" cy="206375"/>
            </a:xfrm>
            <a:custGeom>
              <a:avLst/>
              <a:gdLst>
                <a:gd name="T0" fmla="*/ 0 w 68"/>
                <a:gd name="T1" fmla="*/ 0 h 57"/>
                <a:gd name="T2" fmla="*/ 36 w 68"/>
                <a:gd name="T3" fmla="*/ 0 h 57"/>
                <a:gd name="T4" fmla="*/ 68 w 68"/>
                <a:gd name="T5" fmla="*/ 28 h 57"/>
                <a:gd name="T6" fmla="*/ 56 w 68"/>
                <a:gd name="T7" fmla="*/ 52 h 57"/>
                <a:gd name="T8" fmla="*/ 33 w 68"/>
                <a:gd name="T9" fmla="*/ 57 h 57"/>
                <a:gd name="T10" fmla="*/ 0 w 68"/>
                <a:gd name="T11" fmla="*/ 57 h 57"/>
                <a:gd name="T12" fmla="*/ 0 w 68"/>
                <a:gd name="T13" fmla="*/ 0 h 57"/>
                <a:gd name="T14" fmla="*/ 30 w 68"/>
                <a:gd name="T15" fmla="*/ 46 h 57"/>
                <a:gd name="T16" fmla="*/ 55 w 68"/>
                <a:gd name="T17" fmla="*/ 28 h 57"/>
                <a:gd name="T18" fmla="*/ 36 w 68"/>
                <a:gd name="T19" fmla="*/ 10 h 57"/>
                <a:gd name="T20" fmla="*/ 13 w 68"/>
                <a:gd name="T21" fmla="*/ 10 h 57"/>
                <a:gd name="T22" fmla="*/ 13 w 68"/>
                <a:gd name="T23" fmla="*/ 46 h 57"/>
                <a:gd name="T24" fmla="*/ 30 w 68"/>
                <a:gd name="T2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7">
                  <a:moveTo>
                    <a:pt x="0" y="0"/>
                  </a:moveTo>
                  <a:cubicBezTo>
                    <a:pt x="36" y="0"/>
                    <a:pt x="36" y="0"/>
                    <a:pt x="36" y="0"/>
                  </a:cubicBezTo>
                  <a:cubicBezTo>
                    <a:pt x="57" y="0"/>
                    <a:pt x="68" y="10"/>
                    <a:pt x="68" y="28"/>
                  </a:cubicBezTo>
                  <a:cubicBezTo>
                    <a:pt x="68" y="39"/>
                    <a:pt x="64" y="47"/>
                    <a:pt x="56" y="52"/>
                  </a:cubicBezTo>
                  <a:cubicBezTo>
                    <a:pt x="50" y="56"/>
                    <a:pt x="43" y="57"/>
                    <a:pt x="33" y="57"/>
                  </a:cubicBezTo>
                  <a:cubicBezTo>
                    <a:pt x="0" y="57"/>
                    <a:pt x="0" y="57"/>
                    <a:pt x="0" y="57"/>
                  </a:cubicBezTo>
                  <a:lnTo>
                    <a:pt x="0" y="0"/>
                  </a:lnTo>
                  <a:close/>
                  <a:moveTo>
                    <a:pt x="30" y="46"/>
                  </a:moveTo>
                  <a:cubicBezTo>
                    <a:pt x="47" y="46"/>
                    <a:pt x="55" y="42"/>
                    <a:pt x="55" y="28"/>
                  </a:cubicBezTo>
                  <a:cubicBezTo>
                    <a:pt x="55" y="16"/>
                    <a:pt x="49" y="10"/>
                    <a:pt x="36" y="10"/>
                  </a:cubicBezTo>
                  <a:cubicBezTo>
                    <a:pt x="13" y="10"/>
                    <a:pt x="13" y="10"/>
                    <a:pt x="13" y="10"/>
                  </a:cubicBezTo>
                  <a:cubicBezTo>
                    <a:pt x="13" y="46"/>
                    <a:pt x="13" y="46"/>
                    <a:pt x="13" y="46"/>
                  </a:cubicBezTo>
                  <a:lnTo>
                    <a:pt x="3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21"/>
            <p:cNvSpPr>
              <a:spLocks noEditPoints="1"/>
            </p:cNvSpPr>
            <p:nvPr userDrawn="1"/>
          </p:nvSpPr>
          <p:spPr bwMode="auto">
            <a:xfrm>
              <a:off x="-13322301" y="18407063"/>
              <a:ext cx="277813" cy="206375"/>
            </a:xfrm>
            <a:custGeom>
              <a:avLst/>
              <a:gdLst>
                <a:gd name="T0" fmla="*/ 0 w 77"/>
                <a:gd name="T1" fmla="*/ 43 h 57"/>
                <a:gd name="T2" fmla="*/ 0 w 77"/>
                <a:gd name="T3" fmla="*/ 40 h 57"/>
                <a:gd name="T4" fmla="*/ 7 w 77"/>
                <a:gd name="T5" fmla="*/ 29 h 57"/>
                <a:gd name="T6" fmla="*/ 19 w 77"/>
                <a:gd name="T7" fmla="*/ 22 h 57"/>
                <a:gd name="T8" fmla="*/ 14 w 77"/>
                <a:gd name="T9" fmla="*/ 14 h 57"/>
                <a:gd name="T10" fmla="*/ 14 w 77"/>
                <a:gd name="T11" fmla="*/ 10 h 57"/>
                <a:gd name="T12" fmla="*/ 28 w 77"/>
                <a:gd name="T13" fmla="*/ 0 h 57"/>
                <a:gd name="T14" fmla="*/ 39 w 77"/>
                <a:gd name="T15" fmla="*/ 0 h 57"/>
                <a:gd name="T16" fmla="*/ 53 w 77"/>
                <a:gd name="T17" fmla="*/ 11 h 57"/>
                <a:gd name="T18" fmla="*/ 53 w 77"/>
                <a:gd name="T19" fmla="*/ 15 h 57"/>
                <a:gd name="T20" fmla="*/ 43 w 77"/>
                <a:gd name="T21" fmla="*/ 17 h 57"/>
                <a:gd name="T22" fmla="*/ 43 w 77"/>
                <a:gd name="T23" fmla="*/ 9 h 57"/>
                <a:gd name="T24" fmla="*/ 25 w 77"/>
                <a:gd name="T25" fmla="*/ 9 h 57"/>
                <a:gd name="T26" fmla="*/ 25 w 77"/>
                <a:gd name="T27" fmla="*/ 13 h 57"/>
                <a:gd name="T28" fmla="*/ 51 w 77"/>
                <a:gd name="T29" fmla="*/ 35 h 57"/>
                <a:gd name="T30" fmla="*/ 65 w 77"/>
                <a:gd name="T31" fmla="*/ 24 h 57"/>
                <a:gd name="T32" fmla="*/ 72 w 77"/>
                <a:gd name="T33" fmla="*/ 31 h 57"/>
                <a:gd name="T34" fmla="*/ 59 w 77"/>
                <a:gd name="T35" fmla="*/ 42 h 57"/>
                <a:gd name="T36" fmla="*/ 77 w 77"/>
                <a:gd name="T37" fmla="*/ 57 h 57"/>
                <a:gd name="T38" fmla="*/ 60 w 77"/>
                <a:gd name="T39" fmla="*/ 57 h 57"/>
                <a:gd name="T40" fmla="*/ 50 w 77"/>
                <a:gd name="T41" fmla="*/ 49 h 57"/>
                <a:gd name="T42" fmla="*/ 45 w 77"/>
                <a:gd name="T43" fmla="*/ 53 h 57"/>
                <a:gd name="T44" fmla="*/ 35 w 77"/>
                <a:gd name="T45" fmla="*/ 57 h 57"/>
                <a:gd name="T46" fmla="*/ 14 w 77"/>
                <a:gd name="T47" fmla="*/ 57 h 57"/>
                <a:gd name="T48" fmla="*/ 0 w 77"/>
                <a:gd name="T49" fmla="*/ 43 h 57"/>
                <a:gd name="T50" fmla="*/ 38 w 77"/>
                <a:gd name="T51" fmla="*/ 47 h 57"/>
                <a:gd name="T52" fmla="*/ 43 w 77"/>
                <a:gd name="T53" fmla="*/ 42 h 57"/>
                <a:gd name="T54" fmla="*/ 26 w 77"/>
                <a:gd name="T55" fmla="*/ 28 h 57"/>
                <a:gd name="T56" fmla="*/ 11 w 77"/>
                <a:gd name="T57" fmla="*/ 37 h 57"/>
                <a:gd name="T58" fmla="*/ 11 w 77"/>
                <a:gd name="T59" fmla="*/ 47 h 57"/>
                <a:gd name="T60" fmla="*/ 38 w 77"/>
                <a:gd name="T61"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57">
                  <a:moveTo>
                    <a:pt x="0" y="43"/>
                  </a:moveTo>
                  <a:cubicBezTo>
                    <a:pt x="0" y="40"/>
                    <a:pt x="0" y="40"/>
                    <a:pt x="0" y="40"/>
                  </a:cubicBezTo>
                  <a:cubicBezTo>
                    <a:pt x="0" y="34"/>
                    <a:pt x="2" y="32"/>
                    <a:pt x="7" y="29"/>
                  </a:cubicBezTo>
                  <a:cubicBezTo>
                    <a:pt x="19" y="22"/>
                    <a:pt x="19" y="22"/>
                    <a:pt x="19" y="22"/>
                  </a:cubicBezTo>
                  <a:cubicBezTo>
                    <a:pt x="16" y="19"/>
                    <a:pt x="14" y="17"/>
                    <a:pt x="14" y="14"/>
                  </a:cubicBezTo>
                  <a:cubicBezTo>
                    <a:pt x="14" y="10"/>
                    <a:pt x="14" y="10"/>
                    <a:pt x="14" y="10"/>
                  </a:cubicBezTo>
                  <a:cubicBezTo>
                    <a:pt x="14" y="2"/>
                    <a:pt x="18" y="0"/>
                    <a:pt x="28" y="0"/>
                  </a:cubicBezTo>
                  <a:cubicBezTo>
                    <a:pt x="39" y="0"/>
                    <a:pt x="39" y="0"/>
                    <a:pt x="39" y="0"/>
                  </a:cubicBezTo>
                  <a:cubicBezTo>
                    <a:pt x="50" y="0"/>
                    <a:pt x="53" y="2"/>
                    <a:pt x="53" y="11"/>
                  </a:cubicBezTo>
                  <a:cubicBezTo>
                    <a:pt x="53" y="15"/>
                    <a:pt x="53" y="15"/>
                    <a:pt x="53" y="15"/>
                  </a:cubicBezTo>
                  <a:cubicBezTo>
                    <a:pt x="43" y="17"/>
                    <a:pt x="43" y="17"/>
                    <a:pt x="43" y="17"/>
                  </a:cubicBezTo>
                  <a:cubicBezTo>
                    <a:pt x="43" y="9"/>
                    <a:pt x="43" y="9"/>
                    <a:pt x="43" y="9"/>
                  </a:cubicBezTo>
                  <a:cubicBezTo>
                    <a:pt x="25" y="9"/>
                    <a:pt x="25" y="9"/>
                    <a:pt x="25" y="9"/>
                  </a:cubicBezTo>
                  <a:cubicBezTo>
                    <a:pt x="25" y="13"/>
                    <a:pt x="25" y="13"/>
                    <a:pt x="25" y="13"/>
                  </a:cubicBezTo>
                  <a:cubicBezTo>
                    <a:pt x="51" y="35"/>
                    <a:pt x="51" y="35"/>
                    <a:pt x="51" y="35"/>
                  </a:cubicBezTo>
                  <a:cubicBezTo>
                    <a:pt x="65" y="24"/>
                    <a:pt x="65" y="24"/>
                    <a:pt x="65" y="24"/>
                  </a:cubicBezTo>
                  <a:cubicBezTo>
                    <a:pt x="72" y="31"/>
                    <a:pt x="72" y="31"/>
                    <a:pt x="72" y="31"/>
                  </a:cubicBezTo>
                  <a:cubicBezTo>
                    <a:pt x="59" y="42"/>
                    <a:pt x="59" y="42"/>
                    <a:pt x="59" y="42"/>
                  </a:cubicBezTo>
                  <a:cubicBezTo>
                    <a:pt x="77" y="57"/>
                    <a:pt x="77" y="57"/>
                    <a:pt x="77" y="57"/>
                  </a:cubicBezTo>
                  <a:cubicBezTo>
                    <a:pt x="60" y="57"/>
                    <a:pt x="60" y="57"/>
                    <a:pt x="60" y="57"/>
                  </a:cubicBezTo>
                  <a:cubicBezTo>
                    <a:pt x="50" y="49"/>
                    <a:pt x="50" y="49"/>
                    <a:pt x="50" y="49"/>
                  </a:cubicBezTo>
                  <a:cubicBezTo>
                    <a:pt x="45" y="53"/>
                    <a:pt x="45" y="53"/>
                    <a:pt x="45" y="53"/>
                  </a:cubicBezTo>
                  <a:cubicBezTo>
                    <a:pt x="42" y="56"/>
                    <a:pt x="39" y="57"/>
                    <a:pt x="35" y="57"/>
                  </a:cubicBezTo>
                  <a:cubicBezTo>
                    <a:pt x="14" y="57"/>
                    <a:pt x="14" y="57"/>
                    <a:pt x="14" y="57"/>
                  </a:cubicBezTo>
                  <a:cubicBezTo>
                    <a:pt x="4" y="57"/>
                    <a:pt x="0" y="54"/>
                    <a:pt x="0" y="43"/>
                  </a:cubicBezTo>
                  <a:close/>
                  <a:moveTo>
                    <a:pt x="38" y="47"/>
                  </a:moveTo>
                  <a:cubicBezTo>
                    <a:pt x="43" y="42"/>
                    <a:pt x="43" y="42"/>
                    <a:pt x="43" y="42"/>
                  </a:cubicBezTo>
                  <a:cubicBezTo>
                    <a:pt x="26" y="28"/>
                    <a:pt x="26" y="28"/>
                    <a:pt x="26" y="28"/>
                  </a:cubicBezTo>
                  <a:cubicBezTo>
                    <a:pt x="11" y="37"/>
                    <a:pt x="11" y="37"/>
                    <a:pt x="11" y="37"/>
                  </a:cubicBezTo>
                  <a:cubicBezTo>
                    <a:pt x="11" y="47"/>
                    <a:pt x="11" y="47"/>
                    <a:pt x="11" y="47"/>
                  </a:cubicBezTo>
                  <a:lnTo>
                    <a:pt x="3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22"/>
            <p:cNvSpPr>
              <a:spLocks noEditPoints="1"/>
            </p:cNvSpPr>
            <p:nvPr userDrawn="1"/>
          </p:nvSpPr>
          <p:spPr bwMode="auto">
            <a:xfrm>
              <a:off x="-12763501" y="18407063"/>
              <a:ext cx="223838" cy="206375"/>
            </a:xfrm>
            <a:custGeom>
              <a:avLst/>
              <a:gdLst>
                <a:gd name="T0" fmla="*/ 0 w 62"/>
                <a:gd name="T1" fmla="*/ 0 h 57"/>
                <a:gd name="T2" fmla="*/ 49 w 62"/>
                <a:gd name="T3" fmla="*/ 0 h 57"/>
                <a:gd name="T4" fmla="*/ 61 w 62"/>
                <a:gd name="T5" fmla="*/ 11 h 57"/>
                <a:gd name="T6" fmla="*/ 61 w 62"/>
                <a:gd name="T7" fmla="*/ 18 h 57"/>
                <a:gd name="T8" fmla="*/ 51 w 62"/>
                <a:gd name="T9" fmla="*/ 27 h 57"/>
                <a:gd name="T10" fmla="*/ 62 w 62"/>
                <a:gd name="T11" fmla="*/ 38 h 57"/>
                <a:gd name="T12" fmla="*/ 62 w 62"/>
                <a:gd name="T13" fmla="*/ 46 h 57"/>
                <a:gd name="T14" fmla="*/ 45 w 62"/>
                <a:gd name="T15" fmla="*/ 57 h 57"/>
                <a:gd name="T16" fmla="*/ 0 w 62"/>
                <a:gd name="T17" fmla="*/ 57 h 57"/>
                <a:gd name="T18" fmla="*/ 0 w 62"/>
                <a:gd name="T19" fmla="*/ 0 h 57"/>
                <a:gd name="T20" fmla="*/ 13 w 62"/>
                <a:gd name="T21" fmla="*/ 9 h 57"/>
                <a:gd name="T22" fmla="*/ 13 w 62"/>
                <a:gd name="T23" fmla="*/ 23 h 57"/>
                <a:gd name="T24" fmla="*/ 43 w 62"/>
                <a:gd name="T25" fmla="*/ 23 h 57"/>
                <a:gd name="T26" fmla="*/ 49 w 62"/>
                <a:gd name="T27" fmla="*/ 19 h 57"/>
                <a:gd name="T28" fmla="*/ 49 w 62"/>
                <a:gd name="T29" fmla="*/ 13 h 57"/>
                <a:gd name="T30" fmla="*/ 43 w 62"/>
                <a:gd name="T31" fmla="*/ 9 h 57"/>
                <a:gd name="T32" fmla="*/ 13 w 62"/>
                <a:gd name="T33" fmla="*/ 9 h 57"/>
                <a:gd name="T34" fmla="*/ 13 w 62"/>
                <a:gd name="T35" fmla="*/ 32 h 57"/>
                <a:gd name="T36" fmla="*/ 13 w 62"/>
                <a:gd name="T37" fmla="*/ 46 h 57"/>
                <a:gd name="T38" fmla="*/ 43 w 62"/>
                <a:gd name="T39" fmla="*/ 46 h 57"/>
                <a:gd name="T40" fmla="*/ 49 w 62"/>
                <a:gd name="T41" fmla="*/ 41 h 57"/>
                <a:gd name="T42" fmla="*/ 49 w 62"/>
                <a:gd name="T43" fmla="*/ 37 h 57"/>
                <a:gd name="T44" fmla="*/ 43 w 62"/>
                <a:gd name="T45" fmla="*/ 32 h 57"/>
                <a:gd name="T46" fmla="*/ 13 w 62"/>
                <a:gd name="T4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57">
                  <a:moveTo>
                    <a:pt x="0" y="0"/>
                  </a:moveTo>
                  <a:cubicBezTo>
                    <a:pt x="49" y="0"/>
                    <a:pt x="49" y="0"/>
                    <a:pt x="49" y="0"/>
                  </a:cubicBezTo>
                  <a:cubicBezTo>
                    <a:pt x="57" y="0"/>
                    <a:pt x="61" y="3"/>
                    <a:pt x="61" y="11"/>
                  </a:cubicBezTo>
                  <a:cubicBezTo>
                    <a:pt x="61" y="18"/>
                    <a:pt x="61" y="18"/>
                    <a:pt x="61" y="18"/>
                  </a:cubicBezTo>
                  <a:cubicBezTo>
                    <a:pt x="61" y="23"/>
                    <a:pt x="58" y="27"/>
                    <a:pt x="51" y="27"/>
                  </a:cubicBezTo>
                  <a:cubicBezTo>
                    <a:pt x="58" y="28"/>
                    <a:pt x="62" y="32"/>
                    <a:pt x="62" y="38"/>
                  </a:cubicBezTo>
                  <a:cubicBezTo>
                    <a:pt x="62" y="46"/>
                    <a:pt x="62" y="46"/>
                    <a:pt x="62" y="46"/>
                  </a:cubicBezTo>
                  <a:cubicBezTo>
                    <a:pt x="62" y="53"/>
                    <a:pt x="56" y="57"/>
                    <a:pt x="45" y="57"/>
                  </a:cubicBezTo>
                  <a:cubicBezTo>
                    <a:pt x="0" y="57"/>
                    <a:pt x="0" y="57"/>
                    <a:pt x="0" y="57"/>
                  </a:cubicBezTo>
                  <a:lnTo>
                    <a:pt x="0" y="0"/>
                  </a:lnTo>
                  <a:close/>
                  <a:moveTo>
                    <a:pt x="13" y="9"/>
                  </a:moveTo>
                  <a:cubicBezTo>
                    <a:pt x="13" y="23"/>
                    <a:pt x="13" y="23"/>
                    <a:pt x="13" y="23"/>
                  </a:cubicBezTo>
                  <a:cubicBezTo>
                    <a:pt x="43" y="23"/>
                    <a:pt x="43" y="23"/>
                    <a:pt x="43" y="23"/>
                  </a:cubicBezTo>
                  <a:cubicBezTo>
                    <a:pt x="47" y="23"/>
                    <a:pt x="49" y="22"/>
                    <a:pt x="49" y="19"/>
                  </a:cubicBezTo>
                  <a:cubicBezTo>
                    <a:pt x="49" y="13"/>
                    <a:pt x="49" y="13"/>
                    <a:pt x="49" y="13"/>
                  </a:cubicBezTo>
                  <a:cubicBezTo>
                    <a:pt x="49" y="10"/>
                    <a:pt x="47" y="9"/>
                    <a:pt x="43" y="9"/>
                  </a:cubicBezTo>
                  <a:lnTo>
                    <a:pt x="13" y="9"/>
                  </a:lnTo>
                  <a:close/>
                  <a:moveTo>
                    <a:pt x="13" y="32"/>
                  </a:moveTo>
                  <a:cubicBezTo>
                    <a:pt x="13" y="46"/>
                    <a:pt x="13" y="46"/>
                    <a:pt x="13" y="46"/>
                  </a:cubicBezTo>
                  <a:cubicBezTo>
                    <a:pt x="43" y="46"/>
                    <a:pt x="43" y="46"/>
                    <a:pt x="43" y="46"/>
                  </a:cubicBezTo>
                  <a:cubicBezTo>
                    <a:pt x="48" y="46"/>
                    <a:pt x="49" y="46"/>
                    <a:pt x="49" y="41"/>
                  </a:cubicBezTo>
                  <a:cubicBezTo>
                    <a:pt x="49" y="37"/>
                    <a:pt x="49" y="37"/>
                    <a:pt x="49" y="37"/>
                  </a:cubicBezTo>
                  <a:cubicBezTo>
                    <a:pt x="49" y="33"/>
                    <a:pt x="48" y="32"/>
                    <a:pt x="43" y="32"/>
                  </a:cubicBezTo>
                  <a:lnTo>
                    <a:pt x="1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Rectangle 23"/>
            <p:cNvSpPr>
              <a:spLocks noChangeArrowheads="1"/>
            </p:cNvSpPr>
            <p:nvPr userDrawn="1"/>
          </p:nvSpPr>
          <p:spPr bwMode="auto">
            <a:xfrm>
              <a:off x="-12409488" y="18407063"/>
              <a:ext cx="47625"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24"/>
            <p:cNvSpPr>
              <a:spLocks noEditPoints="1"/>
            </p:cNvSpPr>
            <p:nvPr userDrawn="1"/>
          </p:nvSpPr>
          <p:spPr bwMode="auto">
            <a:xfrm>
              <a:off x="-12228513" y="18407063"/>
              <a:ext cx="252413" cy="206375"/>
            </a:xfrm>
            <a:custGeom>
              <a:avLst/>
              <a:gdLst>
                <a:gd name="T0" fmla="*/ 14 w 70"/>
                <a:gd name="T1" fmla="*/ 0 h 57"/>
                <a:gd name="T2" fmla="*/ 56 w 70"/>
                <a:gd name="T3" fmla="*/ 0 h 57"/>
                <a:gd name="T4" fmla="*/ 70 w 70"/>
                <a:gd name="T5" fmla="*/ 13 h 57"/>
                <a:gd name="T6" fmla="*/ 70 w 70"/>
                <a:gd name="T7" fmla="*/ 43 h 57"/>
                <a:gd name="T8" fmla="*/ 56 w 70"/>
                <a:gd name="T9" fmla="*/ 57 h 57"/>
                <a:gd name="T10" fmla="*/ 14 w 70"/>
                <a:gd name="T11" fmla="*/ 57 h 57"/>
                <a:gd name="T12" fmla="*/ 0 w 70"/>
                <a:gd name="T13" fmla="*/ 43 h 57"/>
                <a:gd name="T14" fmla="*/ 0 w 70"/>
                <a:gd name="T15" fmla="*/ 13 h 57"/>
                <a:gd name="T16" fmla="*/ 14 w 70"/>
                <a:gd name="T17" fmla="*/ 0 h 57"/>
                <a:gd name="T18" fmla="*/ 57 w 70"/>
                <a:gd name="T19" fmla="*/ 46 h 57"/>
                <a:gd name="T20" fmla="*/ 57 w 70"/>
                <a:gd name="T21" fmla="*/ 10 h 57"/>
                <a:gd name="T22" fmla="*/ 13 w 70"/>
                <a:gd name="T23" fmla="*/ 10 h 57"/>
                <a:gd name="T24" fmla="*/ 13 w 70"/>
                <a:gd name="T25" fmla="*/ 46 h 57"/>
                <a:gd name="T26" fmla="*/ 57 w 70"/>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14" y="0"/>
                  </a:moveTo>
                  <a:cubicBezTo>
                    <a:pt x="56" y="0"/>
                    <a:pt x="56" y="0"/>
                    <a:pt x="56" y="0"/>
                  </a:cubicBezTo>
                  <a:cubicBezTo>
                    <a:pt x="66" y="0"/>
                    <a:pt x="70" y="3"/>
                    <a:pt x="70" y="13"/>
                  </a:cubicBezTo>
                  <a:cubicBezTo>
                    <a:pt x="70" y="43"/>
                    <a:pt x="70" y="43"/>
                    <a:pt x="70" y="43"/>
                  </a:cubicBezTo>
                  <a:cubicBezTo>
                    <a:pt x="70" y="54"/>
                    <a:pt x="66" y="57"/>
                    <a:pt x="56" y="57"/>
                  </a:cubicBezTo>
                  <a:cubicBezTo>
                    <a:pt x="14" y="57"/>
                    <a:pt x="14" y="57"/>
                    <a:pt x="14" y="57"/>
                  </a:cubicBezTo>
                  <a:cubicBezTo>
                    <a:pt x="4" y="57"/>
                    <a:pt x="0" y="54"/>
                    <a:pt x="0" y="43"/>
                  </a:cubicBezTo>
                  <a:cubicBezTo>
                    <a:pt x="0" y="13"/>
                    <a:pt x="0" y="13"/>
                    <a:pt x="0" y="13"/>
                  </a:cubicBezTo>
                  <a:cubicBezTo>
                    <a:pt x="0" y="3"/>
                    <a:pt x="4" y="0"/>
                    <a:pt x="14" y="0"/>
                  </a:cubicBezTo>
                  <a:close/>
                  <a:moveTo>
                    <a:pt x="57" y="46"/>
                  </a:moveTo>
                  <a:cubicBezTo>
                    <a:pt x="57" y="10"/>
                    <a:pt x="57" y="10"/>
                    <a:pt x="57" y="10"/>
                  </a:cubicBezTo>
                  <a:cubicBezTo>
                    <a:pt x="13" y="10"/>
                    <a:pt x="13" y="10"/>
                    <a:pt x="13" y="10"/>
                  </a:cubicBezTo>
                  <a:cubicBezTo>
                    <a:pt x="13" y="46"/>
                    <a:pt x="13" y="46"/>
                    <a:pt x="13" y="46"/>
                  </a:cubicBezTo>
                  <a:lnTo>
                    <a:pt x="5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25"/>
            <p:cNvSpPr>
              <a:spLocks noEditPoints="1"/>
            </p:cNvSpPr>
            <p:nvPr userDrawn="1"/>
          </p:nvSpPr>
          <p:spPr bwMode="auto">
            <a:xfrm>
              <a:off x="-11839576" y="18407063"/>
              <a:ext cx="220663" cy="206375"/>
            </a:xfrm>
            <a:custGeom>
              <a:avLst/>
              <a:gdLst>
                <a:gd name="T0" fmla="*/ 0 w 61"/>
                <a:gd name="T1" fmla="*/ 0 h 57"/>
                <a:gd name="T2" fmla="*/ 48 w 61"/>
                <a:gd name="T3" fmla="*/ 0 h 57"/>
                <a:gd name="T4" fmla="*/ 61 w 61"/>
                <a:gd name="T5" fmla="*/ 11 h 57"/>
                <a:gd name="T6" fmla="*/ 61 w 61"/>
                <a:gd name="T7" fmla="*/ 18 h 57"/>
                <a:gd name="T8" fmla="*/ 51 w 61"/>
                <a:gd name="T9" fmla="*/ 27 h 57"/>
                <a:gd name="T10" fmla="*/ 61 w 61"/>
                <a:gd name="T11" fmla="*/ 38 h 57"/>
                <a:gd name="T12" fmla="*/ 61 w 61"/>
                <a:gd name="T13" fmla="*/ 46 h 57"/>
                <a:gd name="T14" fmla="*/ 45 w 61"/>
                <a:gd name="T15" fmla="*/ 57 h 57"/>
                <a:gd name="T16" fmla="*/ 0 w 61"/>
                <a:gd name="T17" fmla="*/ 57 h 57"/>
                <a:gd name="T18" fmla="*/ 0 w 61"/>
                <a:gd name="T19" fmla="*/ 0 h 57"/>
                <a:gd name="T20" fmla="*/ 13 w 61"/>
                <a:gd name="T21" fmla="*/ 9 h 57"/>
                <a:gd name="T22" fmla="*/ 13 w 61"/>
                <a:gd name="T23" fmla="*/ 23 h 57"/>
                <a:gd name="T24" fmla="*/ 43 w 61"/>
                <a:gd name="T25" fmla="*/ 23 h 57"/>
                <a:gd name="T26" fmla="*/ 49 w 61"/>
                <a:gd name="T27" fmla="*/ 19 h 57"/>
                <a:gd name="T28" fmla="*/ 49 w 61"/>
                <a:gd name="T29" fmla="*/ 13 h 57"/>
                <a:gd name="T30" fmla="*/ 43 w 61"/>
                <a:gd name="T31" fmla="*/ 9 h 57"/>
                <a:gd name="T32" fmla="*/ 13 w 61"/>
                <a:gd name="T33" fmla="*/ 9 h 57"/>
                <a:gd name="T34" fmla="*/ 13 w 61"/>
                <a:gd name="T35" fmla="*/ 32 h 57"/>
                <a:gd name="T36" fmla="*/ 13 w 61"/>
                <a:gd name="T37" fmla="*/ 46 h 57"/>
                <a:gd name="T38" fmla="*/ 43 w 61"/>
                <a:gd name="T39" fmla="*/ 46 h 57"/>
                <a:gd name="T40" fmla="*/ 49 w 61"/>
                <a:gd name="T41" fmla="*/ 41 h 57"/>
                <a:gd name="T42" fmla="*/ 49 w 61"/>
                <a:gd name="T43" fmla="*/ 37 h 57"/>
                <a:gd name="T44" fmla="*/ 43 w 61"/>
                <a:gd name="T45" fmla="*/ 32 h 57"/>
                <a:gd name="T46" fmla="*/ 13 w 61"/>
                <a:gd name="T4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7">
                  <a:moveTo>
                    <a:pt x="0" y="0"/>
                  </a:moveTo>
                  <a:cubicBezTo>
                    <a:pt x="48" y="0"/>
                    <a:pt x="48" y="0"/>
                    <a:pt x="48" y="0"/>
                  </a:cubicBezTo>
                  <a:cubicBezTo>
                    <a:pt x="57" y="0"/>
                    <a:pt x="61" y="3"/>
                    <a:pt x="61" y="11"/>
                  </a:cubicBezTo>
                  <a:cubicBezTo>
                    <a:pt x="61" y="18"/>
                    <a:pt x="61" y="18"/>
                    <a:pt x="61" y="18"/>
                  </a:cubicBezTo>
                  <a:cubicBezTo>
                    <a:pt x="61" y="23"/>
                    <a:pt x="57" y="27"/>
                    <a:pt x="51" y="27"/>
                  </a:cubicBezTo>
                  <a:cubicBezTo>
                    <a:pt x="58" y="28"/>
                    <a:pt x="61" y="32"/>
                    <a:pt x="61" y="38"/>
                  </a:cubicBezTo>
                  <a:cubicBezTo>
                    <a:pt x="61" y="46"/>
                    <a:pt x="61" y="46"/>
                    <a:pt x="61" y="46"/>
                  </a:cubicBezTo>
                  <a:cubicBezTo>
                    <a:pt x="61" y="53"/>
                    <a:pt x="56" y="57"/>
                    <a:pt x="45" y="57"/>
                  </a:cubicBezTo>
                  <a:cubicBezTo>
                    <a:pt x="0" y="57"/>
                    <a:pt x="0" y="57"/>
                    <a:pt x="0" y="57"/>
                  </a:cubicBezTo>
                  <a:lnTo>
                    <a:pt x="0" y="0"/>
                  </a:lnTo>
                  <a:close/>
                  <a:moveTo>
                    <a:pt x="13" y="9"/>
                  </a:moveTo>
                  <a:cubicBezTo>
                    <a:pt x="13" y="23"/>
                    <a:pt x="13" y="23"/>
                    <a:pt x="13" y="23"/>
                  </a:cubicBezTo>
                  <a:cubicBezTo>
                    <a:pt x="43" y="23"/>
                    <a:pt x="43" y="23"/>
                    <a:pt x="43" y="23"/>
                  </a:cubicBezTo>
                  <a:cubicBezTo>
                    <a:pt x="47" y="23"/>
                    <a:pt x="49" y="22"/>
                    <a:pt x="49" y="19"/>
                  </a:cubicBezTo>
                  <a:cubicBezTo>
                    <a:pt x="49" y="13"/>
                    <a:pt x="49" y="13"/>
                    <a:pt x="49" y="13"/>
                  </a:cubicBezTo>
                  <a:cubicBezTo>
                    <a:pt x="49" y="10"/>
                    <a:pt x="47" y="9"/>
                    <a:pt x="43" y="9"/>
                  </a:cubicBezTo>
                  <a:lnTo>
                    <a:pt x="13" y="9"/>
                  </a:lnTo>
                  <a:close/>
                  <a:moveTo>
                    <a:pt x="13" y="32"/>
                  </a:moveTo>
                  <a:cubicBezTo>
                    <a:pt x="13" y="46"/>
                    <a:pt x="13" y="46"/>
                    <a:pt x="13" y="46"/>
                  </a:cubicBezTo>
                  <a:cubicBezTo>
                    <a:pt x="43" y="46"/>
                    <a:pt x="43" y="46"/>
                    <a:pt x="43" y="46"/>
                  </a:cubicBezTo>
                  <a:cubicBezTo>
                    <a:pt x="47" y="46"/>
                    <a:pt x="49" y="46"/>
                    <a:pt x="49" y="41"/>
                  </a:cubicBezTo>
                  <a:cubicBezTo>
                    <a:pt x="49" y="37"/>
                    <a:pt x="49" y="37"/>
                    <a:pt x="49" y="37"/>
                  </a:cubicBezTo>
                  <a:cubicBezTo>
                    <a:pt x="49" y="33"/>
                    <a:pt x="47" y="32"/>
                    <a:pt x="43" y="32"/>
                  </a:cubicBezTo>
                  <a:lnTo>
                    <a:pt x="1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26"/>
            <p:cNvSpPr>
              <a:spLocks noEditPoints="1"/>
            </p:cNvSpPr>
            <p:nvPr userDrawn="1"/>
          </p:nvSpPr>
          <p:spPr bwMode="auto">
            <a:xfrm>
              <a:off x="-11525251" y="18407063"/>
              <a:ext cx="277813" cy="206375"/>
            </a:xfrm>
            <a:custGeom>
              <a:avLst/>
              <a:gdLst>
                <a:gd name="T0" fmla="*/ 73 w 175"/>
                <a:gd name="T1" fmla="*/ 0 h 130"/>
                <a:gd name="T2" fmla="*/ 102 w 175"/>
                <a:gd name="T3" fmla="*/ 0 h 130"/>
                <a:gd name="T4" fmla="*/ 175 w 175"/>
                <a:gd name="T5" fmla="*/ 130 h 130"/>
                <a:gd name="T6" fmla="*/ 141 w 175"/>
                <a:gd name="T7" fmla="*/ 130 h 130"/>
                <a:gd name="T8" fmla="*/ 125 w 175"/>
                <a:gd name="T9" fmla="*/ 100 h 130"/>
                <a:gd name="T10" fmla="*/ 46 w 175"/>
                <a:gd name="T11" fmla="*/ 100 h 130"/>
                <a:gd name="T12" fmla="*/ 30 w 175"/>
                <a:gd name="T13" fmla="*/ 130 h 130"/>
                <a:gd name="T14" fmla="*/ 0 w 175"/>
                <a:gd name="T15" fmla="*/ 130 h 130"/>
                <a:gd name="T16" fmla="*/ 73 w 175"/>
                <a:gd name="T17" fmla="*/ 0 h 130"/>
                <a:gd name="T18" fmla="*/ 114 w 175"/>
                <a:gd name="T19" fmla="*/ 78 h 130"/>
                <a:gd name="T20" fmla="*/ 86 w 175"/>
                <a:gd name="T21" fmla="*/ 25 h 130"/>
                <a:gd name="T22" fmla="*/ 57 w 175"/>
                <a:gd name="T23" fmla="*/ 78 h 130"/>
                <a:gd name="T24" fmla="*/ 114 w 175"/>
                <a:gd name="T25"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30">
                  <a:moveTo>
                    <a:pt x="73" y="0"/>
                  </a:moveTo>
                  <a:lnTo>
                    <a:pt x="102" y="0"/>
                  </a:lnTo>
                  <a:lnTo>
                    <a:pt x="175" y="130"/>
                  </a:lnTo>
                  <a:lnTo>
                    <a:pt x="141" y="130"/>
                  </a:lnTo>
                  <a:lnTo>
                    <a:pt x="125" y="100"/>
                  </a:lnTo>
                  <a:lnTo>
                    <a:pt x="46" y="100"/>
                  </a:lnTo>
                  <a:lnTo>
                    <a:pt x="30" y="130"/>
                  </a:lnTo>
                  <a:lnTo>
                    <a:pt x="0" y="130"/>
                  </a:lnTo>
                  <a:lnTo>
                    <a:pt x="73" y="0"/>
                  </a:lnTo>
                  <a:close/>
                  <a:moveTo>
                    <a:pt x="114" y="78"/>
                  </a:moveTo>
                  <a:lnTo>
                    <a:pt x="86" y="25"/>
                  </a:lnTo>
                  <a:lnTo>
                    <a:pt x="57" y="78"/>
                  </a:lnTo>
                  <a:lnTo>
                    <a:pt x="1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7"/>
            <p:cNvSpPr>
              <a:spLocks/>
            </p:cNvSpPr>
            <p:nvPr userDrawn="1"/>
          </p:nvSpPr>
          <p:spPr bwMode="auto">
            <a:xfrm>
              <a:off x="-11156951" y="18407063"/>
              <a:ext cx="230188" cy="206375"/>
            </a:xfrm>
            <a:custGeom>
              <a:avLst/>
              <a:gdLst>
                <a:gd name="T0" fmla="*/ 14 w 64"/>
                <a:gd name="T1" fmla="*/ 10 h 57"/>
                <a:gd name="T2" fmla="*/ 14 w 64"/>
                <a:gd name="T3" fmla="*/ 22 h 57"/>
                <a:gd name="T4" fmla="*/ 49 w 64"/>
                <a:gd name="T5" fmla="*/ 22 h 57"/>
                <a:gd name="T6" fmla="*/ 64 w 64"/>
                <a:gd name="T7" fmla="*/ 35 h 57"/>
                <a:gd name="T8" fmla="*/ 64 w 64"/>
                <a:gd name="T9" fmla="*/ 43 h 57"/>
                <a:gd name="T10" fmla="*/ 49 w 64"/>
                <a:gd name="T11" fmla="*/ 57 h 57"/>
                <a:gd name="T12" fmla="*/ 15 w 64"/>
                <a:gd name="T13" fmla="*/ 57 h 57"/>
                <a:gd name="T14" fmla="*/ 0 w 64"/>
                <a:gd name="T15" fmla="*/ 43 h 57"/>
                <a:gd name="T16" fmla="*/ 0 w 64"/>
                <a:gd name="T17" fmla="*/ 42 h 57"/>
                <a:gd name="T18" fmla="*/ 12 w 64"/>
                <a:gd name="T19" fmla="*/ 39 h 57"/>
                <a:gd name="T20" fmla="*/ 12 w 64"/>
                <a:gd name="T21" fmla="*/ 46 h 57"/>
                <a:gd name="T22" fmla="*/ 52 w 64"/>
                <a:gd name="T23" fmla="*/ 46 h 57"/>
                <a:gd name="T24" fmla="*/ 52 w 64"/>
                <a:gd name="T25" fmla="*/ 33 h 57"/>
                <a:gd name="T26" fmla="*/ 17 w 64"/>
                <a:gd name="T27" fmla="*/ 33 h 57"/>
                <a:gd name="T28" fmla="*/ 3 w 64"/>
                <a:gd name="T29" fmla="*/ 20 h 57"/>
                <a:gd name="T30" fmla="*/ 3 w 64"/>
                <a:gd name="T31" fmla="*/ 13 h 57"/>
                <a:gd name="T32" fmla="*/ 17 w 64"/>
                <a:gd name="T33" fmla="*/ 0 h 57"/>
                <a:gd name="T34" fmla="*/ 49 w 64"/>
                <a:gd name="T35" fmla="*/ 0 h 57"/>
                <a:gd name="T36" fmla="*/ 63 w 64"/>
                <a:gd name="T37" fmla="*/ 12 h 57"/>
                <a:gd name="T38" fmla="*/ 63 w 64"/>
                <a:gd name="T39" fmla="*/ 14 h 57"/>
                <a:gd name="T40" fmla="*/ 51 w 64"/>
                <a:gd name="T41" fmla="*/ 16 h 57"/>
                <a:gd name="T42" fmla="*/ 51 w 64"/>
                <a:gd name="T43" fmla="*/ 10 h 57"/>
                <a:gd name="T44" fmla="*/ 14 w 64"/>
                <a:gd name="T4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57">
                  <a:moveTo>
                    <a:pt x="14" y="10"/>
                  </a:moveTo>
                  <a:cubicBezTo>
                    <a:pt x="14" y="22"/>
                    <a:pt x="14" y="22"/>
                    <a:pt x="14" y="22"/>
                  </a:cubicBezTo>
                  <a:cubicBezTo>
                    <a:pt x="49" y="22"/>
                    <a:pt x="49" y="22"/>
                    <a:pt x="49" y="22"/>
                  </a:cubicBezTo>
                  <a:cubicBezTo>
                    <a:pt x="60" y="22"/>
                    <a:pt x="64" y="25"/>
                    <a:pt x="64" y="35"/>
                  </a:cubicBezTo>
                  <a:cubicBezTo>
                    <a:pt x="64" y="43"/>
                    <a:pt x="64" y="43"/>
                    <a:pt x="64" y="43"/>
                  </a:cubicBezTo>
                  <a:cubicBezTo>
                    <a:pt x="64" y="54"/>
                    <a:pt x="60" y="57"/>
                    <a:pt x="49" y="57"/>
                  </a:cubicBezTo>
                  <a:cubicBezTo>
                    <a:pt x="15" y="57"/>
                    <a:pt x="15" y="57"/>
                    <a:pt x="15" y="57"/>
                  </a:cubicBezTo>
                  <a:cubicBezTo>
                    <a:pt x="4" y="57"/>
                    <a:pt x="0" y="54"/>
                    <a:pt x="0" y="43"/>
                  </a:cubicBezTo>
                  <a:cubicBezTo>
                    <a:pt x="0" y="42"/>
                    <a:pt x="0" y="42"/>
                    <a:pt x="0" y="42"/>
                  </a:cubicBezTo>
                  <a:cubicBezTo>
                    <a:pt x="12" y="39"/>
                    <a:pt x="12" y="39"/>
                    <a:pt x="12" y="39"/>
                  </a:cubicBezTo>
                  <a:cubicBezTo>
                    <a:pt x="12" y="46"/>
                    <a:pt x="12" y="46"/>
                    <a:pt x="12" y="46"/>
                  </a:cubicBezTo>
                  <a:cubicBezTo>
                    <a:pt x="52" y="46"/>
                    <a:pt x="52" y="46"/>
                    <a:pt x="52" y="46"/>
                  </a:cubicBezTo>
                  <a:cubicBezTo>
                    <a:pt x="52" y="33"/>
                    <a:pt x="52" y="33"/>
                    <a:pt x="52" y="33"/>
                  </a:cubicBezTo>
                  <a:cubicBezTo>
                    <a:pt x="17" y="33"/>
                    <a:pt x="17" y="33"/>
                    <a:pt x="17" y="33"/>
                  </a:cubicBezTo>
                  <a:cubicBezTo>
                    <a:pt x="6" y="33"/>
                    <a:pt x="3" y="30"/>
                    <a:pt x="3" y="20"/>
                  </a:cubicBezTo>
                  <a:cubicBezTo>
                    <a:pt x="3" y="13"/>
                    <a:pt x="3" y="13"/>
                    <a:pt x="3" y="13"/>
                  </a:cubicBezTo>
                  <a:cubicBezTo>
                    <a:pt x="3" y="3"/>
                    <a:pt x="6" y="0"/>
                    <a:pt x="17" y="0"/>
                  </a:cubicBezTo>
                  <a:cubicBezTo>
                    <a:pt x="49" y="0"/>
                    <a:pt x="49" y="0"/>
                    <a:pt x="49" y="0"/>
                  </a:cubicBezTo>
                  <a:cubicBezTo>
                    <a:pt x="59" y="0"/>
                    <a:pt x="63" y="3"/>
                    <a:pt x="63" y="12"/>
                  </a:cubicBezTo>
                  <a:cubicBezTo>
                    <a:pt x="63" y="14"/>
                    <a:pt x="63" y="14"/>
                    <a:pt x="63" y="14"/>
                  </a:cubicBezTo>
                  <a:cubicBezTo>
                    <a:pt x="51" y="16"/>
                    <a:pt x="51" y="16"/>
                    <a:pt x="51" y="16"/>
                  </a:cubicBezTo>
                  <a:cubicBezTo>
                    <a:pt x="51" y="10"/>
                    <a:pt x="51" y="10"/>
                    <a:pt x="51" y="10"/>
                  </a:cubicBezTo>
                  <a:lnTo>
                    <a:pt x="1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28"/>
            <p:cNvSpPr>
              <a:spLocks/>
            </p:cNvSpPr>
            <p:nvPr userDrawn="1"/>
          </p:nvSpPr>
          <p:spPr bwMode="auto">
            <a:xfrm>
              <a:off x="-10788651" y="18407063"/>
              <a:ext cx="209550" cy="206375"/>
            </a:xfrm>
            <a:custGeom>
              <a:avLst/>
              <a:gdLst>
                <a:gd name="T0" fmla="*/ 0 w 132"/>
                <a:gd name="T1" fmla="*/ 0 h 130"/>
                <a:gd name="T2" fmla="*/ 132 w 132"/>
                <a:gd name="T3" fmla="*/ 0 h 130"/>
                <a:gd name="T4" fmla="*/ 132 w 132"/>
                <a:gd name="T5" fmla="*/ 23 h 130"/>
                <a:gd name="T6" fmla="*/ 29 w 132"/>
                <a:gd name="T7" fmla="*/ 23 h 130"/>
                <a:gd name="T8" fmla="*/ 29 w 132"/>
                <a:gd name="T9" fmla="*/ 50 h 130"/>
                <a:gd name="T10" fmla="*/ 89 w 132"/>
                <a:gd name="T11" fmla="*/ 50 h 130"/>
                <a:gd name="T12" fmla="*/ 89 w 132"/>
                <a:gd name="T13" fmla="*/ 73 h 130"/>
                <a:gd name="T14" fmla="*/ 29 w 132"/>
                <a:gd name="T15" fmla="*/ 73 h 130"/>
                <a:gd name="T16" fmla="*/ 29 w 132"/>
                <a:gd name="T17" fmla="*/ 105 h 130"/>
                <a:gd name="T18" fmla="*/ 132 w 132"/>
                <a:gd name="T19" fmla="*/ 105 h 130"/>
                <a:gd name="T20" fmla="*/ 132 w 132"/>
                <a:gd name="T21" fmla="*/ 130 h 130"/>
                <a:gd name="T22" fmla="*/ 0 w 132"/>
                <a:gd name="T23" fmla="*/ 130 h 130"/>
                <a:gd name="T24" fmla="*/ 0 w 132"/>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0">
                  <a:moveTo>
                    <a:pt x="0" y="0"/>
                  </a:moveTo>
                  <a:lnTo>
                    <a:pt x="132" y="0"/>
                  </a:lnTo>
                  <a:lnTo>
                    <a:pt x="132" y="23"/>
                  </a:lnTo>
                  <a:lnTo>
                    <a:pt x="29" y="23"/>
                  </a:lnTo>
                  <a:lnTo>
                    <a:pt x="29" y="50"/>
                  </a:lnTo>
                  <a:lnTo>
                    <a:pt x="89" y="50"/>
                  </a:lnTo>
                  <a:lnTo>
                    <a:pt x="89" y="73"/>
                  </a:lnTo>
                  <a:lnTo>
                    <a:pt x="29" y="73"/>
                  </a:lnTo>
                  <a:lnTo>
                    <a:pt x="29" y="105"/>
                  </a:lnTo>
                  <a:lnTo>
                    <a:pt x="132" y="105"/>
                  </a:lnTo>
                  <a:lnTo>
                    <a:pt x="132"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9"/>
            <p:cNvSpPr>
              <a:spLocks noEditPoints="1"/>
            </p:cNvSpPr>
            <p:nvPr userDrawn="1"/>
          </p:nvSpPr>
          <p:spPr bwMode="auto">
            <a:xfrm>
              <a:off x="-10448926" y="18407063"/>
              <a:ext cx="244475" cy="206375"/>
            </a:xfrm>
            <a:custGeom>
              <a:avLst/>
              <a:gdLst>
                <a:gd name="T0" fmla="*/ 0 w 68"/>
                <a:gd name="T1" fmla="*/ 0 h 57"/>
                <a:gd name="T2" fmla="*/ 36 w 68"/>
                <a:gd name="T3" fmla="*/ 0 h 57"/>
                <a:gd name="T4" fmla="*/ 68 w 68"/>
                <a:gd name="T5" fmla="*/ 28 h 57"/>
                <a:gd name="T6" fmla="*/ 56 w 68"/>
                <a:gd name="T7" fmla="*/ 52 h 57"/>
                <a:gd name="T8" fmla="*/ 33 w 68"/>
                <a:gd name="T9" fmla="*/ 57 h 57"/>
                <a:gd name="T10" fmla="*/ 0 w 68"/>
                <a:gd name="T11" fmla="*/ 57 h 57"/>
                <a:gd name="T12" fmla="*/ 0 w 68"/>
                <a:gd name="T13" fmla="*/ 0 h 57"/>
                <a:gd name="T14" fmla="*/ 30 w 68"/>
                <a:gd name="T15" fmla="*/ 46 h 57"/>
                <a:gd name="T16" fmla="*/ 55 w 68"/>
                <a:gd name="T17" fmla="*/ 28 h 57"/>
                <a:gd name="T18" fmla="*/ 36 w 68"/>
                <a:gd name="T19" fmla="*/ 10 h 57"/>
                <a:gd name="T20" fmla="*/ 13 w 68"/>
                <a:gd name="T21" fmla="*/ 10 h 57"/>
                <a:gd name="T22" fmla="*/ 13 w 68"/>
                <a:gd name="T23" fmla="*/ 46 h 57"/>
                <a:gd name="T24" fmla="*/ 30 w 68"/>
                <a:gd name="T2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7">
                  <a:moveTo>
                    <a:pt x="0" y="0"/>
                  </a:moveTo>
                  <a:cubicBezTo>
                    <a:pt x="36" y="0"/>
                    <a:pt x="36" y="0"/>
                    <a:pt x="36" y="0"/>
                  </a:cubicBezTo>
                  <a:cubicBezTo>
                    <a:pt x="57" y="0"/>
                    <a:pt x="68" y="10"/>
                    <a:pt x="68" y="28"/>
                  </a:cubicBezTo>
                  <a:cubicBezTo>
                    <a:pt x="68" y="39"/>
                    <a:pt x="64" y="47"/>
                    <a:pt x="56" y="52"/>
                  </a:cubicBezTo>
                  <a:cubicBezTo>
                    <a:pt x="50" y="56"/>
                    <a:pt x="43" y="57"/>
                    <a:pt x="33" y="57"/>
                  </a:cubicBezTo>
                  <a:cubicBezTo>
                    <a:pt x="0" y="57"/>
                    <a:pt x="0" y="57"/>
                    <a:pt x="0" y="57"/>
                  </a:cubicBezTo>
                  <a:lnTo>
                    <a:pt x="0" y="0"/>
                  </a:lnTo>
                  <a:close/>
                  <a:moveTo>
                    <a:pt x="30" y="46"/>
                  </a:moveTo>
                  <a:cubicBezTo>
                    <a:pt x="47" y="46"/>
                    <a:pt x="55" y="42"/>
                    <a:pt x="55" y="28"/>
                  </a:cubicBezTo>
                  <a:cubicBezTo>
                    <a:pt x="55" y="16"/>
                    <a:pt x="49" y="10"/>
                    <a:pt x="36" y="10"/>
                  </a:cubicBezTo>
                  <a:cubicBezTo>
                    <a:pt x="13" y="10"/>
                    <a:pt x="13" y="10"/>
                    <a:pt x="13" y="10"/>
                  </a:cubicBezTo>
                  <a:cubicBezTo>
                    <a:pt x="13" y="46"/>
                    <a:pt x="13" y="46"/>
                    <a:pt x="13" y="46"/>
                  </a:cubicBezTo>
                  <a:lnTo>
                    <a:pt x="3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30"/>
            <p:cNvSpPr>
              <a:spLocks noEditPoints="1"/>
            </p:cNvSpPr>
            <p:nvPr userDrawn="1"/>
          </p:nvSpPr>
          <p:spPr bwMode="auto">
            <a:xfrm>
              <a:off x="-9882188" y="18407063"/>
              <a:ext cx="241300" cy="206375"/>
            </a:xfrm>
            <a:custGeom>
              <a:avLst/>
              <a:gdLst>
                <a:gd name="T0" fmla="*/ 0 w 67"/>
                <a:gd name="T1" fmla="*/ 0 h 57"/>
                <a:gd name="T2" fmla="*/ 48 w 67"/>
                <a:gd name="T3" fmla="*/ 0 h 57"/>
                <a:gd name="T4" fmla="*/ 61 w 67"/>
                <a:gd name="T5" fmla="*/ 11 h 57"/>
                <a:gd name="T6" fmla="*/ 61 w 67"/>
                <a:gd name="T7" fmla="*/ 24 h 57"/>
                <a:gd name="T8" fmla="*/ 48 w 67"/>
                <a:gd name="T9" fmla="*/ 35 h 57"/>
                <a:gd name="T10" fmla="*/ 41 w 67"/>
                <a:gd name="T11" fmla="*/ 35 h 57"/>
                <a:gd name="T12" fmla="*/ 67 w 67"/>
                <a:gd name="T13" fmla="*/ 57 h 57"/>
                <a:gd name="T14" fmla="*/ 48 w 67"/>
                <a:gd name="T15" fmla="*/ 57 h 57"/>
                <a:gd name="T16" fmla="*/ 25 w 67"/>
                <a:gd name="T17" fmla="*/ 35 h 57"/>
                <a:gd name="T18" fmla="*/ 13 w 67"/>
                <a:gd name="T19" fmla="*/ 35 h 57"/>
                <a:gd name="T20" fmla="*/ 13 w 67"/>
                <a:gd name="T21" fmla="*/ 57 h 57"/>
                <a:gd name="T22" fmla="*/ 0 w 67"/>
                <a:gd name="T23" fmla="*/ 57 h 57"/>
                <a:gd name="T24" fmla="*/ 0 w 67"/>
                <a:gd name="T25" fmla="*/ 0 h 57"/>
                <a:gd name="T26" fmla="*/ 13 w 67"/>
                <a:gd name="T27" fmla="*/ 10 h 57"/>
                <a:gd name="T28" fmla="*/ 13 w 67"/>
                <a:gd name="T29" fmla="*/ 26 h 57"/>
                <a:gd name="T30" fmla="*/ 42 w 67"/>
                <a:gd name="T31" fmla="*/ 26 h 57"/>
                <a:gd name="T32" fmla="*/ 48 w 67"/>
                <a:gd name="T33" fmla="*/ 21 h 57"/>
                <a:gd name="T34" fmla="*/ 48 w 67"/>
                <a:gd name="T35" fmla="*/ 14 h 57"/>
                <a:gd name="T36" fmla="*/ 42 w 67"/>
                <a:gd name="T37" fmla="*/ 10 h 57"/>
                <a:gd name="T38" fmla="*/ 13 w 67"/>
                <a:gd name="T3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57">
                  <a:moveTo>
                    <a:pt x="0" y="0"/>
                  </a:moveTo>
                  <a:cubicBezTo>
                    <a:pt x="48" y="0"/>
                    <a:pt x="48" y="0"/>
                    <a:pt x="48" y="0"/>
                  </a:cubicBezTo>
                  <a:cubicBezTo>
                    <a:pt x="57" y="0"/>
                    <a:pt x="61" y="3"/>
                    <a:pt x="61" y="11"/>
                  </a:cubicBezTo>
                  <a:cubicBezTo>
                    <a:pt x="61" y="24"/>
                    <a:pt x="61" y="24"/>
                    <a:pt x="61" y="24"/>
                  </a:cubicBezTo>
                  <a:cubicBezTo>
                    <a:pt x="61" y="32"/>
                    <a:pt x="57" y="35"/>
                    <a:pt x="48" y="35"/>
                  </a:cubicBezTo>
                  <a:cubicBezTo>
                    <a:pt x="41" y="35"/>
                    <a:pt x="41" y="35"/>
                    <a:pt x="41" y="35"/>
                  </a:cubicBezTo>
                  <a:cubicBezTo>
                    <a:pt x="67" y="57"/>
                    <a:pt x="67" y="57"/>
                    <a:pt x="67" y="57"/>
                  </a:cubicBezTo>
                  <a:cubicBezTo>
                    <a:pt x="48" y="57"/>
                    <a:pt x="48" y="57"/>
                    <a:pt x="48" y="57"/>
                  </a:cubicBezTo>
                  <a:cubicBezTo>
                    <a:pt x="25" y="35"/>
                    <a:pt x="25" y="35"/>
                    <a:pt x="25" y="35"/>
                  </a:cubicBezTo>
                  <a:cubicBezTo>
                    <a:pt x="13" y="35"/>
                    <a:pt x="13" y="35"/>
                    <a:pt x="13" y="35"/>
                  </a:cubicBezTo>
                  <a:cubicBezTo>
                    <a:pt x="13" y="57"/>
                    <a:pt x="13" y="57"/>
                    <a:pt x="13" y="57"/>
                  </a:cubicBezTo>
                  <a:cubicBezTo>
                    <a:pt x="0" y="57"/>
                    <a:pt x="0" y="57"/>
                    <a:pt x="0" y="57"/>
                  </a:cubicBezTo>
                  <a:lnTo>
                    <a:pt x="0" y="0"/>
                  </a:lnTo>
                  <a:close/>
                  <a:moveTo>
                    <a:pt x="13" y="10"/>
                  </a:moveTo>
                  <a:cubicBezTo>
                    <a:pt x="13" y="26"/>
                    <a:pt x="13" y="26"/>
                    <a:pt x="13" y="26"/>
                  </a:cubicBezTo>
                  <a:cubicBezTo>
                    <a:pt x="42" y="26"/>
                    <a:pt x="42" y="26"/>
                    <a:pt x="42" y="26"/>
                  </a:cubicBezTo>
                  <a:cubicBezTo>
                    <a:pt x="46" y="26"/>
                    <a:pt x="48" y="25"/>
                    <a:pt x="48" y="21"/>
                  </a:cubicBezTo>
                  <a:cubicBezTo>
                    <a:pt x="48" y="14"/>
                    <a:pt x="48" y="14"/>
                    <a:pt x="48" y="14"/>
                  </a:cubicBezTo>
                  <a:cubicBezTo>
                    <a:pt x="48" y="11"/>
                    <a:pt x="46" y="10"/>
                    <a:pt x="42"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31"/>
            <p:cNvSpPr>
              <a:spLocks/>
            </p:cNvSpPr>
            <p:nvPr userDrawn="1"/>
          </p:nvSpPr>
          <p:spPr bwMode="auto">
            <a:xfrm>
              <a:off x="-9525001" y="18407063"/>
              <a:ext cx="207963" cy="206375"/>
            </a:xfrm>
            <a:custGeom>
              <a:avLst/>
              <a:gdLst>
                <a:gd name="T0" fmla="*/ 0 w 131"/>
                <a:gd name="T1" fmla="*/ 0 h 130"/>
                <a:gd name="T2" fmla="*/ 131 w 131"/>
                <a:gd name="T3" fmla="*/ 0 h 130"/>
                <a:gd name="T4" fmla="*/ 131 w 131"/>
                <a:gd name="T5" fmla="*/ 23 h 130"/>
                <a:gd name="T6" fmla="*/ 29 w 131"/>
                <a:gd name="T7" fmla="*/ 23 h 130"/>
                <a:gd name="T8" fmla="*/ 29 w 131"/>
                <a:gd name="T9" fmla="*/ 50 h 130"/>
                <a:gd name="T10" fmla="*/ 88 w 131"/>
                <a:gd name="T11" fmla="*/ 50 h 130"/>
                <a:gd name="T12" fmla="*/ 88 w 131"/>
                <a:gd name="T13" fmla="*/ 73 h 130"/>
                <a:gd name="T14" fmla="*/ 29 w 131"/>
                <a:gd name="T15" fmla="*/ 73 h 130"/>
                <a:gd name="T16" fmla="*/ 29 w 131"/>
                <a:gd name="T17" fmla="*/ 105 h 130"/>
                <a:gd name="T18" fmla="*/ 131 w 131"/>
                <a:gd name="T19" fmla="*/ 105 h 130"/>
                <a:gd name="T20" fmla="*/ 131 w 131"/>
                <a:gd name="T21" fmla="*/ 130 h 130"/>
                <a:gd name="T22" fmla="*/ 0 w 131"/>
                <a:gd name="T23" fmla="*/ 130 h 130"/>
                <a:gd name="T24" fmla="*/ 0 w 131"/>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0">
                  <a:moveTo>
                    <a:pt x="0" y="0"/>
                  </a:moveTo>
                  <a:lnTo>
                    <a:pt x="131" y="0"/>
                  </a:lnTo>
                  <a:lnTo>
                    <a:pt x="131" y="23"/>
                  </a:lnTo>
                  <a:lnTo>
                    <a:pt x="29" y="23"/>
                  </a:lnTo>
                  <a:lnTo>
                    <a:pt x="29" y="50"/>
                  </a:lnTo>
                  <a:lnTo>
                    <a:pt x="88" y="50"/>
                  </a:lnTo>
                  <a:lnTo>
                    <a:pt x="88" y="73"/>
                  </a:lnTo>
                  <a:lnTo>
                    <a:pt x="29" y="73"/>
                  </a:lnTo>
                  <a:lnTo>
                    <a:pt x="29" y="105"/>
                  </a:lnTo>
                  <a:lnTo>
                    <a:pt x="131" y="105"/>
                  </a:lnTo>
                  <a:lnTo>
                    <a:pt x="131"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32"/>
            <p:cNvSpPr>
              <a:spLocks/>
            </p:cNvSpPr>
            <p:nvPr userDrawn="1"/>
          </p:nvSpPr>
          <p:spPr bwMode="auto">
            <a:xfrm>
              <a:off x="-9193213" y="18407063"/>
              <a:ext cx="227013" cy="206375"/>
            </a:xfrm>
            <a:custGeom>
              <a:avLst/>
              <a:gdLst>
                <a:gd name="T0" fmla="*/ 13 w 63"/>
                <a:gd name="T1" fmla="*/ 10 h 57"/>
                <a:gd name="T2" fmla="*/ 13 w 63"/>
                <a:gd name="T3" fmla="*/ 22 h 57"/>
                <a:gd name="T4" fmla="*/ 49 w 63"/>
                <a:gd name="T5" fmla="*/ 22 h 57"/>
                <a:gd name="T6" fmla="*/ 63 w 63"/>
                <a:gd name="T7" fmla="*/ 35 h 57"/>
                <a:gd name="T8" fmla="*/ 63 w 63"/>
                <a:gd name="T9" fmla="*/ 43 h 57"/>
                <a:gd name="T10" fmla="*/ 49 w 63"/>
                <a:gd name="T11" fmla="*/ 57 h 57"/>
                <a:gd name="T12" fmla="*/ 14 w 63"/>
                <a:gd name="T13" fmla="*/ 57 h 57"/>
                <a:gd name="T14" fmla="*/ 0 w 63"/>
                <a:gd name="T15" fmla="*/ 43 h 57"/>
                <a:gd name="T16" fmla="*/ 0 w 63"/>
                <a:gd name="T17" fmla="*/ 42 h 57"/>
                <a:gd name="T18" fmla="*/ 11 w 63"/>
                <a:gd name="T19" fmla="*/ 39 h 57"/>
                <a:gd name="T20" fmla="*/ 11 w 63"/>
                <a:gd name="T21" fmla="*/ 46 h 57"/>
                <a:gd name="T22" fmla="*/ 51 w 63"/>
                <a:gd name="T23" fmla="*/ 46 h 57"/>
                <a:gd name="T24" fmla="*/ 51 w 63"/>
                <a:gd name="T25" fmla="*/ 33 h 57"/>
                <a:gd name="T26" fmla="*/ 16 w 63"/>
                <a:gd name="T27" fmla="*/ 33 h 57"/>
                <a:gd name="T28" fmla="*/ 2 w 63"/>
                <a:gd name="T29" fmla="*/ 20 h 57"/>
                <a:gd name="T30" fmla="*/ 2 w 63"/>
                <a:gd name="T31" fmla="*/ 13 h 57"/>
                <a:gd name="T32" fmla="*/ 16 w 63"/>
                <a:gd name="T33" fmla="*/ 0 h 57"/>
                <a:gd name="T34" fmla="*/ 48 w 63"/>
                <a:gd name="T35" fmla="*/ 0 h 57"/>
                <a:gd name="T36" fmla="*/ 62 w 63"/>
                <a:gd name="T37" fmla="*/ 12 h 57"/>
                <a:gd name="T38" fmla="*/ 62 w 63"/>
                <a:gd name="T39" fmla="*/ 14 h 57"/>
                <a:gd name="T40" fmla="*/ 50 w 63"/>
                <a:gd name="T41" fmla="*/ 16 h 57"/>
                <a:gd name="T42" fmla="*/ 50 w 63"/>
                <a:gd name="T43" fmla="*/ 10 h 57"/>
                <a:gd name="T44" fmla="*/ 13 w 63"/>
                <a:gd name="T4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7">
                  <a:moveTo>
                    <a:pt x="13" y="10"/>
                  </a:moveTo>
                  <a:cubicBezTo>
                    <a:pt x="13" y="22"/>
                    <a:pt x="13" y="22"/>
                    <a:pt x="13" y="22"/>
                  </a:cubicBezTo>
                  <a:cubicBezTo>
                    <a:pt x="49" y="22"/>
                    <a:pt x="49" y="22"/>
                    <a:pt x="49" y="22"/>
                  </a:cubicBezTo>
                  <a:cubicBezTo>
                    <a:pt x="59" y="22"/>
                    <a:pt x="63" y="25"/>
                    <a:pt x="63" y="35"/>
                  </a:cubicBezTo>
                  <a:cubicBezTo>
                    <a:pt x="63" y="43"/>
                    <a:pt x="63" y="43"/>
                    <a:pt x="63" y="43"/>
                  </a:cubicBezTo>
                  <a:cubicBezTo>
                    <a:pt x="63" y="54"/>
                    <a:pt x="59" y="57"/>
                    <a:pt x="49" y="57"/>
                  </a:cubicBezTo>
                  <a:cubicBezTo>
                    <a:pt x="14" y="57"/>
                    <a:pt x="14" y="57"/>
                    <a:pt x="14" y="57"/>
                  </a:cubicBezTo>
                  <a:cubicBezTo>
                    <a:pt x="3" y="57"/>
                    <a:pt x="0" y="54"/>
                    <a:pt x="0" y="43"/>
                  </a:cubicBezTo>
                  <a:cubicBezTo>
                    <a:pt x="0" y="42"/>
                    <a:pt x="0" y="42"/>
                    <a:pt x="0" y="42"/>
                  </a:cubicBezTo>
                  <a:cubicBezTo>
                    <a:pt x="11" y="39"/>
                    <a:pt x="11" y="39"/>
                    <a:pt x="11" y="39"/>
                  </a:cubicBezTo>
                  <a:cubicBezTo>
                    <a:pt x="11" y="46"/>
                    <a:pt x="11" y="46"/>
                    <a:pt x="11" y="46"/>
                  </a:cubicBezTo>
                  <a:cubicBezTo>
                    <a:pt x="51" y="46"/>
                    <a:pt x="51" y="46"/>
                    <a:pt x="51" y="46"/>
                  </a:cubicBezTo>
                  <a:cubicBezTo>
                    <a:pt x="51" y="33"/>
                    <a:pt x="51" y="33"/>
                    <a:pt x="51" y="33"/>
                  </a:cubicBezTo>
                  <a:cubicBezTo>
                    <a:pt x="16" y="33"/>
                    <a:pt x="16" y="33"/>
                    <a:pt x="16" y="33"/>
                  </a:cubicBezTo>
                  <a:cubicBezTo>
                    <a:pt x="5" y="33"/>
                    <a:pt x="2" y="30"/>
                    <a:pt x="2" y="20"/>
                  </a:cubicBezTo>
                  <a:cubicBezTo>
                    <a:pt x="2" y="13"/>
                    <a:pt x="2" y="13"/>
                    <a:pt x="2" y="13"/>
                  </a:cubicBezTo>
                  <a:cubicBezTo>
                    <a:pt x="2" y="3"/>
                    <a:pt x="5" y="0"/>
                    <a:pt x="16" y="0"/>
                  </a:cubicBezTo>
                  <a:cubicBezTo>
                    <a:pt x="48" y="0"/>
                    <a:pt x="48" y="0"/>
                    <a:pt x="48" y="0"/>
                  </a:cubicBezTo>
                  <a:cubicBezTo>
                    <a:pt x="58" y="0"/>
                    <a:pt x="62" y="3"/>
                    <a:pt x="62" y="12"/>
                  </a:cubicBezTo>
                  <a:cubicBezTo>
                    <a:pt x="62" y="14"/>
                    <a:pt x="62" y="14"/>
                    <a:pt x="62" y="14"/>
                  </a:cubicBezTo>
                  <a:cubicBezTo>
                    <a:pt x="50" y="16"/>
                    <a:pt x="50" y="16"/>
                    <a:pt x="50" y="16"/>
                  </a:cubicBezTo>
                  <a:cubicBezTo>
                    <a:pt x="50" y="10"/>
                    <a:pt x="50" y="10"/>
                    <a:pt x="50"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33"/>
            <p:cNvSpPr>
              <a:spLocks/>
            </p:cNvSpPr>
            <p:nvPr userDrawn="1"/>
          </p:nvSpPr>
          <p:spPr bwMode="auto">
            <a:xfrm>
              <a:off x="-8829676" y="18407063"/>
              <a:ext cx="212725" cy="206375"/>
            </a:xfrm>
            <a:custGeom>
              <a:avLst/>
              <a:gdLst>
                <a:gd name="T0" fmla="*/ 0 w 134"/>
                <a:gd name="T1" fmla="*/ 0 h 130"/>
                <a:gd name="T2" fmla="*/ 132 w 134"/>
                <a:gd name="T3" fmla="*/ 0 h 130"/>
                <a:gd name="T4" fmla="*/ 132 w 134"/>
                <a:gd name="T5" fmla="*/ 23 h 130"/>
                <a:gd name="T6" fmla="*/ 30 w 134"/>
                <a:gd name="T7" fmla="*/ 23 h 130"/>
                <a:gd name="T8" fmla="*/ 30 w 134"/>
                <a:gd name="T9" fmla="*/ 50 h 130"/>
                <a:gd name="T10" fmla="*/ 89 w 134"/>
                <a:gd name="T11" fmla="*/ 50 h 130"/>
                <a:gd name="T12" fmla="*/ 89 w 134"/>
                <a:gd name="T13" fmla="*/ 73 h 130"/>
                <a:gd name="T14" fmla="*/ 30 w 134"/>
                <a:gd name="T15" fmla="*/ 73 h 130"/>
                <a:gd name="T16" fmla="*/ 30 w 134"/>
                <a:gd name="T17" fmla="*/ 105 h 130"/>
                <a:gd name="T18" fmla="*/ 134 w 134"/>
                <a:gd name="T19" fmla="*/ 105 h 130"/>
                <a:gd name="T20" fmla="*/ 134 w 134"/>
                <a:gd name="T21" fmla="*/ 130 h 130"/>
                <a:gd name="T22" fmla="*/ 0 w 134"/>
                <a:gd name="T23" fmla="*/ 130 h 130"/>
                <a:gd name="T24" fmla="*/ 0 w 134"/>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0">
                  <a:moveTo>
                    <a:pt x="0" y="0"/>
                  </a:moveTo>
                  <a:lnTo>
                    <a:pt x="132" y="0"/>
                  </a:lnTo>
                  <a:lnTo>
                    <a:pt x="132" y="23"/>
                  </a:lnTo>
                  <a:lnTo>
                    <a:pt x="30" y="23"/>
                  </a:lnTo>
                  <a:lnTo>
                    <a:pt x="30" y="50"/>
                  </a:lnTo>
                  <a:lnTo>
                    <a:pt x="89" y="50"/>
                  </a:lnTo>
                  <a:lnTo>
                    <a:pt x="89" y="73"/>
                  </a:lnTo>
                  <a:lnTo>
                    <a:pt x="30" y="73"/>
                  </a:lnTo>
                  <a:lnTo>
                    <a:pt x="30" y="105"/>
                  </a:lnTo>
                  <a:lnTo>
                    <a:pt x="134" y="105"/>
                  </a:lnTo>
                  <a:lnTo>
                    <a:pt x="13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34"/>
            <p:cNvSpPr>
              <a:spLocks noEditPoints="1"/>
            </p:cNvSpPr>
            <p:nvPr userDrawn="1"/>
          </p:nvSpPr>
          <p:spPr bwMode="auto">
            <a:xfrm>
              <a:off x="-8529638" y="18407063"/>
              <a:ext cx="277813" cy="206375"/>
            </a:xfrm>
            <a:custGeom>
              <a:avLst/>
              <a:gdLst>
                <a:gd name="T0" fmla="*/ 73 w 175"/>
                <a:gd name="T1" fmla="*/ 0 h 130"/>
                <a:gd name="T2" fmla="*/ 102 w 175"/>
                <a:gd name="T3" fmla="*/ 0 h 130"/>
                <a:gd name="T4" fmla="*/ 175 w 175"/>
                <a:gd name="T5" fmla="*/ 130 h 130"/>
                <a:gd name="T6" fmla="*/ 141 w 175"/>
                <a:gd name="T7" fmla="*/ 130 h 130"/>
                <a:gd name="T8" fmla="*/ 127 w 175"/>
                <a:gd name="T9" fmla="*/ 100 h 130"/>
                <a:gd name="T10" fmla="*/ 46 w 175"/>
                <a:gd name="T11" fmla="*/ 100 h 130"/>
                <a:gd name="T12" fmla="*/ 30 w 175"/>
                <a:gd name="T13" fmla="*/ 130 h 130"/>
                <a:gd name="T14" fmla="*/ 0 w 175"/>
                <a:gd name="T15" fmla="*/ 130 h 130"/>
                <a:gd name="T16" fmla="*/ 73 w 175"/>
                <a:gd name="T17" fmla="*/ 0 h 130"/>
                <a:gd name="T18" fmla="*/ 114 w 175"/>
                <a:gd name="T19" fmla="*/ 78 h 130"/>
                <a:gd name="T20" fmla="*/ 86 w 175"/>
                <a:gd name="T21" fmla="*/ 25 h 130"/>
                <a:gd name="T22" fmla="*/ 57 w 175"/>
                <a:gd name="T23" fmla="*/ 78 h 130"/>
                <a:gd name="T24" fmla="*/ 114 w 175"/>
                <a:gd name="T25"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30">
                  <a:moveTo>
                    <a:pt x="73" y="0"/>
                  </a:moveTo>
                  <a:lnTo>
                    <a:pt x="102" y="0"/>
                  </a:lnTo>
                  <a:lnTo>
                    <a:pt x="175" y="130"/>
                  </a:lnTo>
                  <a:lnTo>
                    <a:pt x="141" y="130"/>
                  </a:lnTo>
                  <a:lnTo>
                    <a:pt x="127" y="100"/>
                  </a:lnTo>
                  <a:lnTo>
                    <a:pt x="46" y="100"/>
                  </a:lnTo>
                  <a:lnTo>
                    <a:pt x="30" y="130"/>
                  </a:lnTo>
                  <a:lnTo>
                    <a:pt x="0" y="130"/>
                  </a:lnTo>
                  <a:lnTo>
                    <a:pt x="73" y="0"/>
                  </a:lnTo>
                  <a:close/>
                  <a:moveTo>
                    <a:pt x="114" y="78"/>
                  </a:moveTo>
                  <a:lnTo>
                    <a:pt x="86" y="25"/>
                  </a:lnTo>
                  <a:lnTo>
                    <a:pt x="57" y="78"/>
                  </a:lnTo>
                  <a:lnTo>
                    <a:pt x="1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35"/>
            <p:cNvSpPr>
              <a:spLocks noEditPoints="1"/>
            </p:cNvSpPr>
            <p:nvPr userDrawn="1"/>
          </p:nvSpPr>
          <p:spPr bwMode="auto">
            <a:xfrm>
              <a:off x="-8147051" y="18407063"/>
              <a:ext cx="246063" cy="206375"/>
            </a:xfrm>
            <a:custGeom>
              <a:avLst/>
              <a:gdLst>
                <a:gd name="T0" fmla="*/ 0 w 68"/>
                <a:gd name="T1" fmla="*/ 0 h 57"/>
                <a:gd name="T2" fmla="*/ 49 w 68"/>
                <a:gd name="T3" fmla="*/ 0 h 57"/>
                <a:gd name="T4" fmla="*/ 62 w 68"/>
                <a:gd name="T5" fmla="*/ 11 h 57"/>
                <a:gd name="T6" fmla="*/ 62 w 68"/>
                <a:gd name="T7" fmla="*/ 24 h 57"/>
                <a:gd name="T8" fmla="*/ 49 w 68"/>
                <a:gd name="T9" fmla="*/ 35 h 57"/>
                <a:gd name="T10" fmla="*/ 41 w 68"/>
                <a:gd name="T11" fmla="*/ 35 h 57"/>
                <a:gd name="T12" fmla="*/ 68 w 68"/>
                <a:gd name="T13" fmla="*/ 57 h 57"/>
                <a:gd name="T14" fmla="*/ 49 w 68"/>
                <a:gd name="T15" fmla="*/ 57 h 57"/>
                <a:gd name="T16" fmla="*/ 26 w 68"/>
                <a:gd name="T17" fmla="*/ 35 h 57"/>
                <a:gd name="T18" fmla="*/ 13 w 68"/>
                <a:gd name="T19" fmla="*/ 35 h 57"/>
                <a:gd name="T20" fmla="*/ 13 w 68"/>
                <a:gd name="T21" fmla="*/ 57 h 57"/>
                <a:gd name="T22" fmla="*/ 0 w 68"/>
                <a:gd name="T23" fmla="*/ 57 h 57"/>
                <a:gd name="T24" fmla="*/ 0 w 68"/>
                <a:gd name="T25" fmla="*/ 0 h 57"/>
                <a:gd name="T26" fmla="*/ 13 w 68"/>
                <a:gd name="T27" fmla="*/ 10 h 57"/>
                <a:gd name="T28" fmla="*/ 13 w 68"/>
                <a:gd name="T29" fmla="*/ 26 h 57"/>
                <a:gd name="T30" fmla="*/ 43 w 68"/>
                <a:gd name="T31" fmla="*/ 26 h 57"/>
                <a:gd name="T32" fmla="*/ 49 w 68"/>
                <a:gd name="T33" fmla="*/ 21 h 57"/>
                <a:gd name="T34" fmla="*/ 49 w 68"/>
                <a:gd name="T35" fmla="*/ 14 h 57"/>
                <a:gd name="T36" fmla="*/ 43 w 68"/>
                <a:gd name="T37" fmla="*/ 10 h 57"/>
                <a:gd name="T38" fmla="*/ 13 w 68"/>
                <a:gd name="T3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57">
                  <a:moveTo>
                    <a:pt x="0" y="0"/>
                  </a:moveTo>
                  <a:cubicBezTo>
                    <a:pt x="49" y="0"/>
                    <a:pt x="49" y="0"/>
                    <a:pt x="49" y="0"/>
                  </a:cubicBezTo>
                  <a:cubicBezTo>
                    <a:pt x="58" y="0"/>
                    <a:pt x="62" y="3"/>
                    <a:pt x="62" y="11"/>
                  </a:cubicBezTo>
                  <a:cubicBezTo>
                    <a:pt x="62" y="24"/>
                    <a:pt x="62" y="24"/>
                    <a:pt x="62" y="24"/>
                  </a:cubicBezTo>
                  <a:cubicBezTo>
                    <a:pt x="62" y="32"/>
                    <a:pt x="58" y="35"/>
                    <a:pt x="49" y="35"/>
                  </a:cubicBezTo>
                  <a:cubicBezTo>
                    <a:pt x="41" y="35"/>
                    <a:pt x="41" y="35"/>
                    <a:pt x="41" y="35"/>
                  </a:cubicBezTo>
                  <a:cubicBezTo>
                    <a:pt x="68" y="57"/>
                    <a:pt x="68" y="57"/>
                    <a:pt x="68" y="57"/>
                  </a:cubicBezTo>
                  <a:cubicBezTo>
                    <a:pt x="49" y="57"/>
                    <a:pt x="49" y="57"/>
                    <a:pt x="49" y="57"/>
                  </a:cubicBezTo>
                  <a:cubicBezTo>
                    <a:pt x="26" y="35"/>
                    <a:pt x="26" y="35"/>
                    <a:pt x="26" y="35"/>
                  </a:cubicBezTo>
                  <a:cubicBezTo>
                    <a:pt x="13" y="35"/>
                    <a:pt x="13" y="35"/>
                    <a:pt x="13" y="35"/>
                  </a:cubicBezTo>
                  <a:cubicBezTo>
                    <a:pt x="13" y="57"/>
                    <a:pt x="13" y="57"/>
                    <a:pt x="13" y="57"/>
                  </a:cubicBezTo>
                  <a:cubicBezTo>
                    <a:pt x="0" y="57"/>
                    <a:pt x="0" y="57"/>
                    <a:pt x="0" y="57"/>
                  </a:cubicBezTo>
                  <a:lnTo>
                    <a:pt x="0" y="0"/>
                  </a:lnTo>
                  <a:close/>
                  <a:moveTo>
                    <a:pt x="13" y="10"/>
                  </a:moveTo>
                  <a:cubicBezTo>
                    <a:pt x="13" y="26"/>
                    <a:pt x="13" y="26"/>
                    <a:pt x="13" y="26"/>
                  </a:cubicBezTo>
                  <a:cubicBezTo>
                    <a:pt x="43" y="26"/>
                    <a:pt x="43" y="26"/>
                    <a:pt x="43" y="26"/>
                  </a:cubicBezTo>
                  <a:cubicBezTo>
                    <a:pt x="47" y="26"/>
                    <a:pt x="49" y="25"/>
                    <a:pt x="49" y="21"/>
                  </a:cubicBezTo>
                  <a:cubicBezTo>
                    <a:pt x="49" y="14"/>
                    <a:pt x="49" y="14"/>
                    <a:pt x="49" y="14"/>
                  </a:cubicBezTo>
                  <a:cubicBezTo>
                    <a:pt x="49" y="11"/>
                    <a:pt x="47" y="10"/>
                    <a:pt x="43"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36"/>
            <p:cNvSpPr>
              <a:spLocks/>
            </p:cNvSpPr>
            <p:nvPr userDrawn="1"/>
          </p:nvSpPr>
          <p:spPr bwMode="auto">
            <a:xfrm>
              <a:off x="-7793038" y="18407063"/>
              <a:ext cx="223838" cy="206375"/>
            </a:xfrm>
            <a:custGeom>
              <a:avLst/>
              <a:gdLst>
                <a:gd name="T0" fmla="*/ 13 w 62"/>
                <a:gd name="T1" fmla="*/ 10 h 57"/>
                <a:gd name="T2" fmla="*/ 13 w 62"/>
                <a:gd name="T3" fmla="*/ 46 h 57"/>
                <a:gd name="T4" fmla="*/ 49 w 62"/>
                <a:gd name="T5" fmla="*/ 46 h 57"/>
                <a:gd name="T6" fmla="*/ 49 w 62"/>
                <a:gd name="T7" fmla="*/ 34 h 57"/>
                <a:gd name="T8" fmla="*/ 62 w 62"/>
                <a:gd name="T9" fmla="*/ 37 h 57"/>
                <a:gd name="T10" fmla="*/ 62 w 62"/>
                <a:gd name="T11" fmla="*/ 43 h 57"/>
                <a:gd name="T12" fmla="*/ 48 w 62"/>
                <a:gd name="T13" fmla="*/ 57 h 57"/>
                <a:gd name="T14" fmla="*/ 14 w 62"/>
                <a:gd name="T15" fmla="*/ 57 h 57"/>
                <a:gd name="T16" fmla="*/ 0 w 62"/>
                <a:gd name="T17" fmla="*/ 43 h 57"/>
                <a:gd name="T18" fmla="*/ 0 w 62"/>
                <a:gd name="T19" fmla="*/ 13 h 57"/>
                <a:gd name="T20" fmla="*/ 14 w 62"/>
                <a:gd name="T21" fmla="*/ 0 h 57"/>
                <a:gd name="T22" fmla="*/ 48 w 62"/>
                <a:gd name="T23" fmla="*/ 0 h 57"/>
                <a:gd name="T24" fmla="*/ 62 w 62"/>
                <a:gd name="T25" fmla="*/ 13 h 57"/>
                <a:gd name="T26" fmla="*/ 62 w 62"/>
                <a:gd name="T27" fmla="*/ 19 h 57"/>
                <a:gd name="T28" fmla="*/ 49 w 62"/>
                <a:gd name="T29" fmla="*/ 21 h 57"/>
                <a:gd name="T30" fmla="*/ 49 w 62"/>
                <a:gd name="T31" fmla="*/ 10 h 57"/>
                <a:gd name="T32" fmla="*/ 13 w 62"/>
                <a:gd name="T33"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7">
                  <a:moveTo>
                    <a:pt x="13" y="10"/>
                  </a:moveTo>
                  <a:cubicBezTo>
                    <a:pt x="13" y="46"/>
                    <a:pt x="13" y="46"/>
                    <a:pt x="13" y="46"/>
                  </a:cubicBezTo>
                  <a:cubicBezTo>
                    <a:pt x="49" y="46"/>
                    <a:pt x="49" y="46"/>
                    <a:pt x="49" y="46"/>
                  </a:cubicBezTo>
                  <a:cubicBezTo>
                    <a:pt x="49" y="34"/>
                    <a:pt x="49" y="34"/>
                    <a:pt x="49" y="34"/>
                  </a:cubicBezTo>
                  <a:cubicBezTo>
                    <a:pt x="62" y="37"/>
                    <a:pt x="62" y="37"/>
                    <a:pt x="62" y="37"/>
                  </a:cubicBezTo>
                  <a:cubicBezTo>
                    <a:pt x="62" y="43"/>
                    <a:pt x="62" y="43"/>
                    <a:pt x="62" y="43"/>
                  </a:cubicBezTo>
                  <a:cubicBezTo>
                    <a:pt x="62" y="54"/>
                    <a:pt x="59" y="57"/>
                    <a:pt x="48" y="57"/>
                  </a:cubicBezTo>
                  <a:cubicBezTo>
                    <a:pt x="14" y="57"/>
                    <a:pt x="14" y="57"/>
                    <a:pt x="14" y="57"/>
                  </a:cubicBezTo>
                  <a:cubicBezTo>
                    <a:pt x="4" y="57"/>
                    <a:pt x="0" y="54"/>
                    <a:pt x="0" y="43"/>
                  </a:cubicBezTo>
                  <a:cubicBezTo>
                    <a:pt x="0" y="13"/>
                    <a:pt x="0" y="13"/>
                    <a:pt x="0" y="13"/>
                  </a:cubicBezTo>
                  <a:cubicBezTo>
                    <a:pt x="0" y="3"/>
                    <a:pt x="4" y="0"/>
                    <a:pt x="14" y="0"/>
                  </a:cubicBezTo>
                  <a:cubicBezTo>
                    <a:pt x="48" y="0"/>
                    <a:pt x="48" y="0"/>
                    <a:pt x="48" y="0"/>
                  </a:cubicBezTo>
                  <a:cubicBezTo>
                    <a:pt x="59" y="0"/>
                    <a:pt x="62" y="3"/>
                    <a:pt x="62" y="13"/>
                  </a:cubicBezTo>
                  <a:cubicBezTo>
                    <a:pt x="62" y="19"/>
                    <a:pt x="62" y="19"/>
                    <a:pt x="62" y="19"/>
                  </a:cubicBezTo>
                  <a:cubicBezTo>
                    <a:pt x="49" y="21"/>
                    <a:pt x="49" y="21"/>
                    <a:pt x="49" y="21"/>
                  </a:cubicBezTo>
                  <a:cubicBezTo>
                    <a:pt x="49" y="10"/>
                    <a:pt x="49" y="10"/>
                    <a:pt x="49"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Freeform 37"/>
            <p:cNvSpPr>
              <a:spLocks/>
            </p:cNvSpPr>
            <p:nvPr userDrawn="1"/>
          </p:nvSpPr>
          <p:spPr bwMode="auto">
            <a:xfrm>
              <a:off x="-7432676" y="18407063"/>
              <a:ext cx="246063" cy="206375"/>
            </a:xfrm>
            <a:custGeom>
              <a:avLst/>
              <a:gdLst>
                <a:gd name="T0" fmla="*/ 0 w 155"/>
                <a:gd name="T1" fmla="*/ 0 h 130"/>
                <a:gd name="T2" fmla="*/ 30 w 155"/>
                <a:gd name="T3" fmla="*/ 0 h 130"/>
                <a:gd name="T4" fmla="*/ 30 w 155"/>
                <a:gd name="T5" fmla="*/ 50 h 130"/>
                <a:gd name="T6" fmla="*/ 123 w 155"/>
                <a:gd name="T7" fmla="*/ 50 h 130"/>
                <a:gd name="T8" fmla="*/ 123 w 155"/>
                <a:gd name="T9" fmla="*/ 0 h 130"/>
                <a:gd name="T10" fmla="*/ 155 w 155"/>
                <a:gd name="T11" fmla="*/ 0 h 130"/>
                <a:gd name="T12" fmla="*/ 155 w 155"/>
                <a:gd name="T13" fmla="*/ 130 h 130"/>
                <a:gd name="T14" fmla="*/ 123 w 155"/>
                <a:gd name="T15" fmla="*/ 130 h 130"/>
                <a:gd name="T16" fmla="*/ 123 w 155"/>
                <a:gd name="T17" fmla="*/ 73 h 130"/>
                <a:gd name="T18" fmla="*/ 30 w 155"/>
                <a:gd name="T19" fmla="*/ 73 h 130"/>
                <a:gd name="T20" fmla="*/ 30 w 155"/>
                <a:gd name="T21" fmla="*/ 130 h 130"/>
                <a:gd name="T22" fmla="*/ 0 w 155"/>
                <a:gd name="T23" fmla="*/ 130 h 130"/>
                <a:gd name="T24" fmla="*/ 0 w 155"/>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30">
                  <a:moveTo>
                    <a:pt x="0" y="0"/>
                  </a:moveTo>
                  <a:lnTo>
                    <a:pt x="30" y="0"/>
                  </a:lnTo>
                  <a:lnTo>
                    <a:pt x="30" y="50"/>
                  </a:lnTo>
                  <a:lnTo>
                    <a:pt x="123" y="50"/>
                  </a:lnTo>
                  <a:lnTo>
                    <a:pt x="123" y="0"/>
                  </a:lnTo>
                  <a:lnTo>
                    <a:pt x="155" y="0"/>
                  </a:lnTo>
                  <a:lnTo>
                    <a:pt x="155" y="130"/>
                  </a:lnTo>
                  <a:lnTo>
                    <a:pt x="123" y="130"/>
                  </a:lnTo>
                  <a:lnTo>
                    <a:pt x="123" y="73"/>
                  </a:lnTo>
                  <a:lnTo>
                    <a:pt x="30" y="73"/>
                  </a:lnTo>
                  <a:lnTo>
                    <a:pt x="30"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Freeform 38"/>
            <p:cNvSpPr>
              <a:spLocks noEditPoints="1"/>
            </p:cNvSpPr>
            <p:nvPr userDrawn="1"/>
          </p:nvSpPr>
          <p:spPr bwMode="auto">
            <a:xfrm>
              <a:off x="-16533813" y="18280063"/>
              <a:ext cx="1544638" cy="1089025"/>
            </a:xfrm>
            <a:custGeom>
              <a:avLst/>
              <a:gdLst>
                <a:gd name="T0" fmla="*/ 332 w 428"/>
                <a:gd name="T1" fmla="*/ 187 h 300"/>
                <a:gd name="T2" fmla="*/ 19 w 428"/>
                <a:gd name="T3" fmla="*/ 191 h 300"/>
                <a:gd name="T4" fmla="*/ 15 w 428"/>
                <a:gd name="T5" fmla="*/ 212 h 300"/>
                <a:gd name="T6" fmla="*/ 2 w 428"/>
                <a:gd name="T7" fmla="*/ 224 h 300"/>
                <a:gd name="T8" fmla="*/ 3 w 428"/>
                <a:gd name="T9" fmla="*/ 235 h 300"/>
                <a:gd name="T10" fmla="*/ 18 w 428"/>
                <a:gd name="T11" fmla="*/ 252 h 300"/>
                <a:gd name="T12" fmla="*/ 24 w 428"/>
                <a:gd name="T13" fmla="*/ 254 h 300"/>
                <a:gd name="T14" fmla="*/ 28 w 428"/>
                <a:gd name="T15" fmla="*/ 259 h 300"/>
                <a:gd name="T16" fmla="*/ 23 w 428"/>
                <a:gd name="T17" fmla="*/ 267 h 300"/>
                <a:gd name="T18" fmla="*/ 28 w 428"/>
                <a:gd name="T19" fmla="*/ 274 h 300"/>
                <a:gd name="T20" fmla="*/ 42 w 428"/>
                <a:gd name="T21" fmla="*/ 275 h 300"/>
                <a:gd name="T22" fmla="*/ 55 w 428"/>
                <a:gd name="T23" fmla="*/ 278 h 300"/>
                <a:gd name="T24" fmla="*/ 54 w 428"/>
                <a:gd name="T25" fmla="*/ 281 h 300"/>
                <a:gd name="T26" fmla="*/ 61 w 428"/>
                <a:gd name="T27" fmla="*/ 282 h 300"/>
                <a:gd name="T28" fmla="*/ 72 w 428"/>
                <a:gd name="T29" fmla="*/ 282 h 300"/>
                <a:gd name="T30" fmla="*/ 86 w 428"/>
                <a:gd name="T31" fmla="*/ 281 h 300"/>
                <a:gd name="T32" fmla="*/ 92 w 428"/>
                <a:gd name="T33" fmla="*/ 281 h 300"/>
                <a:gd name="T34" fmla="*/ 156 w 428"/>
                <a:gd name="T35" fmla="*/ 274 h 300"/>
                <a:gd name="T36" fmla="*/ 147 w 428"/>
                <a:gd name="T37" fmla="*/ 271 h 300"/>
                <a:gd name="T38" fmla="*/ 203 w 428"/>
                <a:gd name="T39" fmla="*/ 266 h 300"/>
                <a:gd name="T40" fmla="*/ 218 w 428"/>
                <a:gd name="T41" fmla="*/ 263 h 300"/>
                <a:gd name="T42" fmla="*/ 239 w 428"/>
                <a:gd name="T43" fmla="*/ 260 h 300"/>
                <a:gd name="T44" fmla="*/ 243 w 428"/>
                <a:gd name="T45" fmla="*/ 258 h 300"/>
                <a:gd name="T46" fmla="*/ 214 w 428"/>
                <a:gd name="T47" fmla="*/ 258 h 300"/>
                <a:gd name="T48" fmla="*/ 178 w 428"/>
                <a:gd name="T49" fmla="*/ 255 h 300"/>
                <a:gd name="T50" fmla="*/ 291 w 428"/>
                <a:gd name="T51" fmla="*/ 257 h 300"/>
                <a:gd name="T52" fmla="*/ 323 w 428"/>
                <a:gd name="T53" fmla="*/ 260 h 300"/>
                <a:gd name="T54" fmla="*/ 348 w 428"/>
                <a:gd name="T55" fmla="*/ 265 h 300"/>
                <a:gd name="T56" fmla="*/ 331 w 428"/>
                <a:gd name="T57" fmla="*/ 266 h 300"/>
                <a:gd name="T58" fmla="*/ 350 w 428"/>
                <a:gd name="T59" fmla="*/ 269 h 300"/>
                <a:gd name="T60" fmla="*/ 316 w 428"/>
                <a:gd name="T61" fmla="*/ 275 h 300"/>
                <a:gd name="T62" fmla="*/ 215 w 428"/>
                <a:gd name="T63" fmla="*/ 276 h 300"/>
                <a:gd name="T64" fmla="*/ 265 w 428"/>
                <a:gd name="T65" fmla="*/ 280 h 300"/>
                <a:gd name="T66" fmla="*/ 243 w 428"/>
                <a:gd name="T67" fmla="*/ 282 h 300"/>
                <a:gd name="T68" fmla="*/ 287 w 428"/>
                <a:gd name="T69" fmla="*/ 285 h 300"/>
                <a:gd name="T70" fmla="*/ 300 w 428"/>
                <a:gd name="T71" fmla="*/ 288 h 300"/>
                <a:gd name="T72" fmla="*/ 327 w 428"/>
                <a:gd name="T73" fmla="*/ 292 h 300"/>
                <a:gd name="T74" fmla="*/ 368 w 428"/>
                <a:gd name="T75" fmla="*/ 297 h 300"/>
                <a:gd name="T76" fmla="*/ 392 w 428"/>
                <a:gd name="T77" fmla="*/ 288 h 300"/>
                <a:gd name="T78" fmla="*/ 387 w 428"/>
                <a:gd name="T79" fmla="*/ 282 h 300"/>
                <a:gd name="T80" fmla="*/ 385 w 428"/>
                <a:gd name="T81" fmla="*/ 277 h 300"/>
                <a:gd name="T82" fmla="*/ 391 w 428"/>
                <a:gd name="T83" fmla="*/ 272 h 300"/>
                <a:gd name="T84" fmla="*/ 411 w 428"/>
                <a:gd name="T85" fmla="*/ 268 h 300"/>
                <a:gd name="T86" fmla="*/ 417 w 428"/>
                <a:gd name="T87" fmla="*/ 254 h 300"/>
                <a:gd name="T88" fmla="*/ 422 w 428"/>
                <a:gd name="T89" fmla="*/ 251 h 300"/>
                <a:gd name="T90" fmla="*/ 408 w 428"/>
                <a:gd name="T91" fmla="*/ 242 h 300"/>
                <a:gd name="T92" fmla="*/ 403 w 428"/>
                <a:gd name="T93" fmla="*/ 235 h 300"/>
                <a:gd name="T94" fmla="*/ 415 w 428"/>
                <a:gd name="T95" fmla="*/ 227 h 300"/>
                <a:gd name="T96" fmla="*/ 419 w 428"/>
                <a:gd name="T97" fmla="*/ 215 h 300"/>
                <a:gd name="T98" fmla="*/ 323 w 428"/>
                <a:gd name="T99" fmla="*/ 208 h 300"/>
                <a:gd name="T100" fmla="*/ 169 w 428"/>
                <a:gd name="T101" fmla="*/ 208 h 300"/>
                <a:gd name="T102" fmla="*/ 196 w 428"/>
                <a:gd name="T103" fmla="*/ 184 h 300"/>
                <a:gd name="T104" fmla="*/ 246 w 428"/>
                <a:gd name="T105" fmla="*/ 18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 h="300">
                  <a:moveTo>
                    <a:pt x="423" y="211"/>
                  </a:moveTo>
                  <a:cubicBezTo>
                    <a:pt x="428" y="208"/>
                    <a:pt x="419" y="196"/>
                    <a:pt x="415" y="193"/>
                  </a:cubicBezTo>
                  <a:cubicBezTo>
                    <a:pt x="412" y="191"/>
                    <a:pt x="404" y="192"/>
                    <a:pt x="398" y="191"/>
                  </a:cubicBezTo>
                  <a:cubicBezTo>
                    <a:pt x="376" y="190"/>
                    <a:pt x="354" y="188"/>
                    <a:pt x="332" y="187"/>
                  </a:cubicBezTo>
                  <a:cubicBezTo>
                    <a:pt x="332" y="0"/>
                    <a:pt x="332" y="0"/>
                    <a:pt x="332" y="0"/>
                  </a:cubicBezTo>
                  <a:cubicBezTo>
                    <a:pt x="92" y="0"/>
                    <a:pt x="92" y="0"/>
                    <a:pt x="92" y="0"/>
                  </a:cubicBezTo>
                  <a:cubicBezTo>
                    <a:pt x="92" y="188"/>
                    <a:pt x="92" y="188"/>
                    <a:pt x="92" y="188"/>
                  </a:cubicBezTo>
                  <a:cubicBezTo>
                    <a:pt x="68" y="189"/>
                    <a:pt x="43" y="189"/>
                    <a:pt x="19" y="191"/>
                  </a:cubicBezTo>
                  <a:cubicBezTo>
                    <a:pt x="17" y="191"/>
                    <a:pt x="17" y="191"/>
                    <a:pt x="15" y="191"/>
                  </a:cubicBezTo>
                  <a:cubicBezTo>
                    <a:pt x="12" y="193"/>
                    <a:pt x="11" y="200"/>
                    <a:pt x="9" y="201"/>
                  </a:cubicBezTo>
                  <a:cubicBezTo>
                    <a:pt x="9" y="201"/>
                    <a:pt x="12" y="207"/>
                    <a:pt x="9" y="207"/>
                  </a:cubicBezTo>
                  <a:cubicBezTo>
                    <a:pt x="6" y="210"/>
                    <a:pt x="14" y="210"/>
                    <a:pt x="15" y="212"/>
                  </a:cubicBezTo>
                  <a:cubicBezTo>
                    <a:pt x="12" y="216"/>
                    <a:pt x="2" y="216"/>
                    <a:pt x="1" y="220"/>
                  </a:cubicBezTo>
                  <a:cubicBezTo>
                    <a:pt x="1" y="221"/>
                    <a:pt x="0" y="222"/>
                    <a:pt x="2" y="223"/>
                  </a:cubicBezTo>
                  <a:cubicBezTo>
                    <a:pt x="0" y="224"/>
                    <a:pt x="0" y="224"/>
                    <a:pt x="0" y="224"/>
                  </a:cubicBezTo>
                  <a:cubicBezTo>
                    <a:pt x="2" y="224"/>
                    <a:pt x="2" y="224"/>
                    <a:pt x="2" y="224"/>
                  </a:cubicBezTo>
                  <a:cubicBezTo>
                    <a:pt x="5" y="225"/>
                    <a:pt x="2" y="226"/>
                    <a:pt x="3" y="227"/>
                  </a:cubicBezTo>
                  <a:cubicBezTo>
                    <a:pt x="3" y="227"/>
                    <a:pt x="2" y="228"/>
                    <a:pt x="1" y="227"/>
                  </a:cubicBezTo>
                  <a:cubicBezTo>
                    <a:pt x="3" y="230"/>
                    <a:pt x="3" y="230"/>
                    <a:pt x="3" y="230"/>
                  </a:cubicBezTo>
                  <a:cubicBezTo>
                    <a:pt x="2" y="231"/>
                    <a:pt x="5" y="234"/>
                    <a:pt x="3" y="235"/>
                  </a:cubicBezTo>
                  <a:cubicBezTo>
                    <a:pt x="11" y="236"/>
                    <a:pt x="7" y="241"/>
                    <a:pt x="13" y="243"/>
                  </a:cubicBezTo>
                  <a:cubicBezTo>
                    <a:pt x="11" y="245"/>
                    <a:pt x="18" y="246"/>
                    <a:pt x="13" y="247"/>
                  </a:cubicBezTo>
                  <a:cubicBezTo>
                    <a:pt x="14" y="249"/>
                    <a:pt x="17" y="250"/>
                    <a:pt x="19" y="251"/>
                  </a:cubicBezTo>
                  <a:cubicBezTo>
                    <a:pt x="18" y="252"/>
                    <a:pt x="18" y="252"/>
                    <a:pt x="18" y="252"/>
                  </a:cubicBezTo>
                  <a:cubicBezTo>
                    <a:pt x="19" y="252"/>
                    <a:pt x="19" y="253"/>
                    <a:pt x="20" y="253"/>
                  </a:cubicBezTo>
                  <a:cubicBezTo>
                    <a:pt x="19" y="253"/>
                    <a:pt x="21" y="252"/>
                    <a:pt x="21" y="252"/>
                  </a:cubicBezTo>
                  <a:cubicBezTo>
                    <a:pt x="22" y="254"/>
                    <a:pt x="22" y="254"/>
                    <a:pt x="22" y="254"/>
                  </a:cubicBezTo>
                  <a:cubicBezTo>
                    <a:pt x="24" y="254"/>
                    <a:pt x="24" y="254"/>
                    <a:pt x="24" y="254"/>
                  </a:cubicBezTo>
                  <a:cubicBezTo>
                    <a:pt x="27" y="253"/>
                    <a:pt x="33" y="256"/>
                    <a:pt x="36" y="253"/>
                  </a:cubicBezTo>
                  <a:cubicBezTo>
                    <a:pt x="37" y="253"/>
                    <a:pt x="38" y="254"/>
                    <a:pt x="39" y="255"/>
                  </a:cubicBezTo>
                  <a:cubicBezTo>
                    <a:pt x="34" y="256"/>
                    <a:pt x="34" y="258"/>
                    <a:pt x="29" y="258"/>
                  </a:cubicBezTo>
                  <a:cubicBezTo>
                    <a:pt x="27" y="258"/>
                    <a:pt x="30" y="259"/>
                    <a:pt x="28" y="259"/>
                  </a:cubicBezTo>
                  <a:cubicBezTo>
                    <a:pt x="27" y="261"/>
                    <a:pt x="25" y="262"/>
                    <a:pt x="27" y="263"/>
                  </a:cubicBezTo>
                  <a:cubicBezTo>
                    <a:pt x="26" y="264"/>
                    <a:pt x="25" y="264"/>
                    <a:pt x="25" y="265"/>
                  </a:cubicBezTo>
                  <a:cubicBezTo>
                    <a:pt x="26" y="264"/>
                    <a:pt x="29" y="265"/>
                    <a:pt x="30" y="264"/>
                  </a:cubicBezTo>
                  <a:cubicBezTo>
                    <a:pt x="29" y="266"/>
                    <a:pt x="25" y="266"/>
                    <a:pt x="23" y="267"/>
                  </a:cubicBezTo>
                  <a:cubicBezTo>
                    <a:pt x="23" y="268"/>
                    <a:pt x="25" y="269"/>
                    <a:pt x="24" y="270"/>
                  </a:cubicBezTo>
                  <a:cubicBezTo>
                    <a:pt x="23" y="270"/>
                    <a:pt x="26" y="270"/>
                    <a:pt x="25" y="271"/>
                  </a:cubicBezTo>
                  <a:cubicBezTo>
                    <a:pt x="29" y="271"/>
                    <a:pt x="23" y="273"/>
                    <a:pt x="25" y="272"/>
                  </a:cubicBezTo>
                  <a:cubicBezTo>
                    <a:pt x="28" y="274"/>
                    <a:pt x="28" y="274"/>
                    <a:pt x="28" y="274"/>
                  </a:cubicBezTo>
                  <a:cubicBezTo>
                    <a:pt x="30" y="275"/>
                    <a:pt x="33" y="274"/>
                    <a:pt x="33" y="276"/>
                  </a:cubicBezTo>
                  <a:cubicBezTo>
                    <a:pt x="36" y="275"/>
                    <a:pt x="36" y="275"/>
                    <a:pt x="36" y="275"/>
                  </a:cubicBezTo>
                  <a:cubicBezTo>
                    <a:pt x="37" y="276"/>
                    <a:pt x="39" y="276"/>
                    <a:pt x="39" y="277"/>
                  </a:cubicBezTo>
                  <a:cubicBezTo>
                    <a:pt x="41" y="277"/>
                    <a:pt x="41" y="276"/>
                    <a:pt x="42" y="275"/>
                  </a:cubicBezTo>
                  <a:cubicBezTo>
                    <a:pt x="43" y="276"/>
                    <a:pt x="43" y="276"/>
                    <a:pt x="43" y="276"/>
                  </a:cubicBezTo>
                  <a:cubicBezTo>
                    <a:pt x="43" y="275"/>
                    <a:pt x="44" y="274"/>
                    <a:pt x="46" y="275"/>
                  </a:cubicBezTo>
                  <a:cubicBezTo>
                    <a:pt x="45" y="276"/>
                    <a:pt x="50" y="276"/>
                    <a:pt x="52" y="277"/>
                  </a:cubicBezTo>
                  <a:cubicBezTo>
                    <a:pt x="52" y="279"/>
                    <a:pt x="55" y="276"/>
                    <a:pt x="55" y="278"/>
                  </a:cubicBezTo>
                  <a:cubicBezTo>
                    <a:pt x="54" y="279"/>
                    <a:pt x="50" y="279"/>
                    <a:pt x="51" y="279"/>
                  </a:cubicBezTo>
                  <a:cubicBezTo>
                    <a:pt x="52" y="280"/>
                    <a:pt x="52" y="280"/>
                    <a:pt x="52" y="280"/>
                  </a:cubicBezTo>
                  <a:cubicBezTo>
                    <a:pt x="53" y="280"/>
                    <a:pt x="53" y="280"/>
                    <a:pt x="53" y="280"/>
                  </a:cubicBezTo>
                  <a:cubicBezTo>
                    <a:pt x="53" y="280"/>
                    <a:pt x="54" y="280"/>
                    <a:pt x="54" y="281"/>
                  </a:cubicBezTo>
                  <a:cubicBezTo>
                    <a:pt x="55" y="280"/>
                    <a:pt x="55" y="280"/>
                    <a:pt x="55" y="280"/>
                  </a:cubicBezTo>
                  <a:cubicBezTo>
                    <a:pt x="56" y="280"/>
                    <a:pt x="58" y="280"/>
                    <a:pt x="58" y="280"/>
                  </a:cubicBezTo>
                  <a:cubicBezTo>
                    <a:pt x="59" y="280"/>
                    <a:pt x="58" y="279"/>
                    <a:pt x="61" y="279"/>
                  </a:cubicBezTo>
                  <a:cubicBezTo>
                    <a:pt x="63" y="280"/>
                    <a:pt x="60" y="281"/>
                    <a:pt x="61" y="282"/>
                  </a:cubicBezTo>
                  <a:cubicBezTo>
                    <a:pt x="63" y="282"/>
                    <a:pt x="66" y="282"/>
                    <a:pt x="67" y="282"/>
                  </a:cubicBezTo>
                  <a:cubicBezTo>
                    <a:pt x="68" y="284"/>
                    <a:pt x="62" y="283"/>
                    <a:pt x="61" y="284"/>
                  </a:cubicBezTo>
                  <a:cubicBezTo>
                    <a:pt x="66" y="284"/>
                    <a:pt x="68" y="282"/>
                    <a:pt x="73" y="283"/>
                  </a:cubicBezTo>
                  <a:cubicBezTo>
                    <a:pt x="72" y="282"/>
                    <a:pt x="72" y="282"/>
                    <a:pt x="72" y="282"/>
                  </a:cubicBezTo>
                  <a:cubicBezTo>
                    <a:pt x="74" y="282"/>
                    <a:pt x="74" y="282"/>
                    <a:pt x="74" y="282"/>
                  </a:cubicBezTo>
                  <a:cubicBezTo>
                    <a:pt x="75" y="281"/>
                    <a:pt x="75" y="282"/>
                    <a:pt x="76" y="282"/>
                  </a:cubicBezTo>
                  <a:cubicBezTo>
                    <a:pt x="78" y="281"/>
                    <a:pt x="78" y="281"/>
                    <a:pt x="78" y="281"/>
                  </a:cubicBezTo>
                  <a:cubicBezTo>
                    <a:pt x="82" y="283"/>
                    <a:pt x="83" y="279"/>
                    <a:pt x="86" y="281"/>
                  </a:cubicBezTo>
                  <a:cubicBezTo>
                    <a:pt x="87" y="279"/>
                    <a:pt x="95" y="280"/>
                    <a:pt x="97" y="277"/>
                  </a:cubicBezTo>
                  <a:cubicBezTo>
                    <a:pt x="99" y="278"/>
                    <a:pt x="95" y="278"/>
                    <a:pt x="98" y="279"/>
                  </a:cubicBezTo>
                  <a:cubicBezTo>
                    <a:pt x="92" y="281"/>
                    <a:pt x="92" y="281"/>
                    <a:pt x="92" y="281"/>
                  </a:cubicBezTo>
                  <a:cubicBezTo>
                    <a:pt x="92" y="281"/>
                    <a:pt x="92" y="281"/>
                    <a:pt x="92" y="281"/>
                  </a:cubicBezTo>
                  <a:cubicBezTo>
                    <a:pt x="98" y="279"/>
                    <a:pt x="98" y="279"/>
                    <a:pt x="98" y="279"/>
                  </a:cubicBezTo>
                  <a:cubicBezTo>
                    <a:pt x="97" y="279"/>
                    <a:pt x="97" y="279"/>
                    <a:pt x="97" y="279"/>
                  </a:cubicBezTo>
                  <a:cubicBezTo>
                    <a:pt x="107" y="281"/>
                    <a:pt x="111" y="273"/>
                    <a:pt x="122" y="275"/>
                  </a:cubicBezTo>
                  <a:cubicBezTo>
                    <a:pt x="133" y="274"/>
                    <a:pt x="145" y="272"/>
                    <a:pt x="156" y="274"/>
                  </a:cubicBezTo>
                  <a:cubicBezTo>
                    <a:pt x="155" y="273"/>
                    <a:pt x="152" y="274"/>
                    <a:pt x="153" y="273"/>
                  </a:cubicBezTo>
                  <a:cubicBezTo>
                    <a:pt x="153" y="273"/>
                    <a:pt x="153" y="272"/>
                    <a:pt x="154" y="272"/>
                  </a:cubicBezTo>
                  <a:cubicBezTo>
                    <a:pt x="148" y="272"/>
                    <a:pt x="148" y="272"/>
                    <a:pt x="148" y="272"/>
                  </a:cubicBezTo>
                  <a:cubicBezTo>
                    <a:pt x="147" y="272"/>
                    <a:pt x="146" y="272"/>
                    <a:pt x="147" y="271"/>
                  </a:cubicBezTo>
                  <a:cubicBezTo>
                    <a:pt x="168" y="269"/>
                    <a:pt x="185" y="268"/>
                    <a:pt x="206" y="268"/>
                  </a:cubicBezTo>
                  <a:cubicBezTo>
                    <a:pt x="208" y="266"/>
                    <a:pt x="208" y="266"/>
                    <a:pt x="208" y="266"/>
                  </a:cubicBezTo>
                  <a:cubicBezTo>
                    <a:pt x="203" y="266"/>
                    <a:pt x="203" y="266"/>
                    <a:pt x="203" y="266"/>
                  </a:cubicBezTo>
                  <a:cubicBezTo>
                    <a:pt x="203" y="266"/>
                    <a:pt x="203" y="266"/>
                    <a:pt x="203" y="266"/>
                  </a:cubicBezTo>
                  <a:cubicBezTo>
                    <a:pt x="221" y="265"/>
                    <a:pt x="239" y="264"/>
                    <a:pt x="258" y="264"/>
                  </a:cubicBezTo>
                  <a:cubicBezTo>
                    <a:pt x="252" y="265"/>
                    <a:pt x="247" y="263"/>
                    <a:pt x="243" y="264"/>
                  </a:cubicBezTo>
                  <a:cubicBezTo>
                    <a:pt x="242" y="264"/>
                    <a:pt x="241" y="264"/>
                    <a:pt x="242" y="263"/>
                  </a:cubicBezTo>
                  <a:cubicBezTo>
                    <a:pt x="218" y="263"/>
                    <a:pt x="218" y="263"/>
                    <a:pt x="218" y="263"/>
                  </a:cubicBezTo>
                  <a:cubicBezTo>
                    <a:pt x="215" y="263"/>
                    <a:pt x="215" y="263"/>
                    <a:pt x="215" y="263"/>
                  </a:cubicBezTo>
                  <a:cubicBezTo>
                    <a:pt x="215" y="262"/>
                    <a:pt x="216" y="262"/>
                    <a:pt x="217" y="262"/>
                  </a:cubicBezTo>
                  <a:cubicBezTo>
                    <a:pt x="233" y="261"/>
                    <a:pt x="251" y="262"/>
                    <a:pt x="267" y="261"/>
                  </a:cubicBezTo>
                  <a:cubicBezTo>
                    <a:pt x="258" y="260"/>
                    <a:pt x="247" y="262"/>
                    <a:pt x="239" y="260"/>
                  </a:cubicBezTo>
                  <a:cubicBezTo>
                    <a:pt x="235" y="260"/>
                    <a:pt x="230" y="262"/>
                    <a:pt x="226" y="260"/>
                  </a:cubicBezTo>
                  <a:cubicBezTo>
                    <a:pt x="228" y="258"/>
                    <a:pt x="232" y="260"/>
                    <a:pt x="235" y="258"/>
                  </a:cubicBezTo>
                  <a:cubicBezTo>
                    <a:pt x="235" y="259"/>
                    <a:pt x="236" y="259"/>
                    <a:pt x="236" y="259"/>
                  </a:cubicBezTo>
                  <a:cubicBezTo>
                    <a:pt x="243" y="258"/>
                    <a:pt x="243" y="258"/>
                    <a:pt x="243" y="258"/>
                  </a:cubicBezTo>
                  <a:cubicBezTo>
                    <a:pt x="246" y="259"/>
                    <a:pt x="252" y="258"/>
                    <a:pt x="254" y="258"/>
                  </a:cubicBezTo>
                  <a:cubicBezTo>
                    <a:pt x="248" y="258"/>
                    <a:pt x="240" y="257"/>
                    <a:pt x="236" y="259"/>
                  </a:cubicBezTo>
                  <a:cubicBezTo>
                    <a:pt x="235" y="259"/>
                    <a:pt x="235" y="258"/>
                    <a:pt x="235" y="258"/>
                  </a:cubicBezTo>
                  <a:cubicBezTo>
                    <a:pt x="214" y="258"/>
                    <a:pt x="214" y="258"/>
                    <a:pt x="214" y="258"/>
                  </a:cubicBezTo>
                  <a:cubicBezTo>
                    <a:pt x="215" y="257"/>
                    <a:pt x="217" y="257"/>
                    <a:pt x="219" y="256"/>
                  </a:cubicBezTo>
                  <a:cubicBezTo>
                    <a:pt x="217" y="256"/>
                    <a:pt x="217" y="256"/>
                    <a:pt x="217" y="256"/>
                  </a:cubicBezTo>
                  <a:cubicBezTo>
                    <a:pt x="206" y="257"/>
                    <a:pt x="193" y="255"/>
                    <a:pt x="179" y="256"/>
                  </a:cubicBezTo>
                  <a:cubicBezTo>
                    <a:pt x="178" y="255"/>
                    <a:pt x="178" y="255"/>
                    <a:pt x="178" y="255"/>
                  </a:cubicBezTo>
                  <a:cubicBezTo>
                    <a:pt x="180" y="253"/>
                    <a:pt x="185" y="255"/>
                    <a:pt x="188" y="254"/>
                  </a:cubicBezTo>
                  <a:cubicBezTo>
                    <a:pt x="189" y="255"/>
                    <a:pt x="191" y="255"/>
                    <a:pt x="192" y="254"/>
                  </a:cubicBezTo>
                  <a:cubicBezTo>
                    <a:pt x="228" y="253"/>
                    <a:pt x="272" y="254"/>
                    <a:pt x="308" y="256"/>
                  </a:cubicBezTo>
                  <a:cubicBezTo>
                    <a:pt x="303" y="258"/>
                    <a:pt x="297" y="256"/>
                    <a:pt x="291" y="257"/>
                  </a:cubicBezTo>
                  <a:cubicBezTo>
                    <a:pt x="302" y="257"/>
                    <a:pt x="302" y="257"/>
                    <a:pt x="302" y="257"/>
                  </a:cubicBezTo>
                  <a:cubicBezTo>
                    <a:pt x="303" y="259"/>
                    <a:pt x="307" y="257"/>
                    <a:pt x="308" y="259"/>
                  </a:cubicBezTo>
                  <a:cubicBezTo>
                    <a:pt x="311" y="259"/>
                    <a:pt x="316" y="259"/>
                    <a:pt x="318" y="259"/>
                  </a:cubicBezTo>
                  <a:cubicBezTo>
                    <a:pt x="320" y="260"/>
                    <a:pt x="323" y="259"/>
                    <a:pt x="323" y="260"/>
                  </a:cubicBezTo>
                  <a:cubicBezTo>
                    <a:pt x="323" y="261"/>
                    <a:pt x="321" y="260"/>
                    <a:pt x="321" y="261"/>
                  </a:cubicBezTo>
                  <a:cubicBezTo>
                    <a:pt x="324" y="260"/>
                    <a:pt x="326" y="262"/>
                    <a:pt x="329" y="262"/>
                  </a:cubicBezTo>
                  <a:cubicBezTo>
                    <a:pt x="328" y="264"/>
                    <a:pt x="298" y="263"/>
                    <a:pt x="298" y="263"/>
                  </a:cubicBezTo>
                  <a:cubicBezTo>
                    <a:pt x="306" y="264"/>
                    <a:pt x="340" y="264"/>
                    <a:pt x="348" y="265"/>
                  </a:cubicBezTo>
                  <a:cubicBezTo>
                    <a:pt x="341" y="267"/>
                    <a:pt x="335" y="264"/>
                    <a:pt x="329" y="265"/>
                  </a:cubicBezTo>
                  <a:cubicBezTo>
                    <a:pt x="329" y="264"/>
                    <a:pt x="329" y="264"/>
                    <a:pt x="329" y="264"/>
                  </a:cubicBezTo>
                  <a:cubicBezTo>
                    <a:pt x="297" y="264"/>
                    <a:pt x="297" y="264"/>
                    <a:pt x="297" y="264"/>
                  </a:cubicBezTo>
                  <a:cubicBezTo>
                    <a:pt x="299" y="266"/>
                    <a:pt x="330" y="264"/>
                    <a:pt x="331" y="266"/>
                  </a:cubicBezTo>
                  <a:cubicBezTo>
                    <a:pt x="322" y="266"/>
                    <a:pt x="284" y="265"/>
                    <a:pt x="274" y="265"/>
                  </a:cubicBezTo>
                  <a:cubicBezTo>
                    <a:pt x="283" y="266"/>
                    <a:pt x="319" y="266"/>
                    <a:pt x="327" y="267"/>
                  </a:cubicBezTo>
                  <a:cubicBezTo>
                    <a:pt x="336" y="267"/>
                    <a:pt x="344" y="268"/>
                    <a:pt x="352" y="269"/>
                  </a:cubicBezTo>
                  <a:cubicBezTo>
                    <a:pt x="352" y="269"/>
                    <a:pt x="351" y="269"/>
                    <a:pt x="350" y="269"/>
                  </a:cubicBezTo>
                  <a:cubicBezTo>
                    <a:pt x="356" y="272"/>
                    <a:pt x="356" y="272"/>
                    <a:pt x="356" y="272"/>
                  </a:cubicBezTo>
                  <a:cubicBezTo>
                    <a:pt x="344" y="274"/>
                    <a:pt x="334" y="273"/>
                    <a:pt x="322" y="273"/>
                  </a:cubicBezTo>
                  <a:cubicBezTo>
                    <a:pt x="331" y="275"/>
                    <a:pt x="341" y="272"/>
                    <a:pt x="349" y="275"/>
                  </a:cubicBezTo>
                  <a:cubicBezTo>
                    <a:pt x="338" y="276"/>
                    <a:pt x="326" y="273"/>
                    <a:pt x="316" y="275"/>
                  </a:cubicBezTo>
                  <a:cubicBezTo>
                    <a:pt x="298" y="275"/>
                    <a:pt x="279" y="275"/>
                    <a:pt x="263" y="276"/>
                  </a:cubicBezTo>
                  <a:cubicBezTo>
                    <a:pt x="260" y="276"/>
                    <a:pt x="257" y="276"/>
                    <a:pt x="254" y="275"/>
                  </a:cubicBezTo>
                  <a:cubicBezTo>
                    <a:pt x="253" y="275"/>
                    <a:pt x="252" y="275"/>
                    <a:pt x="251" y="276"/>
                  </a:cubicBezTo>
                  <a:cubicBezTo>
                    <a:pt x="239" y="275"/>
                    <a:pt x="227" y="276"/>
                    <a:pt x="215" y="276"/>
                  </a:cubicBezTo>
                  <a:cubicBezTo>
                    <a:pt x="224" y="277"/>
                    <a:pt x="201" y="278"/>
                    <a:pt x="191" y="278"/>
                  </a:cubicBezTo>
                  <a:cubicBezTo>
                    <a:pt x="200" y="279"/>
                    <a:pt x="249" y="277"/>
                    <a:pt x="247" y="278"/>
                  </a:cubicBezTo>
                  <a:cubicBezTo>
                    <a:pt x="250" y="278"/>
                    <a:pt x="253" y="277"/>
                    <a:pt x="255" y="279"/>
                  </a:cubicBezTo>
                  <a:cubicBezTo>
                    <a:pt x="259" y="279"/>
                    <a:pt x="262" y="279"/>
                    <a:pt x="265" y="280"/>
                  </a:cubicBezTo>
                  <a:cubicBezTo>
                    <a:pt x="252" y="280"/>
                    <a:pt x="237" y="280"/>
                    <a:pt x="224" y="281"/>
                  </a:cubicBezTo>
                  <a:cubicBezTo>
                    <a:pt x="248" y="281"/>
                    <a:pt x="248" y="281"/>
                    <a:pt x="248" y="281"/>
                  </a:cubicBezTo>
                  <a:cubicBezTo>
                    <a:pt x="248" y="281"/>
                    <a:pt x="248" y="281"/>
                    <a:pt x="248" y="281"/>
                  </a:cubicBezTo>
                  <a:cubicBezTo>
                    <a:pt x="246" y="282"/>
                    <a:pt x="245" y="282"/>
                    <a:pt x="243" y="282"/>
                  </a:cubicBezTo>
                  <a:cubicBezTo>
                    <a:pt x="254" y="284"/>
                    <a:pt x="266" y="282"/>
                    <a:pt x="277" y="284"/>
                  </a:cubicBezTo>
                  <a:cubicBezTo>
                    <a:pt x="277" y="284"/>
                    <a:pt x="277" y="284"/>
                    <a:pt x="277" y="284"/>
                  </a:cubicBezTo>
                  <a:cubicBezTo>
                    <a:pt x="271" y="284"/>
                    <a:pt x="271" y="284"/>
                    <a:pt x="271" y="284"/>
                  </a:cubicBezTo>
                  <a:cubicBezTo>
                    <a:pt x="276" y="285"/>
                    <a:pt x="281" y="285"/>
                    <a:pt x="287" y="285"/>
                  </a:cubicBezTo>
                  <a:cubicBezTo>
                    <a:pt x="293" y="286"/>
                    <a:pt x="299" y="285"/>
                    <a:pt x="304" y="286"/>
                  </a:cubicBezTo>
                  <a:cubicBezTo>
                    <a:pt x="301" y="287"/>
                    <a:pt x="298" y="287"/>
                    <a:pt x="296" y="287"/>
                  </a:cubicBezTo>
                  <a:cubicBezTo>
                    <a:pt x="297" y="287"/>
                    <a:pt x="299" y="287"/>
                    <a:pt x="300" y="288"/>
                  </a:cubicBezTo>
                  <a:cubicBezTo>
                    <a:pt x="300" y="288"/>
                    <a:pt x="300" y="288"/>
                    <a:pt x="300" y="288"/>
                  </a:cubicBezTo>
                  <a:cubicBezTo>
                    <a:pt x="302" y="290"/>
                    <a:pt x="305" y="287"/>
                    <a:pt x="307" y="289"/>
                  </a:cubicBezTo>
                  <a:cubicBezTo>
                    <a:pt x="307" y="289"/>
                    <a:pt x="307" y="289"/>
                    <a:pt x="306" y="290"/>
                  </a:cubicBezTo>
                  <a:cubicBezTo>
                    <a:pt x="312" y="290"/>
                    <a:pt x="318" y="291"/>
                    <a:pt x="325" y="290"/>
                  </a:cubicBezTo>
                  <a:cubicBezTo>
                    <a:pt x="327" y="292"/>
                    <a:pt x="327" y="292"/>
                    <a:pt x="327" y="292"/>
                  </a:cubicBezTo>
                  <a:cubicBezTo>
                    <a:pt x="336" y="293"/>
                    <a:pt x="346" y="292"/>
                    <a:pt x="354" y="294"/>
                  </a:cubicBezTo>
                  <a:cubicBezTo>
                    <a:pt x="354" y="295"/>
                    <a:pt x="354" y="295"/>
                    <a:pt x="354" y="295"/>
                  </a:cubicBezTo>
                  <a:cubicBezTo>
                    <a:pt x="358" y="295"/>
                    <a:pt x="360" y="297"/>
                    <a:pt x="364" y="296"/>
                  </a:cubicBezTo>
                  <a:cubicBezTo>
                    <a:pt x="365" y="297"/>
                    <a:pt x="368" y="296"/>
                    <a:pt x="368" y="297"/>
                  </a:cubicBezTo>
                  <a:cubicBezTo>
                    <a:pt x="366" y="297"/>
                    <a:pt x="365" y="298"/>
                    <a:pt x="362" y="298"/>
                  </a:cubicBezTo>
                  <a:cubicBezTo>
                    <a:pt x="369" y="298"/>
                    <a:pt x="378" y="300"/>
                    <a:pt x="384" y="298"/>
                  </a:cubicBezTo>
                  <a:cubicBezTo>
                    <a:pt x="384" y="297"/>
                    <a:pt x="383" y="296"/>
                    <a:pt x="385" y="295"/>
                  </a:cubicBezTo>
                  <a:cubicBezTo>
                    <a:pt x="390" y="293"/>
                    <a:pt x="390" y="291"/>
                    <a:pt x="392" y="288"/>
                  </a:cubicBezTo>
                  <a:cubicBezTo>
                    <a:pt x="391" y="288"/>
                    <a:pt x="390" y="288"/>
                    <a:pt x="390" y="287"/>
                  </a:cubicBezTo>
                  <a:cubicBezTo>
                    <a:pt x="390" y="287"/>
                    <a:pt x="390" y="287"/>
                    <a:pt x="391" y="287"/>
                  </a:cubicBezTo>
                  <a:cubicBezTo>
                    <a:pt x="388" y="285"/>
                    <a:pt x="390" y="284"/>
                    <a:pt x="387" y="283"/>
                  </a:cubicBezTo>
                  <a:cubicBezTo>
                    <a:pt x="387" y="283"/>
                    <a:pt x="387" y="282"/>
                    <a:pt x="387" y="282"/>
                  </a:cubicBezTo>
                  <a:cubicBezTo>
                    <a:pt x="387" y="282"/>
                    <a:pt x="386" y="282"/>
                    <a:pt x="385" y="282"/>
                  </a:cubicBezTo>
                  <a:cubicBezTo>
                    <a:pt x="387" y="280"/>
                    <a:pt x="383" y="279"/>
                    <a:pt x="385" y="278"/>
                  </a:cubicBezTo>
                  <a:cubicBezTo>
                    <a:pt x="385" y="278"/>
                    <a:pt x="385" y="278"/>
                    <a:pt x="385" y="278"/>
                  </a:cubicBezTo>
                  <a:cubicBezTo>
                    <a:pt x="385" y="277"/>
                    <a:pt x="385" y="277"/>
                    <a:pt x="385" y="277"/>
                  </a:cubicBezTo>
                  <a:cubicBezTo>
                    <a:pt x="387" y="276"/>
                    <a:pt x="388" y="277"/>
                    <a:pt x="390" y="277"/>
                  </a:cubicBezTo>
                  <a:cubicBezTo>
                    <a:pt x="392" y="276"/>
                    <a:pt x="388" y="274"/>
                    <a:pt x="391" y="274"/>
                  </a:cubicBezTo>
                  <a:cubicBezTo>
                    <a:pt x="390" y="274"/>
                    <a:pt x="390" y="273"/>
                    <a:pt x="389" y="273"/>
                  </a:cubicBezTo>
                  <a:cubicBezTo>
                    <a:pt x="391" y="272"/>
                    <a:pt x="391" y="272"/>
                    <a:pt x="391" y="272"/>
                  </a:cubicBezTo>
                  <a:cubicBezTo>
                    <a:pt x="393" y="272"/>
                    <a:pt x="395" y="272"/>
                    <a:pt x="397" y="272"/>
                  </a:cubicBezTo>
                  <a:cubicBezTo>
                    <a:pt x="398" y="270"/>
                    <a:pt x="401" y="272"/>
                    <a:pt x="404" y="272"/>
                  </a:cubicBezTo>
                  <a:cubicBezTo>
                    <a:pt x="406" y="271"/>
                    <a:pt x="409" y="270"/>
                    <a:pt x="407" y="269"/>
                  </a:cubicBezTo>
                  <a:cubicBezTo>
                    <a:pt x="408" y="268"/>
                    <a:pt x="410" y="267"/>
                    <a:pt x="411" y="268"/>
                  </a:cubicBezTo>
                  <a:cubicBezTo>
                    <a:pt x="407" y="265"/>
                    <a:pt x="418" y="265"/>
                    <a:pt x="415" y="262"/>
                  </a:cubicBezTo>
                  <a:cubicBezTo>
                    <a:pt x="412" y="261"/>
                    <a:pt x="414" y="258"/>
                    <a:pt x="410" y="257"/>
                  </a:cubicBezTo>
                  <a:cubicBezTo>
                    <a:pt x="415" y="253"/>
                    <a:pt x="414" y="260"/>
                    <a:pt x="418" y="258"/>
                  </a:cubicBezTo>
                  <a:cubicBezTo>
                    <a:pt x="416" y="257"/>
                    <a:pt x="419" y="255"/>
                    <a:pt x="417" y="254"/>
                  </a:cubicBezTo>
                  <a:cubicBezTo>
                    <a:pt x="416" y="255"/>
                    <a:pt x="414" y="255"/>
                    <a:pt x="414" y="254"/>
                  </a:cubicBezTo>
                  <a:cubicBezTo>
                    <a:pt x="414" y="253"/>
                    <a:pt x="411" y="252"/>
                    <a:pt x="414" y="251"/>
                  </a:cubicBezTo>
                  <a:cubicBezTo>
                    <a:pt x="417" y="253"/>
                    <a:pt x="421" y="251"/>
                    <a:pt x="422" y="252"/>
                  </a:cubicBezTo>
                  <a:cubicBezTo>
                    <a:pt x="423" y="252"/>
                    <a:pt x="420" y="251"/>
                    <a:pt x="422" y="251"/>
                  </a:cubicBezTo>
                  <a:cubicBezTo>
                    <a:pt x="419" y="251"/>
                    <a:pt x="419" y="249"/>
                    <a:pt x="418" y="249"/>
                  </a:cubicBezTo>
                  <a:cubicBezTo>
                    <a:pt x="419" y="248"/>
                    <a:pt x="421" y="248"/>
                    <a:pt x="420" y="247"/>
                  </a:cubicBezTo>
                  <a:cubicBezTo>
                    <a:pt x="419" y="247"/>
                    <a:pt x="418" y="247"/>
                    <a:pt x="418" y="248"/>
                  </a:cubicBezTo>
                  <a:cubicBezTo>
                    <a:pt x="408" y="242"/>
                    <a:pt x="408" y="242"/>
                    <a:pt x="408" y="242"/>
                  </a:cubicBezTo>
                  <a:cubicBezTo>
                    <a:pt x="408" y="241"/>
                    <a:pt x="409" y="242"/>
                    <a:pt x="410" y="242"/>
                  </a:cubicBezTo>
                  <a:cubicBezTo>
                    <a:pt x="403" y="239"/>
                    <a:pt x="403" y="239"/>
                    <a:pt x="403" y="239"/>
                  </a:cubicBezTo>
                  <a:cubicBezTo>
                    <a:pt x="403" y="238"/>
                    <a:pt x="402" y="236"/>
                    <a:pt x="402" y="235"/>
                  </a:cubicBezTo>
                  <a:cubicBezTo>
                    <a:pt x="402" y="235"/>
                    <a:pt x="402" y="235"/>
                    <a:pt x="403" y="235"/>
                  </a:cubicBezTo>
                  <a:cubicBezTo>
                    <a:pt x="401" y="233"/>
                    <a:pt x="401" y="233"/>
                    <a:pt x="401" y="233"/>
                  </a:cubicBezTo>
                  <a:cubicBezTo>
                    <a:pt x="403" y="231"/>
                    <a:pt x="404" y="233"/>
                    <a:pt x="406" y="233"/>
                  </a:cubicBezTo>
                  <a:cubicBezTo>
                    <a:pt x="408" y="232"/>
                    <a:pt x="409" y="231"/>
                    <a:pt x="408" y="229"/>
                  </a:cubicBezTo>
                  <a:cubicBezTo>
                    <a:pt x="408" y="227"/>
                    <a:pt x="413" y="228"/>
                    <a:pt x="415" y="227"/>
                  </a:cubicBezTo>
                  <a:cubicBezTo>
                    <a:pt x="415" y="226"/>
                    <a:pt x="416" y="225"/>
                    <a:pt x="414" y="224"/>
                  </a:cubicBezTo>
                  <a:cubicBezTo>
                    <a:pt x="419" y="223"/>
                    <a:pt x="419" y="223"/>
                    <a:pt x="419" y="223"/>
                  </a:cubicBezTo>
                  <a:cubicBezTo>
                    <a:pt x="419" y="222"/>
                    <a:pt x="415" y="221"/>
                    <a:pt x="418" y="220"/>
                  </a:cubicBezTo>
                  <a:cubicBezTo>
                    <a:pt x="423" y="220"/>
                    <a:pt x="419" y="217"/>
                    <a:pt x="419" y="215"/>
                  </a:cubicBezTo>
                  <a:cubicBezTo>
                    <a:pt x="419" y="214"/>
                    <a:pt x="422" y="213"/>
                    <a:pt x="423" y="211"/>
                  </a:cubicBezTo>
                  <a:close/>
                  <a:moveTo>
                    <a:pt x="102" y="9"/>
                  </a:moveTo>
                  <a:cubicBezTo>
                    <a:pt x="323" y="9"/>
                    <a:pt x="323" y="9"/>
                    <a:pt x="323" y="9"/>
                  </a:cubicBezTo>
                  <a:cubicBezTo>
                    <a:pt x="323" y="208"/>
                    <a:pt x="323" y="208"/>
                    <a:pt x="323" y="208"/>
                  </a:cubicBezTo>
                  <a:cubicBezTo>
                    <a:pt x="256" y="208"/>
                    <a:pt x="256" y="208"/>
                    <a:pt x="256" y="208"/>
                  </a:cubicBezTo>
                  <a:cubicBezTo>
                    <a:pt x="256" y="76"/>
                    <a:pt x="256" y="76"/>
                    <a:pt x="256" y="76"/>
                  </a:cubicBezTo>
                  <a:cubicBezTo>
                    <a:pt x="169" y="76"/>
                    <a:pt x="169" y="76"/>
                    <a:pt x="169" y="76"/>
                  </a:cubicBezTo>
                  <a:cubicBezTo>
                    <a:pt x="169" y="208"/>
                    <a:pt x="169" y="208"/>
                    <a:pt x="169" y="208"/>
                  </a:cubicBezTo>
                  <a:cubicBezTo>
                    <a:pt x="102" y="208"/>
                    <a:pt x="102" y="208"/>
                    <a:pt x="102" y="208"/>
                  </a:cubicBezTo>
                  <a:lnTo>
                    <a:pt x="102" y="9"/>
                  </a:lnTo>
                  <a:close/>
                  <a:moveTo>
                    <a:pt x="222" y="185"/>
                  </a:moveTo>
                  <a:cubicBezTo>
                    <a:pt x="214" y="185"/>
                    <a:pt x="205" y="184"/>
                    <a:pt x="196" y="184"/>
                  </a:cubicBezTo>
                  <a:cubicBezTo>
                    <a:pt x="178" y="185"/>
                    <a:pt x="178" y="185"/>
                    <a:pt x="178" y="185"/>
                  </a:cubicBezTo>
                  <a:cubicBezTo>
                    <a:pt x="178" y="149"/>
                    <a:pt x="178" y="91"/>
                    <a:pt x="178" y="85"/>
                  </a:cubicBezTo>
                  <a:cubicBezTo>
                    <a:pt x="185" y="85"/>
                    <a:pt x="239" y="85"/>
                    <a:pt x="246" y="85"/>
                  </a:cubicBezTo>
                  <a:cubicBezTo>
                    <a:pt x="246" y="91"/>
                    <a:pt x="246" y="149"/>
                    <a:pt x="246" y="185"/>
                  </a:cubicBezTo>
                  <a:cubicBezTo>
                    <a:pt x="238" y="185"/>
                    <a:pt x="230" y="185"/>
                    <a:pt x="222" y="184"/>
                  </a:cubicBezTo>
                  <a:lnTo>
                    <a:pt x="22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39625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blauw">
    <p:spTree>
      <p:nvGrpSpPr>
        <p:cNvPr id="1" name=""/>
        <p:cNvGrpSpPr/>
        <p:nvPr/>
      </p:nvGrpSpPr>
      <p:grpSpPr>
        <a:xfrm>
          <a:off x="0" y="0"/>
          <a:ext cx="0" cy="0"/>
          <a:chOff x="0" y="0"/>
          <a:chExt cx="0" cy="0"/>
        </a:xfrm>
      </p:grpSpPr>
      <p:sp>
        <p:nvSpPr>
          <p:cNvPr id="8" name="Rechthoek 7"/>
          <p:cNvSpPr/>
          <p:nvPr userDrawn="1"/>
        </p:nvSpPr>
        <p:spPr>
          <a:xfrm>
            <a:off x="1080000" y="1079500"/>
            <a:ext cx="28080000" cy="87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ctrTitle"/>
          </p:nvPr>
        </p:nvSpPr>
        <p:spPr>
          <a:xfrm>
            <a:off x="1080001" y="504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Ondertitel 2"/>
          <p:cNvSpPr>
            <a:spLocks noGrp="1"/>
          </p:cNvSpPr>
          <p:nvPr>
            <p:ph type="subTitle" idx="1"/>
          </p:nvPr>
        </p:nvSpPr>
        <p:spPr>
          <a:xfrm>
            <a:off x="1080000" y="8153876"/>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om de </a:t>
            </a:r>
            <a:r>
              <a:rPr lang="en-GB" dirty="0" err="1"/>
              <a:t>ondertitelstijl</a:t>
            </a:r>
            <a:r>
              <a:rPr lang="en-GB" dirty="0"/>
              <a:t> van het model te </a:t>
            </a:r>
            <a:r>
              <a:rPr lang="en-GB" dirty="0" err="1"/>
              <a:t>bewerken</a:t>
            </a:r>
            <a:endParaRPr lang="en-GB" dirty="0"/>
          </a:p>
        </p:txBody>
      </p:sp>
      <p:grpSp>
        <p:nvGrpSpPr>
          <p:cNvPr id="26" name="Groep 25"/>
          <p:cNvGrpSpPr>
            <a:grpSpLocks noChangeAspect="1"/>
          </p:cNvGrpSpPr>
          <p:nvPr userDrawn="1"/>
        </p:nvGrpSpPr>
        <p:grpSpPr>
          <a:xfrm>
            <a:off x="1598400" y="1807200"/>
            <a:ext cx="16685528" cy="1944000"/>
            <a:chOff x="-16533813" y="18280063"/>
            <a:chExt cx="9347200" cy="1089025"/>
          </a:xfrm>
        </p:grpSpPr>
        <p:sp>
          <p:nvSpPr>
            <p:cNvPr id="27" name="Rectangle 5"/>
            <p:cNvSpPr>
              <a:spLocks noChangeArrowheads="1"/>
            </p:cNvSpPr>
            <p:nvPr userDrawn="1"/>
          </p:nvSpPr>
          <p:spPr bwMode="auto">
            <a:xfrm>
              <a:off x="-14903451" y="18745200"/>
              <a:ext cx="7716838" cy="17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6"/>
            <p:cNvSpPr>
              <a:spLocks/>
            </p:cNvSpPr>
            <p:nvPr userDrawn="1"/>
          </p:nvSpPr>
          <p:spPr bwMode="auto">
            <a:xfrm>
              <a:off x="-11012488" y="18943638"/>
              <a:ext cx="274638" cy="166687"/>
            </a:xfrm>
            <a:custGeom>
              <a:avLst/>
              <a:gdLst>
                <a:gd name="T0" fmla="*/ 0 w 173"/>
                <a:gd name="T1" fmla="*/ 0 h 105"/>
                <a:gd name="T2" fmla="*/ 25 w 173"/>
                <a:gd name="T3" fmla="*/ 0 h 105"/>
                <a:gd name="T4" fmla="*/ 52 w 173"/>
                <a:gd name="T5" fmla="*/ 71 h 105"/>
                <a:gd name="T6" fmla="*/ 79 w 173"/>
                <a:gd name="T7" fmla="*/ 0 h 105"/>
                <a:gd name="T8" fmla="*/ 98 w 173"/>
                <a:gd name="T9" fmla="*/ 0 h 105"/>
                <a:gd name="T10" fmla="*/ 125 w 173"/>
                <a:gd name="T11" fmla="*/ 71 h 105"/>
                <a:gd name="T12" fmla="*/ 152 w 173"/>
                <a:gd name="T13" fmla="*/ 0 h 105"/>
                <a:gd name="T14" fmla="*/ 173 w 173"/>
                <a:gd name="T15" fmla="*/ 0 h 105"/>
                <a:gd name="T16" fmla="*/ 132 w 173"/>
                <a:gd name="T17" fmla="*/ 105 h 105"/>
                <a:gd name="T18" fmla="*/ 116 w 173"/>
                <a:gd name="T19" fmla="*/ 105 h 105"/>
                <a:gd name="T20" fmla="*/ 86 w 173"/>
                <a:gd name="T21" fmla="*/ 32 h 105"/>
                <a:gd name="T22" fmla="*/ 57 w 173"/>
                <a:gd name="T23" fmla="*/ 105 h 105"/>
                <a:gd name="T24" fmla="*/ 41 w 173"/>
                <a:gd name="T25" fmla="*/ 105 h 105"/>
                <a:gd name="T26" fmla="*/ 0 w 173"/>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05">
                  <a:moveTo>
                    <a:pt x="0" y="0"/>
                  </a:moveTo>
                  <a:lnTo>
                    <a:pt x="25" y="0"/>
                  </a:lnTo>
                  <a:lnTo>
                    <a:pt x="52" y="71"/>
                  </a:lnTo>
                  <a:lnTo>
                    <a:pt x="79" y="0"/>
                  </a:lnTo>
                  <a:lnTo>
                    <a:pt x="98" y="0"/>
                  </a:lnTo>
                  <a:lnTo>
                    <a:pt x="125" y="71"/>
                  </a:lnTo>
                  <a:lnTo>
                    <a:pt x="152" y="0"/>
                  </a:lnTo>
                  <a:lnTo>
                    <a:pt x="173" y="0"/>
                  </a:lnTo>
                  <a:lnTo>
                    <a:pt x="132" y="105"/>
                  </a:lnTo>
                  <a:lnTo>
                    <a:pt x="116" y="105"/>
                  </a:lnTo>
                  <a:lnTo>
                    <a:pt x="86" y="32"/>
                  </a:lnTo>
                  <a:lnTo>
                    <a:pt x="57" y="105"/>
                  </a:lnTo>
                  <a:lnTo>
                    <a:pt x="41"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7"/>
            <p:cNvSpPr>
              <a:spLocks noEditPoints="1"/>
            </p:cNvSpPr>
            <p:nvPr userDrawn="1"/>
          </p:nvSpPr>
          <p:spPr bwMode="auto">
            <a:xfrm>
              <a:off x="-10683876" y="18943638"/>
              <a:ext cx="227013" cy="166687"/>
            </a:xfrm>
            <a:custGeom>
              <a:avLst/>
              <a:gdLst>
                <a:gd name="T0" fmla="*/ 59 w 143"/>
                <a:gd name="T1" fmla="*/ 0 h 105"/>
                <a:gd name="T2" fmla="*/ 84 w 143"/>
                <a:gd name="T3" fmla="*/ 0 h 105"/>
                <a:gd name="T4" fmla="*/ 143 w 143"/>
                <a:gd name="T5" fmla="*/ 105 h 105"/>
                <a:gd name="T6" fmla="*/ 116 w 143"/>
                <a:gd name="T7" fmla="*/ 105 h 105"/>
                <a:gd name="T8" fmla="*/ 102 w 143"/>
                <a:gd name="T9" fmla="*/ 83 h 105"/>
                <a:gd name="T10" fmla="*/ 36 w 143"/>
                <a:gd name="T11" fmla="*/ 83 h 105"/>
                <a:gd name="T12" fmla="*/ 25 w 143"/>
                <a:gd name="T13" fmla="*/ 105 h 105"/>
                <a:gd name="T14" fmla="*/ 0 w 143"/>
                <a:gd name="T15" fmla="*/ 105 h 105"/>
                <a:gd name="T16" fmla="*/ 59 w 143"/>
                <a:gd name="T17" fmla="*/ 0 h 105"/>
                <a:gd name="T18" fmla="*/ 93 w 143"/>
                <a:gd name="T19" fmla="*/ 64 h 105"/>
                <a:gd name="T20" fmla="*/ 70 w 143"/>
                <a:gd name="T21" fmla="*/ 21 h 105"/>
                <a:gd name="T22" fmla="*/ 48 w 143"/>
                <a:gd name="T23" fmla="*/ 64 h 105"/>
                <a:gd name="T24" fmla="*/ 93 w 143"/>
                <a:gd name="T25"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05">
                  <a:moveTo>
                    <a:pt x="59" y="0"/>
                  </a:moveTo>
                  <a:lnTo>
                    <a:pt x="84" y="0"/>
                  </a:lnTo>
                  <a:lnTo>
                    <a:pt x="143" y="105"/>
                  </a:lnTo>
                  <a:lnTo>
                    <a:pt x="116" y="105"/>
                  </a:lnTo>
                  <a:lnTo>
                    <a:pt x="102" y="83"/>
                  </a:lnTo>
                  <a:lnTo>
                    <a:pt x="36" y="83"/>
                  </a:lnTo>
                  <a:lnTo>
                    <a:pt x="25" y="105"/>
                  </a:lnTo>
                  <a:lnTo>
                    <a:pt x="0" y="105"/>
                  </a:lnTo>
                  <a:lnTo>
                    <a:pt x="59" y="0"/>
                  </a:lnTo>
                  <a:close/>
                  <a:moveTo>
                    <a:pt x="93" y="64"/>
                  </a:moveTo>
                  <a:lnTo>
                    <a:pt x="70" y="21"/>
                  </a:lnTo>
                  <a:lnTo>
                    <a:pt x="48" y="64"/>
                  </a:lnTo>
                  <a:lnTo>
                    <a:pt x="9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8"/>
            <p:cNvSpPr>
              <a:spLocks/>
            </p:cNvSpPr>
            <p:nvPr userDrawn="1"/>
          </p:nvSpPr>
          <p:spPr bwMode="auto">
            <a:xfrm>
              <a:off x="-10374313" y="18943638"/>
              <a:ext cx="198438" cy="166687"/>
            </a:xfrm>
            <a:custGeom>
              <a:avLst/>
              <a:gdLst>
                <a:gd name="T0" fmla="*/ 10 w 55"/>
                <a:gd name="T1" fmla="*/ 8 h 46"/>
                <a:gd name="T2" fmla="*/ 10 w 55"/>
                <a:gd name="T3" fmla="*/ 38 h 46"/>
                <a:gd name="T4" fmla="*/ 44 w 55"/>
                <a:gd name="T5" fmla="*/ 38 h 46"/>
                <a:gd name="T6" fmla="*/ 44 w 55"/>
                <a:gd name="T7" fmla="*/ 27 h 46"/>
                <a:gd name="T8" fmla="*/ 26 w 55"/>
                <a:gd name="T9" fmla="*/ 27 h 46"/>
                <a:gd name="T10" fmla="*/ 26 w 55"/>
                <a:gd name="T11" fmla="*/ 19 h 46"/>
                <a:gd name="T12" fmla="*/ 55 w 55"/>
                <a:gd name="T13" fmla="*/ 19 h 46"/>
                <a:gd name="T14" fmla="*/ 55 w 55"/>
                <a:gd name="T15" fmla="*/ 35 h 46"/>
                <a:gd name="T16" fmla="*/ 43 w 55"/>
                <a:gd name="T17" fmla="*/ 46 h 46"/>
                <a:gd name="T18" fmla="*/ 11 w 55"/>
                <a:gd name="T19" fmla="*/ 46 h 46"/>
                <a:gd name="T20" fmla="*/ 0 w 55"/>
                <a:gd name="T21" fmla="*/ 35 h 46"/>
                <a:gd name="T22" fmla="*/ 0 w 55"/>
                <a:gd name="T23" fmla="*/ 11 h 46"/>
                <a:gd name="T24" fmla="*/ 11 w 55"/>
                <a:gd name="T25" fmla="*/ 0 h 46"/>
                <a:gd name="T26" fmla="*/ 43 w 55"/>
                <a:gd name="T27" fmla="*/ 0 h 46"/>
                <a:gd name="T28" fmla="*/ 55 w 55"/>
                <a:gd name="T29" fmla="*/ 10 h 46"/>
                <a:gd name="T30" fmla="*/ 55 w 55"/>
                <a:gd name="T31" fmla="*/ 11 h 46"/>
                <a:gd name="T32" fmla="*/ 44 w 55"/>
                <a:gd name="T33" fmla="*/ 13 h 46"/>
                <a:gd name="T34" fmla="*/ 44 w 55"/>
                <a:gd name="T35" fmla="*/ 8 h 46"/>
                <a:gd name="T36" fmla="*/ 10 w 55"/>
                <a:gd name="T3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46">
                  <a:moveTo>
                    <a:pt x="10" y="8"/>
                  </a:moveTo>
                  <a:cubicBezTo>
                    <a:pt x="10" y="38"/>
                    <a:pt x="10" y="38"/>
                    <a:pt x="10" y="38"/>
                  </a:cubicBezTo>
                  <a:cubicBezTo>
                    <a:pt x="44" y="38"/>
                    <a:pt x="44" y="38"/>
                    <a:pt x="44" y="38"/>
                  </a:cubicBezTo>
                  <a:cubicBezTo>
                    <a:pt x="44" y="27"/>
                    <a:pt x="44" y="27"/>
                    <a:pt x="44" y="27"/>
                  </a:cubicBezTo>
                  <a:cubicBezTo>
                    <a:pt x="26" y="27"/>
                    <a:pt x="26" y="27"/>
                    <a:pt x="26" y="27"/>
                  </a:cubicBezTo>
                  <a:cubicBezTo>
                    <a:pt x="26" y="19"/>
                    <a:pt x="26" y="19"/>
                    <a:pt x="26" y="19"/>
                  </a:cubicBezTo>
                  <a:cubicBezTo>
                    <a:pt x="55" y="19"/>
                    <a:pt x="55" y="19"/>
                    <a:pt x="55" y="19"/>
                  </a:cubicBezTo>
                  <a:cubicBezTo>
                    <a:pt x="55" y="35"/>
                    <a:pt x="55" y="35"/>
                    <a:pt x="55" y="35"/>
                  </a:cubicBezTo>
                  <a:cubicBezTo>
                    <a:pt x="55" y="44"/>
                    <a:pt x="52" y="46"/>
                    <a:pt x="43" y="46"/>
                  </a:cubicBezTo>
                  <a:cubicBezTo>
                    <a:pt x="11" y="46"/>
                    <a:pt x="11" y="46"/>
                    <a:pt x="11" y="46"/>
                  </a:cubicBezTo>
                  <a:cubicBezTo>
                    <a:pt x="2" y="46"/>
                    <a:pt x="0" y="44"/>
                    <a:pt x="0" y="35"/>
                  </a:cubicBezTo>
                  <a:cubicBezTo>
                    <a:pt x="0" y="11"/>
                    <a:pt x="0" y="11"/>
                    <a:pt x="0" y="11"/>
                  </a:cubicBezTo>
                  <a:cubicBezTo>
                    <a:pt x="0" y="2"/>
                    <a:pt x="2" y="0"/>
                    <a:pt x="11" y="0"/>
                  </a:cubicBezTo>
                  <a:cubicBezTo>
                    <a:pt x="43" y="0"/>
                    <a:pt x="43" y="0"/>
                    <a:pt x="43" y="0"/>
                  </a:cubicBezTo>
                  <a:cubicBezTo>
                    <a:pt x="52" y="0"/>
                    <a:pt x="55" y="2"/>
                    <a:pt x="55" y="10"/>
                  </a:cubicBezTo>
                  <a:cubicBezTo>
                    <a:pt x="55" y="11"/>
                    <a:pt x="55" y="11"/>
                    <a:pt x="55" y="11"/>
                  </a:cubicBezTo>
                  <a:cubicBezTo>
                    <a:pt x="44" y="13"/>
                    <a:pt x="44" y="13"/>
                    <a:pt x="44" y="13"/>
                  </a:cubicBezTo>
                  <a:cubicBezTo>
                    <a:pt x="44" y="8"/>
                    <a:pt x="44" y="8"/>
                    <a:pt x="44"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9"/>
            <p:cNvSpPr>
              <a:spLocks/>
            </p:cNvSpPr>
            <p:nvPr userDrawn="1"/>
          </p:nvSpPr>
          <p:spPr bwMode="auto">
            <a:xfrm>
              <a:off x="-10045701" y="18943638"/>
              <a:ext cx="173038" cy="166687"/>
            </a:xfrm>
            <a:custGeom>
              <a:avLst/>
              <a:gdLst>
                <a:gd name="T0" fmla="*/ 0 w 109"/>
                <a:gd name="T1" fmla="*/ 0 h 105"/>
                <a:gd name="T2" fmla="*/ 109 w 109"/>
                <a:gd name="T3" fmla="*/ 0 h 105"/>
                <a:gd name="T4" fmla="*/ 109 w 109"/>
                <a:gd name="T5" fmla="*/ 19 h 105"/>
                <a:gd name="T6" fmla="*/ 25 w 109"/>
                <a:gd name="T7" fmla="*/ 19 h 105"/>
                <a:gd name="T8" fmla="*/ 25 w 109"/>
                <a:gd name="T9" fmla="*/ 41 h 105"/>
                <a:gd name="T10" fmla="*/ 73 w 109"/>
                <a:gd name="T11" fmla="*/ 41 h 105"/>
                <a:gd name="T12" fmla="*/ 73 w 109"/>
                <a:gd name="T13" fmla="*/ 60 h 105"/>
                <a:gd name="T14" fmla="*/ 25 w 109"/>
                <a:gd name="T15" fmla="*/ 60 h 105"/>
                <a:gd name="T16" fmla="*/ 25 w 109"/>
                <a:gd name="T17" fmla="*/ 87 h 105"/>
                <a:gd name="T18" fmla="*/ 109 w 109"/>
                <a:gd name="T19" fmla="*/ 87 h 105"/>
                <a:gd name="T20" fmla="*/ 109 w 109"/>
                <a:gd name="T21" fmla="*/ 105 h 105"/>
                <a:gd name="T22" fmla="*/ 0 w 109"/>
                <a:gd name="T23" fmla="*/ 105 h 105"/>
                <a:gd name="T24" fmla="*/ 0 w 10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5">
                  <a:moveTo>
                    <a:pt x="0" y="0"/>
                  </a:moveTo>
                  <a:lnTo>
                    <a:pt x="109" y="0"/>
                  </a:lnTo>
                  <a:lnTo>
                    <a:pt x="109" y="19"/>
                  </a:lnTo>
                  <a:lnTo>
                    <a:pt x="25" y="19"/>
                  </a:lnTo>
                  <a:lnTo>
                    <a:pt x="25" y="41"/>
                  </a:lnTo>
                  <a:lnTo>
                    <a:pt x="73" y="41"/>
                  </a:lnTo>
                  <a:lnTo>
                    <a:pt x="73" y="60"/>
                  </a:lnTo>
                  <a:lnTo>
                    <a:pt x="25" y="60"/>
                  </a:lnTo>
                  <a:lnTo>
                    <a:pt x="25" y="87"/>
                  </a:lnTo>
                  <a:lnTo>
                    <a:pt x="109" y="87"/>
                  </a:lnTo>
                  <a:lnTo>
                    <a:pt x="109" y="105"/>
                  </a:lnTo>
                  <a:lnTo>
                    <a:pt x="0"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10"/>
            <p:cNvSpPr>
              <a:spLocks/>
            </p:cNvSpPr>
            <p:nvPr userDrawn="1"/>
          </p:nvSpPr>
          <p:spPr bwMode="auto">
            <a:xfrm>
              <a:off x="-9763126" y="18943638"/>
              <a:ext cx="198438" cy="166687"/>
            </a:xfrm>
            <a:custGeom>
              <a:avLst/>
              <a:gdLst>
                <a:gd name="T0" fmla="*/ 0 w 55"/>
                <a:gd name="T1" fmla="*/ 0 h 46"/>
                <a:gd name="T2" fmla="*/ 8 w 55"/>
                <a:gd name="T3" fmla="*/ 0 h 46"/>
                <a:gd name="T4" fmla="*/ 40 w 55"/>
                <a:gd name="T5" fmla="*/ 27 h 46"/>
                <a:gd name="T6" fmla="*/ 46 w 55"/>
                <a:gd name="T7" fmla="*/ 32 h 46"/>
                <a:gd name="T8" fmla="*/ 45 w 55"/>
                <a:gd name="T9" fmla="*/ 24 h 46"/>
                <a:gd name="T10" fmla="*/ 45 w 55"/>
                <a:gd name="T11" fmla="*/ 0 h 46"/>
                <a:gd name="T12" fmla="*/ 55 w 55"/>
                <a:gd name="T13" fmla="*/ 0 h 46"/>
                <a:gd name="T14" fmla="*/ 55 w 55"/>
                <a:gd name="T15" fmla="*/ 46 h 46"/>
                <a:gd name="T16" fmla="*/ 48 w 55"/>
                <a:gd name="T17" fmla="*/ 46 h 46"/>
                <a:gd name="T18" fmla="*/ 13 w 55"/>
                <a:gd name="T19" fmla="*/ 18 h 46"/>
                <a:gd name="T20" fmla="*/ 10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8" y="0"/>
                    <a:pt x="8" y="0"/>
                    <a:pt x="8" y="0"/>
                  </a:cubicBezTo>
                  <a:cubicBezTo>
                    <a:pt x="40" y="27"/>
                    <a:pt x="40" y="27"/>
                    <a:pt x="40" y="27"/>
                  </a:cubicBezTo>
                  <a:cubicBezTo>
                    <a:pt x="42" y="29"/>
                    <a:pt x="44" y="30"/>
                    <a:pt x="46" y="32"/>
                  </a:cubicBezTo>
                  <a:cubicBezTo>
                    <a:pt x="45" y="28"/>
                    <a:pt x="45" y="26"/>
                    <a:pt x="45" y="24"/>
                  </a:cubicBezTo>
                  <a:cubicBezTo>
                    <a:pt x="45" y="0"/>
                    <a:pt x="45" y="0"/>
                    <a:pt x="45" y="0"/>
                  </a:cubicBezTo>
                  <a:cubicBezTo>
                    <a:pt x="55" y="0"/>
                    <a:pt x="55" y="0"/>
                    <a:pt x="55" y="0"/>
                  </a:cubicBezTo>
                  <a:cubicBezTo>
                    <a:pt x="55" y="46"/>
                    <a:pt x="55" y="46"/>
                    <a:pt x="55" y="46"/>
                  </a:cubicBezTo>
                  <a:cubicBezTo>
                    <a:pt x="48" y="46"/>
                    <a:pt x="48" y="46"/>
                    <a:pt x="48" y="46"/>
                  </a:cubicBezTo>
                  <a:cubicBezTo>
                    <a:pt x="13" y="18"/>
                    <a:pt x="13" y="18"/>
                    <a:pt x="13" y="18"/>
                  </a:cubicBezTo>
                  <a:cubicBezTo>
                    <a:pt x="12" y="16"/>
                    <a:pt x="11" y="15"/>
                    <a:pt x="10"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Rectangle 11"/>
            <p:cNvSpPr>
              <a:spLocks noChangeArrowheads="1"/>
            </p:cNvSpPr>
            <p:nvPr userDrawn="1"/>
          </p:nvSpPr>
          <p:spPr bwMode="auto">
            <a:xfrm>
              <a:off x="-9442451" y="18943638"/>
              <a:ext cx="39688" cy="166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12"/>
            <p:cNvSpPr>
              <a:spLocks/>
            </p:cNvSpPr>
            <p:nvPr userDrawn="1"/>
          </p:nvSpPr>
          <p:spPr bwMode="auto">
            <a:xfrm>
              <a:off x="-9280526" y="18943638"/>
              <a:ext cx="198438" cy="166687"/>
            </a:xfrm>
            <a:custGeom>
              <a:avLst/>
              <a:gdLst>
                <a:gd name="T0" fmla="*/ 0 w 55"/>
                <a:gd name="T1" fmla="*/ 0 h 46"/>
                <a:gd name="T2" fmla="*/ 7 w 55"/>
                <a:gd name="T3" fmla="*/ 0 h 46"/>
                <a:gd name="T4" fmla="*/ 40 w 55"/>
                <a:gd name="T5" fmla="*/ 27 h 46"/>
                <a:gd name="T6" fmla="*/ 45 w 55"/>
                <a:gd name="T7" fmla="*/ 32 h 46"/>
                <a:gd name="T8" fmla="*/ 45 w 55"/>
                <a:gd name="T9" fmla="*/ 24 h 46"/>
                <a:gd name="T10" fmla="*/ 45 w 55"/>
                <a:gd name="T11" fmla="*/ 0 h 46"/>
                <a:gd name="T12" fmla="*/ 55 w 55"/>
                <a:gd name="T13" fmla="*/ 0 h 46"/>
                <a:gd name="T14" fmla="*/ 55 w 55"/>
                <a:gd name="T15" fmla="*/ 46 h 46"/>
                <a:gd name="T16" fmla="*/ 47 w 55"/>
                <a:gd name="T17" fmla="*/ 46 h 46"/>
                <a:gd name="T18" fmla="*/ 13 w 55"/>
                <a:gd name="T19" fmla="*/ 18 h 46"/>
                <a:gd name="T20" fmla="*/ 9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7" y="0"/>
                    <a:pt x="7" y="0"/>
                    <a:pt x="7" y="0"/>
                  </a:cubicBezTo>
                  <a:cubicBezTo>
                    <a:pt x="40" y="27"/>
                    <a:pt x="40" y="27"/>
                    <a:pt x="40" y="27"/>
                  </a:cubicBezTo>
                  <a:cubicBezTo>
                    <a:pt x="42" y="29"/>
                    <a:pt x="44" y="30"/>
                    <a:pt x="45" y="32"/>
                  </a:cubicBezTo>
                  <a:cubicBezTo>
                    <a:pt x="45" y="28"/>
                    <a:pt x="45" y="26"/>
                    <a:pt x="45" y="24"/>
                  </a:cubicBezTo>
                  <a:cubicBezTo>
                    <a:pt x="45" y="0"/>
                    <a:pt x="45" y="0"/>
                    <a:pt x="45" y="0"/>
                  </a:cubicBezTo>
                  <a:cubicBezTo>
                    <a:pt x="55" y="0"/>
                    <a:pt x="55" y="0"/>
                    <a:pt x="55" y="0"/>
                  </a:cubicBezTo>
                  <a:cubicBezTo>
                    <a:pt x="55" y="46"/>
                    <a:pt x="55" y="46"/>
                    <a:pt x="55" y="46"/>
                  </a:cubicBezTo>
                  <a:cubicBezTo>
                    <a:pt x="47" y="46"/>
                    <a:pt x="47" y="46"/>
                    <a:pt x="47" y="46"/>
                  </a:cubicBezTo>
                  <a:cubicBezTo>
                    <a:pt x="13" y="18"/>
                    <a:pt x="13" y="18"/>
                    <a:pt x="13" y="18"/>
                  </a:cubicBezTo>
                  <a:cubicBezTo>
                    <a:pt x="12" y="16"/>
                    <a:pt x="10" y="15"/>
                    <a:pt x="9"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13"/>
            <p:cNvSpPr>
              <a:spLocks/>
            </p:cNvSpPr>
            <p:nvPr userDrawn="1"/>
          </p:nvSpPr>
          <p:spPr bwMode="auto">
            <a:xfrm>
              <a:off x="-8963026" y="18943638"/>
              <a:ext cx="198438" cy="166687"/>
            </a:xfrm>
            <a:custGeom>
              <a:avLst/>
              <a:gdLst>
                <a:gd name="T0" fmla="*/ 10 w 55"/>
                <a:gd name="T1" fmla="*/ 8 h 46"/>
                <a:gd name="T2" fmla="*/ 10 w 55"/>
                <a:gd name="T3" fmla="*/ 38 h 46"/>
                <a:gd name="T4" fmla="*/ 44 w 55"/>
                <a:gd name="T5" fmla="*/ 38 h 46"/>
                <a:gd name="T6" fmla="*/ 44 w 55"/>
                <a:gd name="T7" fmla="*/ 27 h 46"/>
                <a:gd name="T8" fmla="*/ 27 w 55"/>
                <a:gd name="T9" fmla="*/ 27 h 46"/>
                <a:gd name="T10" fmla="*/ 27 w 55"/>
                <a:gd name="T11" fmla="*/ 19 h 46"/>
                <a:gd name="T12" fmla="*/ 55 w 55"/>
                <a:gd name="T13" fmla="*/ 19 h 46"/>
                <a:gd name="T14" fmla="*/ 55 w 55"/>
                <a:gd name="T15" fmla="*/ 35 h 46"/>
                <a:gd name="T16" fmla="*/ 43 w 55"/>
                <a:gd name="T17" fmla="*/ 46 h 46"/>
                <a:gd name="T18" fmla="*/ 11 w 55"/>
                <a:gd name="T19" fmla="*/ 46 h 46"/>
                <a:gd name="T20" fmla="*/ 0 w 55"/>
                <a:gd name="T21" fmla="*/ 35 h 46"/>
                <a:gd name="T22" fmla="*/ 0 w 55"/>
                <a:gd name="T23" fmla="*/ 11 h 46"/>
                <a:gd name="T24" fmla="*/ 11 w 55"/>
                <a:gd name="T25" fmla="*/ 0 h 46"/>
                <a:gd name="T26" fmla="*/ 43 w 55"/>
                <a:gd name="T27" fmla="*/ 0 h 46"/>
                <a:gd name="T28" fmla="*/ 55 w 55"/>
                <a:gd name="T29" fmla="*/ 10 h 46"/>
                <a:gd name="T30" fmla="*/ 55 w 55"/>
                <a:gd name="T31" fmla="*/ 11 h 46"/>
                <a:gd name="T32" fmla="*/ 44 w 55"/>
                <a:gd name="T33" fmla="*/ 13 h 46"/>
                <a:gd name="T34" fmla="*/ 44 w 55"/>
                <a:gd name="T35" fmla="*/ 8 h 46"/>
                <a:gd name="T36" fmla="*/ 10 w 55"/>
                <a:gd name="T3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46">
                  <a:moveTo>
                    <a:pt x="10" y="8"/>
                  </a:moveTo>
                  <a:cubicBezTo>
                    <a:pt x="10" y="38"/>
                    <a:pt x="10" y="38"/>
                    <a:pt x="10" y="38"/>
                  </a:cubicBezTo>
                  <a:cubicBezTo>
                    <a:pt x="44" y="38"/>
                    <a:pt x="44" y="38"/>
                    <a:pt x="44" y="38"/>
                  </a:cubicBezTo>
                  <a:cubicBezTo>
                    <a:pt x="44" y="27"/>
                    <a:pt x="44" y="27"/>
                    <a:pt x="44" y="27"/>
                  </a:cubicBezTo>
                  <a:cubicBezTo>
                    <a:pt x="27" y="27"/>
                    <a:pt x="27" y="27"/>
                    <a:pt x="27" y="27"/>
                  </a:cubicBezTo>
                  <a:cubicBezTo>
                    <a:pt x="27" y="19"/>
                    <a:pt x="27" y="19"/>
                    <a:pt x="27" y="19"/>
                  </a:cubicBezTo>
                  <a:cubicBezTo>
                    <a:pt x="55" y="19"/>
                    <a:pt x="55" y="19"/>
                    <a:pt x="55" y="19"/>
                  </a:cubicBezTo>
                  <a:cubicBezTo>
                    <a:pt x="55" y="35"/>
                    <a:pt x="55" y="35"/>
                    <a:pt x="55" y="35"/>
                  </a:cubicBezTo>
                  <a:cubicBezTo>
                    <a:pt x="55" y="44"/>
                    <a:pt x="52" y="46"/>
                    <a:pt x="43" y="46"/>
                  </a:cubicBezTo>
                  <a:cubicBezTo>
                    <a:pt x="11" y="46"/>
                    <a:pt x="11" y="46"/>
                    <a:pt x="11" y="46"/>
                  </a:cubicBezTo>
                  <a:cubicBezTo>
                    <a:pt x="2" y="46"/>
                    <a:pt x="0" y="44"/>
                    <a:pt x="0" y="35"/>
                  </a:cubicBezTo>
                  <a:cubicBezTo>
                    <a:pt x="0" y="11"/>
                    <a:pt x="0" y="11"/>
                    <a:pt x="0" y="11"/>
                  </a:cubicBezTo>
                  <a:cubicBezTo>
                    <a:pt x="0" y="2"/>
                    <a:pt x="2" y="0"/>
                    <a:pt x="11" y="0"/>
                  </a:cubicBezTo>
                  <a:cubicBezTo>
                    <a:pt x="43" y="0"/>
                    <a:pt x="43" y="0"/>
                    <a:pt x="43" y="0"/>
                  </a:cubicBezTo>
                  <a:cubicBezTo>
                    <a:pt x="52" y="0"/>
                    <a:pt x="55" y="2"/>
                    <a:pt x="55" y="10"/>
                  </a:cubicBezTo>
                  <a:cubicBezTo>
                    <a:pt x="55" y="11"/>
                    <a:pt x="55" y="11"/>
                    <a:pt x="55" y="11"/>
                  </a:cubicBezTo>
                  <a:cubicBezTo>
                    <a:pt x="44" y="13"/>
                    <a:pt x="44" y="13"/>
                    <a:pt x="44" y="13"/>
                  </a:cubicBezTo>
                  <a:cubicBezTo>
                    <a:pt x="44" y="8"/>
                    <a:pt x="44" y="8"/>
                    <a:pt x="44"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4"/>
            <p:cNvSpPr>
              <a:spLocks/>
            </p:cNvSpPr>
            <p:nvPr userDrawn="1"/>
          </p:nvSpPr>
          <p:spPr bwMode="auto">
            <a:xfrm>
              <a:off x="-8645526" y="18943638"/>
              <a:ext cx="173038" cy="166687"/>
            </a:xfrm>
            <a:custGeom>
              <a:avLst/>
              <a:gdLst>
                <a:gd name="T0" fmla="*/ 0 w 109"/>
                <a:gd name="T1" fmla="*/ 0 h 105"/>
                <a:gd name="T2" fmla="*/ 109 w 109"/>
                <a:gd name="T3" fmla="*/ 0 h 105"/>
                <a:gd name="T4" fmla="*/ 109 w 109"/>
                <a:gd name="T5" fmla="*/ 19 h 105"/>
                <a:gd name="T6" fmla="*/ 25 w 109"/>
                <a:gd name="T7" fmla="*/ 19 h 105"/>
                <a:gd name="T8" fmla="*/ 25 w 109"/>
                <a:gd name="T9" fmla="*/ 41 h 105"/>
                <a:gd name="T10" fmla="*/ 73 w 109"/>
                <a:gd name="T11" fmla="*/ 41 h 105"/>
                <a:gd name="T12" fmla="*/ 73 w 109"/>
                <a:gd name="T13" fmla="*/ 60 h 105"/>
                <a:gd name="T14" fmla="*/ 25 w 109"/>
                <a:gd name="T15" fmla="*/ 60 h 105"/>
                <a:gd name="T16" fmla="*/ 25 w 109"/>
                <a:gd name="T17" fmla="*/ 87 h 105"/>
                <a:gd name="T18" fmla="*/ 109 w 109"/>
                <a:gd name="T19" fmla="*/ 87 h 105"/>
                <a:gd name="T20" fmla="*/ 109 w 109"/>
                <a:gd name="T21" fmla="*/ 105 h 105"/>
                <a:gd name="T22" fmla="*/ 0 w 109"/>
                <a:gd name="T23" fmla="*/ 105 h 105"/>
                <a:gd name="T24" fmla="*/ 0 w 10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5">
                  <a:moveTo>
                    <a:pt x="0" y="0"/>
                  </a:moveTo>
                  <a:lnTo>
                    <a:pt x="109" y="0"/>
                  </a:lnTo>
                  <a:lnTo>
                    <a:pt x="109" y="19"/>
                  </a:lnTo>
                  <a:lnTo>
                    <a:pt x="25" y="19"/>
                  </a:lnTo>
                  <a:lnTo>
                    <a:pt x="25" y="41"/>
                  </a:lnTo>
                  <a:lnTo>
                    <a:pt x="73" y="41"/>
                  </a:lnTo>
                  <a:lnTo>
                    <a:pt x="73" y="60"/>
                  </a:lnTo>
                  <a:lnTo>
                    <a:pt x="25" y="60"/>
                  </a:lnTo>
                  <a:lnTo>
                    <a:pt x="25" y="87"/>
                  </a:lnTo>
                  <a:lnTo>
                    <a:pt x="109" y="87"/>
                  </a:lnTo>
                  <a:lnTo>
                    <a:pt x="109" y="105"/>
                  </a:lnTo>
                  <a:lnTo>
                    <a:pt x="0"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15"/>
            <p:cNvSpPr>
              <a:spLocks/>
            </p:cNvSpPr>
            <p:nvPr userDrawn="1"/>
          </p:nvSpPr>
          <p:spPr bwMode="auto">
            <a:xfrm>
              <a:off x="-8359776" y="18943638"/>
              <a:ext cx="198438" cy="166687"/>
            </a:xfrm>
            <a:custGeom>
              <a:avLst/>
              <a:gdLst>
                <a:gd name="T0" fmla="*/ 0 w 55"/>
                <a:gd name="T1" fmla="*/ 0 h 46"/>
                <a:gd name="T2" fmla="*/ 8 w 55"/>
                <a:gd name="T3" fmla="*/ 0 h 46"/>
                <a:gd name="T4" fmla="*/ 41 w 55"/>
                <a:gd name="T5" fmla="*/ 27 h 46"/>
                <a:gd name="T6" fmla="*/ 46 w 55"/>
                <a:gd name="T7" fmla="*/ 32 h 46"/>
                <a:gd name="T8" fmla="*/ 45 w 55"/>
                <a:gd name="T9" fmla="*/ 24 h 46"/>
                <a:gd name="T10" fmla="*/ 45 w 55"/>
                <a:gd name="T11" fmla="*/ 0 h 46"/>
                <a:gd name="T12" fmla="*/ 55 w 55"/>
                <a:gd name="T13" fmla="*/ 0 h 46"/>
                <a:gd name="T14" fmla="*/ 55 w 55"/>
                <a:gd name="T15" fmla="*/ 46 h 46"/>
                <a:gd name="T16" fmla="*/ 48 w 55"/>
                <a:gd name="T17" fmla="*/ 46 h 46"/>
                <a:gd name="T18" fmla="*/ 14 w 55"/>
                <a:gd name="T19" fmla="*/ 18 h 46"/>
                <a:gd name="T20" fmla="*/ 10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8" y="0"/>
                    <a:pt x="8" y="0"/>
                    <a:pt x="8" y="0"/>
                  </a:cubicBezTo>
                  <a:cubicBezTo>
                    <a:pt x="41" y="27"/>
                    <a:pt x="41" y="27"/>
                    <a:pt x="41" y="27"/>
                  </a:cubicBezTo>
                  <a:cubicBezTo>
                    <a:pt x="42" y="29"/>
                    <a:pt x="44" y="30"/>
                    <a:pt x="46" y="32"/>
                  </a:cubicBezTo>
                  <a:cubicBezTo>
                    <a:pt x="46" y="28"/>
                    <a:pt x="45" y="26"/>
                    <a:pt x="45" y="24"/>
                  </a:cubicBezTo>
                  <a:cubicBezTo>
                    <a:pt x="45" y="0"/>
                    <a:pt x="45" y="0"/>
                    <a:pt x="45" y="0"/>
                  </a:cubicBezTo>
                  <a:cubicBezTo>
                    <a:pt x="55" y="0"/>
                    <a:pt x="55" y="0"/>
                    <a:pt x="55" y="0"/>
                  </a:cubicBezTo>
                  <a:cubicBezTo>
                    <a:pt x="55" y="46"/>
                    <a:pt x="55" y="46"/>
                    <a:pt x="55" y="46"/>
                  </a:cubicBezTo>
                  <a:cubicBezTo>
                    <a:pt x="48" y="46"/>
                    <a:pt x="48" y="46"/>
                    <a:pt x="48" y="46"/>
                  </a:cubicBezTo>
                  <a:cubicBezTo>
                    <a:pt x="14" y="18"/>
                    <a:pt x="14" y="18"/>
                    <a:pt x="14" y="18"/>
                  </a:cubicBezTo>
                  <a:cubicBezTo>
                    <a:pt x="12" y="16"/>
                    <a:pt x="11" y="15"/>
                    <a:pt x="10"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16"/>
            <p:cNvSpPr>
              <a:spLocks noEditPoints="1"/>
            </p:cNvSpPr>
            <p:nvPr userDrawn="1"/>
          </p:nvSpPr>
          <p:spPr bwMode="auto">
            <a:xfrm>
              <a:off x="-8059738" y="18897600"/>
              <a:ext cx="873125" cy="260350"/>
            </a:xfrm>
            <a:custGeom>
              <a:avLst/>
              <a:gdLst>
                <a:gd name="T0" fmla="*/ 154 w 242"/>
                <a:gd name="T1" fmla="*/ 30 h 72"/>
                <a:gd name="T2" fmla="*/ 154 w 242"/>
                <a:gd name="T3" fmla="*/ 25 h 72"/>
                <a:gd name="T4" fmla="*/ 149 w 242"/>
                <a:gd name="T5" fmla="*/ 21 h 72"/>
                <a:gd name="T6" fmla="*/ 124 w 242"/>
                <a:gd name="T7" fmla="*/ 21 h 72"/>
                <a:gd name="T8" fmla="*/ 124 w 242"/>
                <a:gd name="T9" fmla="*/ 34 h 72"/>
                <a:gd name="T10" fmla="*/ 149 w 242"/>
                <a:gd name="T11" fmla="*/ 34 h 72"/>
                <a:gd name="T12" fmla="*/ 154 w 242"/>
                <a:gd name="T13" fmla="*/ 30 h 72"/>
                <a:gd name="T14" fmla="*/ 0 w 242"/>
                <a:gd name="T15" fmla="*/ 0 h 72"/>
                <a:gd name="T16" fmla="*/ 0 w 242"/>
                <a:gd name="T17" fmla="*/ 72 h 72"/>
                <a:gd name="T18" fmla="*/ 242 w 242"/>
                <a:gd name="T19" fmla="*/ 72 h 72"/>
                <a:gd name="T20" fmla="*/ 242 w 242"/>
                <a:gd name="T21" fmla="*/ 0 h 72"/>
                <a:gd name="T22" fmla="*/ 0 w 242"/>
                <a:gd name="T23" fmla="*/ 0 h 72"/>
                <a:gd name="T24" fmla="*/ 80 w 242"/>
                <a:gd name="T25" fmla="*/ 48 h 72"/>
                <a:gd name="T26" fmla="*/ 68 w 242"/>
                <a:gd name="T27" fmla="*/ 59 h 72"/>
                <a:gd name="T28" fmla="*/ 39 w 242"/>
                <a:gd name="T29" fmla="*/ 59 h 72"/>
                <a:gd name="T30" fmla="*/ 27 w 242"/>
                <a:gd name="T31" fmla="*/ 48 h 72"/>
                <a:gd name="T32" fmla="*/ 27 w 242"/>
                <a:gd name="T33" fmla="*/ 13 h 72"/>
                <a:gd name="T34" fmla="*/ 38 w 242"/>
                <a:gd name="T35" fmla="*/ 13 h 72"/>
                <a:gd name="T36" fmla="*/ 38 w 242"/>
                <a:gd name="T37" fmla="*/ 51 h 72"/>
                <a:gd name="T38" fmla="*/ 69 w 242"/>
                <a:gd name="T39" fmla="*/ 51 h 72"/>
                <a:gd name="T40" fmla="*/ 69 w 242"/>
                <a:gd name="T41" fmla="*/ 13 h 72"/>
                <a:gd name="T42" fmla="*/ 80 w 242"/>
                <a:gd name="T43" fmla="*/ 13 h 72"/>
                <a:gd name="T44" fmla="*/ 80 w 242"/>
                <a:gd name="T45" fmla="*/ 48 h 72"/>
                <a:gd name="T46" fmla="*/ 154 w 242"/>
                <a:gd name="T47" fmla="*/ 59 h 72"/>
                <a:gd name="T48" fmla="*/ 135 w 242"/>
                <a:gd name="T49" fmla="*/ 42 h 72"/>
                <a:gd name="T50" fmla="*/ 124 w 242"/>
                <a:gd name="T51" fmla="*/ 42 h 72"/>
                <a:gd name="T52" fmla="*/ 124 w 242"/>
                <a:gd name="T53" fmla="*/ 59 h 72"/>
                <a:gd name="T54" fmla="*/ 114 w 242"/>
                <a:gd name="T55" fmla="*/ 59 h 72"/>
                <a:gd name="T56" fmla="*/ 114 w 242"/>
                <a:gd name="T57" fmla="*/ 13 h 72"/>
                <a:gd name="T58" fmla="*/ 154 w 242"/>
                <a:gd name="T59" fmla="*/ 13 h 72"/>
                <a:gd name="T60" fmla="*/ 164 w 242"/>
                <a:gd name="T61" fmla="*/ 22 h 72"/>
                <a:gd name="T62" fmla="*/ 164 w 242"/>
                <a:gd name="T63" fmla="*/ 33 h 72"/>
                <a:gd name="T64" fmla="*/ 154 w 242"/>
                <a:gd name="T65" fmla="*/ 42 h 72"/>
                <a:gd name="T66" fmla="*/ 148 w 242"/>
                <a:gd name="T67" fmla="*/ 42 h 72"/>
                <a:gd name="T68" fmla="*/ 169 w 242"/>
                <a:gd name="T69" fmla="*/ 59 h 72"/>
                <a:gd name="T70" fmla="*/ 154 w 242"/>
                <a:gd name="T71"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72">
                  <a:moveTo>
                    <a:pt x="154" y="30"/>
                  </a:moveTo>
                  <a:cubicBezTo>
                    <a:pt x="154" y="25"/>
                    <a:pt x="154" y="25"/>
                    <a:pt x="154" y="25"/>
                  </a:cubicBezTo>
                  <a:cubicBezTo>
                    <a:pt x="154" y="22"/>
                    <a:pt x="152" y="21"/>
                    <a:pt x="149" y="21"/>
                  </a:cubicBezTo>
                  <a:cubicBezTo>
                    <a:pt x="124" y="21"/>
                    <a:pt x="124" y="21"/>
                    <a:pt x="124" y="21"/>
                  </a:cubicBezTo>
                  <a:cubicBezTo>
                    <a:pt x="124" y="34"/>
                    <a:pt x="124" y="34"/>
                    <a:pt x="124" y="34"/>
                  </a:cubicBezTo>
                  <a:cubicBezTo>
                    <a:pt x="149" y="34"/>
                    <a:pt x="149" y="34"/>
                    <a:pt x="149" y="34"/>
                  </a:cubicBezTo>
                  <a:cubicBezTo>
                    <a:pt x="152" y="34"/>
                    <a:pt x="154" y="33"/>
                    <a:pt x="154" y="30"/>
                  </a:cubicBezTo>
                  <a:close/>
                  <a:moveTo>
                    <a:pt x="0" y="0"/>
                  </a:moveTo>
                  <a:cubicBezTo>
                    <a:pt x="0" y="72"/>
                    <a:pt x="0" y="72"/>
                    <a:pt x="0" y="72"/>
                  </a:cubicBezTo>
                  <a:cubicBezTo>
                    <a:pt x="242" y="72"/>
                    <a:pt x="242" y="72"/>
                    <a:pt x="242" y="72"/>
                  </a:cubicBezTo>
                  <a:cubicBezTo>
                    <a:pt x="242" y="0"/>
                    <a:pt x="242" y="0"/>
                    <a:pt x="242" y="0"/>
                  </a:cubicBezTo>
                  <a:lnTo>
                    <a:pt x="0" y="0"/>
                  </a:lnTo>
                  <a:close/>
                  <a:moveTo>
                    <a:pt x="80" y="48"/>
                  </a:moveTo>
                  <a:cubicBezTo>
                    <a:pt x="80" y="57"/>
                    <a:pt x="77" y="59"/>
                    <a:pt x="68" y="59"/>
                  </a:cubicBezTo>
                  <a:cubicBezTo>
                    <a:pt x="39" y="59"/>
                    <a:pt x="39" y="59"/>
                    <a:pt x="39" y="59"/>
                  </a:cubicBezTo>
                  <a:cubicBezTo>
                    <a:pt x="30" y="59"/>
                    <a:pt x="27" y="57"/>
                    <a:pt x="27" y="48"/>
                  </a:cubicBezTo>
                  <a:cubicBezTo>
                    <a:pt x="27" y="13"/>
                    <a:pt x="27" y="13"/>
                    <a:pt x="27" y="13"/>
                  </a:cubicBezTo>
                  <a:cubicBezTo>
                    <a:pt x="38" y="13"/>
                    <a:pt x="38" y="13"/>
                    <a:pt x="38" y="13"/>
                  </a:cubicBezTo>
                  <a:cubicBezTo>
                    <a:pt x="38" y="51"/>
                    <a:pt x="38" y="51"/>
                    <a:pt x="38" y="51"/>
                  </a:cubicBezTo>
                  <a:cubicBezTo>
                    <a:pt x="69" y="51"/>
                    <a:pt x="69" y="51"/>
                    <a:pt x="69" y="51"/>
                  </a:cubicBezTo>
                  <a:cubicBezTo>
                    <a:pt x="69" y="13"/>
                    <a:pt x="69" y="13"/>
                    <a:pt x="69" y="13"/>
                  </a:cubicBezTo>
                  <a:cubicBezTo>
                    <a:pt x="80" y="13"/>
                    <a:pt x="80" y="13"/>
                    <a:pt x="80" y="13"/>
                  </a:cubicBezTo>
                  <a:lnTo>
                    <a:pt x="80" y="48"/>
                  </a:lnTo>
                  <a:close/>
                  <a:moveTo>
                    <a:pt x="154" y="59"/>
                  </a:moveTo>
                  <a:cubicBezTo>
                    <a:pt x="135" y="42"/>
                    <a:pt x="135" y="42"/>
                    <a:pt x="135" y="42"/>
                  </a:cubicBezTo>
                  <a:cubicBezTo>
                    <a:pt x="124" y="42"/>
                    <a:pt x="124" y="42"/>
                    <a:pt x="124" y="42"/>
                  </a:cubicBezTo>
                  <a:cubicBezTo>
                    <a:pt x="124" y="59"/>
                    <a:pt x="124" y="59"/>
                    <a:pt x="124" y="59"/>
                  </a:cubicBezTo>
                  <a:cubicBezTo>
                    <a:pt x="114" y="59"/>
                    <a:pt x="114" y="59"/>
                    <a:pt x="114" y="59"/>
                  </a:cubicBezTo>
                  <a:cubicBezTo>
                    <a:pt x="114" y="13"/>
                    <a:pt x="114" y="13"/>
                    <a:pt x="114" y="13"/>
                  </a:cubicBezTo>
                  <a:cubicBezTo>
                    <a:pt x="154" y="13"/>
                    <a:pt x="154" y="13"/>
                    <a:pt x="154" y="13"/>
                  </a:cubicBezTo>
                  <a:cubicBezTo>
                    <a:pt x="161" y="13"/>
                    <a:pt x="164" y="15"/>
                    <a:pt x="164" y="22"/>
                  </a:cubicBezTo>
                  <a:cubicBezTo>
                    <a:pt x="164" y="33"/>
                    <a:pt x="164" y="33"/>
                    <a:pt x="164" y="33"/>
                  </a:cubicBezTo>
                  <a:cubicBezTo>
                    <a:pt x="164" y="39"/>
                    <a:pt x="161" y="42"/>
                    <a:pt x="154" y="42"/>
                  </a:cubicBezTo>
                  <a:cubicBezTo>
                    <a:pt x="148" y="42"/>
                    <a:pt x="148" y="42"/>
                    <a:pt x="148" y="42"/>
                  </a:cubicBezTo>
                  <a:cubicBezTo>
                    <a:pt x="169" y="59"/>
                    <a:pt x="169" y="59"/>
                    <a:pt x="169" y="59"/>
                  </a:cubicBezTo>
                  <a:lnTo>
                    <a:pt x="154"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17"/>
            <p:cNvSpPr>
              <a:spLocks/>
            </p:cNvSpPr>
            <p:nvPr userDrawn="1"/>
          </p:nvSpPr>
          <p:spPr bwMode="auto">
            <a:xfrm>
              <a:off x="-14903451" y="18407063"/>
              <a:ext cx="209550" cy="206375"/>
            </a:xfrm>
            <a:custGeom>
              <a:avLst/>
              <a:gdLst>
                <a:gd name="T0" fmla="*/ 0 w 132"/>
                <a:gd name="T1" fmla="*/ 0 h 130"/>
                <a:gd name="T2" fmla="*/ 132 w 132"/>
                <a:gd name="T3" fmla="*/ 0 h 130"/>
                <a:gd name="T4" fmla="*/ 132 w 132"/>
                <a:gd name="T5" fmla="*/ 23 h 130"/>
                <a:gd name="T6" fmla="*/ 30 w 132"/>
                <a:gd name="T7" fmla="*/ 23 h 130"/>
                <a:gd name="T8" fmla="*/ 30 w 132"/>
                <a:gd name="T9" fmla="*/ 57 h 130"/>
                <a:gd name="T10" fmla="*/ 84 w 132"/>
                <a:gd name="T11" fmla="*/ 57 h 130"/>
                <a:gd name="T12" fmla="*/ 84 w 132"/>
                <a:gd name="T13" fmla="*/ 80 h 130"/>
                <a:gd name="T14" fmla="*/ 30 w 132"/>
                <a:gd name="T15" fmla="*/ 80 h 130"/>
                <a:gd name="T16" fmla="*/ 30 w 132"/>
                <a:gd name="T17" fmla="*/ 130 h 130"/>
                <a:gd name="T18" fmla="*/ 0 w 132"/>
                <a:gd name="T19" fmla="*/ 130 h 130"/>
                <a:gd name="T20" fmla="*/ 0 w 132"/>
                <a:gd name="T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30">
                  <a:moveTo>
                    <a:pt x="0" y="0"/>
                  </a:moveTo>
                  <a:lnTo>
                    <a:pt x="132" y="0"/>
                  </a:lnTo>
                  <a:lnTo>
                    <a:pt x="132" y="23"/>
                  </a:lnTo>
                  <a:lnTo>
                    <a:pt x="30" y="23"/>
                  </a:lnTo>
                  <a:lnTo>
                    <a:pt x="30" y="57"/>
                  </a:lnTo>
                  <a:lnTo>
                    <a:pt x="84" y="57"/>
                  </a:lnTo>
                  <a:lnTo>
                    <a:pt x="84" y="80"/>
                  </a:lnTo>
                  <a:lnTo>
                    <a:pt x="30" y="80"/>
                  </a:lnTo>
                  <a:lnTo>
                    <a:pt x="30"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18"/>
            <p:cNvSpPr>
              <a:spLocks noEditPoints="1"/>
            </p:cNvSpPr>
            <p:nvPr userDrawn="1"/>
          </p:nvSpPr>
          <p:spPr bwMode="auto">
            <a:xfrm>
              <a:off x="-14600238" y="18407063"/>
              <a:ext cx="249238" cy="206375"/>
            </a:xfrm>
            <a:custGeom>
              <a:avLst/>
              <a:gdLst>
                <a:gd name="T0" fmla="*/ 14 w 69"/>
                <a:gd name="T1" fmla="*/ 0 h 57"/>
                <a:gd name="T2" fmla="*/ 55 w 69"/>
                <a:gd name="T3" fmla="*/ 0 h 57"/>
                <a:gd name="T4" fmla="*/ 69 w 69"/>
                <a:gd name="T5" fmla="*/ 13 h 57"/>
                <a:gd name="T6" fmla="*/ 69 w 69"/>
                <a:gd name="T7" fmla="*/ 43 h 57"/>
                <a:gd name="T8" fmla="*/ 55 w 69"/>
                <a:gd name="T9" fmla="*/ 57 h 57"/>
                <a:gd name="T10" fmla="*/ 14 w 69"/>
                <a:gd name="T11" fmla="*/ 57 h 57"/>
                <a:gd name="T12" fmla="*/ 0 w 69"/>
                <a:gd name="T13" fmla="*/ 43 h 57"/>
                <a:gd name="T14" fmla="*/ 0 w 69"/>
                <a:gd name="T15" fmla="*/ 13 h 57"/>
                <a:gd name="T16" fmla="*/ 14 w 69"/>
                <a:gd name="T17" fmla="*/ 0 h 57"/>
                <a:gd name="T18" fmla="*/ 56 w 69"/>
                <a:gd name="T19" fmla="*/ 46 h 57"/>
                <a:gd name="T20" fmla="*/ 56 w 69"/>
                <a:gd name="T21" fmla="*/ 10 h 57"/>
                <a:gd name="T22" fmla="*/ 13 w 69"/>
                <a:gd name="T23" fmla="*/ 10 h 57"/>
                <a:gd name="T24" fmla="*/ 13 w 69"/>
                <a:gd name="T25" fmla="*/ 46 h 57"/>
                <a:gd name="T26" fmla="*/ 56 w 69"/>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57">
                  <a:moveTo>
                    <a:pt x="14" y="0"/>
                  </a:moveTo>
                  <a:cubicBezTo>
                    <a:pt x="55" y="0"/>
                    <a:pt x="55" y="0"/>
                    <a:pt x="55" y="0"/>
                  </a:cubicBezTo>
                  <a:cubicBezTo>
                    <a:pt x="66" y="0"/>
                    <a:pt x="69" y="3"/>
                    <a:pt x="69" y="13"/>
                  </a:cubicBezTo>
                  <a:cubicBezTo>
                    <a:pt x="69" y="43"/>
                    <a:pt x="69" y="43"/>
                    <a:pt x="69" y="43"/>
                  </a:cubicBezTo>
                  <a:cubicBezTo>
                    <a:pt x="69" y="54"/>
                    <a:pt x="66" y="57"/>
                    <a:pt x="55" y="57"/>
                  </a:cubicBezTo>
                  <a:cubicBezTo>
                    <a:pt x="14" y="57"/>
                    <a:pt x="14" y="57"/>
                    <a:pt x="14" y="57"/>
                  </a:cubicBezTo>
                  <a:cubicBezTo>
                    <a:pt x="3" y="57"/>
                    <a:pt x="0" y="54"/>
                    <a:pt x="0" y="43"/>
                  </a:cubicBezTo>
                  <a:cubicBezTo>
                    <a:pt x="0" y="13"/>
                    <a:pt x="0" y="13"/>
                    <a:pt x="0" y="13"/>
                  </a:cubicBezTo>
                  <a:cubicBezTo>
                    <a:pt x="0" y="3"/>
                    <a:pt x="3" y="0"/>
                    <a:pt x="14" y="0"/>
                  </a:cubicBezTo>
                  <a:close/>
                  <a:moveTo>
                    <a:pt x="56" y="46"/>
                  </a:moveTo>
                  <a:cubicBezTo>
                    <a:pt x="56" y="10"/>
                    <a:pt x="56" y="10"/>
                    <a:pt x="56" y="10"/>
                  </a:cubicBezTo>
                  <a:cubicBezTo>
                    <a:pt x="13" y="10"/>
                    <a:pt x="13" y="10"/>
                    <a:pt x="13" y="10"/>
                  </a:cubicBezTo>
                  <a:cubicBezTo>
                    <a:pt x="13" y="46"/>
                    <a:pt x="13" y="46"/>
                    <a:pt x="13" y="46"/>
                  </a:cubicBezTo>
                  <a:lnTo>
                    <a:pt x="5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19"/>
            <p:cNvSpPr>
              <a:spLocks noEditPoints="1"/>
            </p:cNvSpPr>
            <p:nvPr userDrawn="1"/>
          </p:nvSpPr>
          <p:spPr bwMode="auto">
            <a:xfrm>
              <a:off x="-14220826" y="18407063"/>
              <a:ext cx="252413" cy="206375"/>
            </a:xfrm>
            <a:custGeom>
              <a:avLst/>
              <a:gdLst>
                <a:gd name="T0" fmla="*/ 14 w 70"/>
                <a:gd name="T1" fmla="*/ 0 h 57"/>
                <a:gd name="T2" fmla="*/ 56 w 70"/>
                <a:gd name="T3" fmla="*/ 0 h 57"/>
                <a:gd name="T4" fmla="*/ 70 w 70"/>
                <a:gd name="T5" fmla="*/ 13 h 57"/>
                <a:gd name="T6" fmla="*/ 70 w 70"/>
                <a:gd name="T7" fmla="*/ 43 h 57"/>
                <a:gd name="T8" fmla="*/ 56 w 70"/>
                <a:gd name="T9" fmla="*/ 57 h 57"/>
                <a:gd name="T10" fmla="*/ 14 w 70"/>
                <a:gd name="T11" fmla="*/ 57 h 57"/>
                <a:gd name="T12" fmla="*/ 0 w 70"/>
                <a:gd name="T13" fmla="*/ 43 h 57"/>
                <a:gd name="T14" fmla="*/ 0 w 70"/>
                <a:gd name="T15" fmla="*/ 13 h 57"/>
                <a:gd name="T16" fmla="*/ 14 w 70"/>
                <a:gd name="T17" fmla="*/ 0 h 57"/>
                <a:gd name="T18" fmla="*/ 57 w 70"/>
                <a:gd name="T19" fmla="*/ 46 h 57"/>
                <a:gd name="T20" fmla="*/ 57 w 70"/>
                <a:gd name="T21" fmla="*/ 10 h 57"/>
                <a:gd name="T22" fmla="*/ 13 w 70"/>
                <a:gd name="T23" fmla="*/ 10 h 57"/>
                <a:gd name="T24" fmla="*/ 13 w 70"/>
                <a:gd name="T25" fmla="*/ 46 h 57"/>
                <a:gd name="T26" fmla="*/ 57 w 70"/>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14" y="0"/>
                  </a:moveTo>
                  <a:cubicBezTo>
                    <a:pt x="56" y="0"/>
                    <a:pt x="56" y="0"/>
                    <a:pt x="56" y="0"/>
                  </a:cubicBezTo>
                  <a:cubicBezTo>
                    <a:pt x="66" y="0"/>
                    <a:pt x="70" y="3"/>
                    <a:pt x="70" y="13"/>
                  </a:cubicBezTo>
                  <a:cubicBezTo>
                    <a:pt x="70" y="43"/>
                    <a:pt x="70" y="43"/>
                    <a:pt x="70" y="43"/>
                  </a:cubicBezTo>
                  <a:cubicBezTo>
                    <a:pt x="70" y="54"/>
                    <a:pt x="66" y="57"/>
                    <a:pt x="56" y="57"/>
                  </a:cubicBezTo>
                  <a:cubicBezTo>
                    <a:pt x="14" y="57"/>
                    <a:pt x="14" y="57"/>
                    <a:pt x="14" y="57"/>
                  </a:cubicBezTo>
                  <a:cubicBezTo>
                    <a:pt x="3" y="57"/>
                    <a:pt x="0" y="54"/>
                    <a:pt x="0" y="43"/>
                  </a:cubicBezTo>
                  <a:cubicBezTo>
                    <a:pt x="0" y="13"/>
                    <a:pt x="0" y="13"/>
                    <a:pt x="0" y="13"/>
                  </a:cubicBezTo>
                  <a:cubicBezTo>
                    <a:pt x="0" y="3"/>
                    <a:pt x="3" y="0"/>
                    <a:pt x="14" y="0"/>
                  </a:cubicBezTo>
                  <a:close/>
                  <a:moveTo>
                    <a:pt x="57" y="46"/>
                  </a:moveTo>
                  <a:cubicBezTo>
                    <a:pt x="57" y="10"/>
                    <a:pt x="57" y="10"/>
                    <a:pt x="57" y="10"/>
                  </a:cubicBezTo>
                  <a:cubicBezTo>
                    <a:pt x="13" y="10"/>
                    <a:pt x="13" y="10"/>
                    <a:pt x="13" y="10"/>
                  </a:cubicBezTo>
                  <a:cubicBezTo>
                    <a:pt x="13" y="46"/>
                    <a:pt x="13" y="46"/>
                    <a:pt x="13" y="46"/>
                  </a:cubicBezTo>
                  <a:lnTo>
                    <a:pt x="5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20"/>
            <p:cNvSpPr>
              <a:spLocks noEditPoints="1"/>
            </p:cNvSpPr>
            <p:nvPr userDrawn="1"/>
          </p:nvSpPr>
          <p:spPr bwMode="auto">
            <a:xfrm>
              <a:off x="-13835063" y="18407063"/>
              <a:ext cx="246063" cy="206375"/>
            </a:xfrm>
            <a:custGeom>
              <a:avLst/>
              <a:gdLst>
                <a:gd name="T0" fmla="*/ 0 w 68"/>
                <a:gd name="T1" fmla="*/ 0 h 57"/>
                <a:gd name="T2" fmla="*/ 36 w 68"/>
                <a:gd name="T3" fmla="*/ 0 h 57"/>
                <a:gd name="T4" fmla="*/ 68 w 68"/>
                <a:gd name="T5" fmla="*/ 28 h 57"/>
                <a:gd name="T6" fmla="*/ 56 w 68"/>
                <a:gd name="T7" fmla="*/ 52 h 57"/>
                <a:gd name="T8" fmla="*/ 33 w 68"/>
                <a:gd name="T9" fmla="*/ 57 h 57"/>
                <a:gd name="T10" fmla="*/ 0 w 68"/>
                <a:gd name="T11" fmla="*/ 57 h 57"/>
                <a:gd name="T12" fmla="*/ 0 w 68"/>
                <a:gd name="T13" fmla="*/ 0 h 57"/>
                <a:gd name="T14" fmla="*/ 30 w 68"/>
                <a:gd name="T15" fmla="*/ 46 h 57"/>
                <a:gd name="T16" fmla="*/ 55 w 68"/>
                <a:gd name="T17" fmla="*/ 28 h 57"/>
                <a:gd name="T18" fmla="*/ 36 w 68"/>
                <a:gd name="T19" fmla="*/ 10 h 57"/>
                <a:gd name="T20" fmla="*/ 13 w 68"/>
                <a:gd name="T21" fmla="*/ 10 h 57"/>
                <a:gd name="T22" fmla="*/ 13 w 68"/>
                <a:gd name="T23" fmla="*/ 46 h 57"/>
                <a:gd name="T24" fmla="*/ 30 w 68"/>
                <a:gd name="T2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7">
                  <a:moveTo>
                    <a:pt x="0" y="0"/>
                  </a:moveTo>
                  <a:cubicBezTo>
                    <a:pt x="36" y="0"/>
                    <a:pt x="36" y="0"/>
                    <a:pt x="36" y="0"/>
                  </a:cubicBezTo>
                  <a:cubicBezTo>
                    <a:pt x="57" y="0"/>
                    <a:pt x="68" y="10"/>
                    <a:pt x="68" y="28"/>
                  </a:cubicBezTo>
                  <a:cubicBezTo>
                    <a:pt x="68" y="39"/>
                    <a:pt x="64" y="47"/>
                    <a:pt x="56" y="52"/>
                  </a:cubicBezTo>
                  <a:cubicBezTo>
                    <a:pt x="50" y="56"/>
                    <a:pt x="43" y="57"/>
                    <a:pt x="33" y="57"/>
                  </a:cubicBezTo>
                  <a:cubicBezTo>
                    <a:pt x="0" y="57"/>
                    <a:pt x="0" y="57"/>
                    <a:pt x="0" y="57"/>
                  </a:cubicBezTo>
                  <a:lnTo>
                    <a:pt x="0" y="0"/>
                  </a:lnTo>
                  <a:close/>
                  <a:moveTo>
                    <a:pt x="30" y="46"/>
                  </a:moveTo>
                  <a:cubicBezTo>
                    <a:pt x="47" y="46"/>
                    <a:pt x="55" y="42"/>
                    <a:pt x="55" y="28"/>
                  </a:cubicBezTo>
                  <a:cubicBezTo>
                    <a:pt x="55" y="16"/>
                    <a:pt x="49" y="10"/>
                    <a:pt x="36" y="10"/>
                  </a:cubicBezTo>
                  <a:cubicBezTo>
                    <a:pt x="13" y="10"/>
                    <a:pt x="13" y="10"/>
                    <a:pt x="13" y="10"/>
                  </a:cubicBezTo>
                  <a:cubicBezTo>
                    <a:pt x="13" y="46"/>
                    <a:pt x="13" y="46"/>
                    <a:pt x="13" y="46"/>
                  </a:cubicBezTo>
                  <a:lnTo>
                    <a:pt x="3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21"/>
            <p:cNvSpPr>
              <a:spLocks noEditPoints="1"/>
            </p:cNvSpPr>
            <p:nvPr userDrawn="1"/>
          </p:nvSpPr>
          <p:spPr bwMode="auto">
            <a:xfrm>
              <a:off x="-13322301" y="18407063"/>
              <a:ext cx="277813" cy="206375"/>
            </a:xfrm>
            <a:custGeom>
              <a:avLst/>
              <a:gdLst>
                <a:gd name="T0" fmla="*/ 0 w 77"/>
                <a:gd name="T1" fmla="*/ 43 h 57"/>
                <a:gd name="T2" fmla="*/ 0 w 77"/>
                <a:gd name="T3" fmla="*/ 40 h 57"/>
                <a:gd name="T4" fmla="*/ 7 w 77"/>
                <a:gd name="T5" fmla="*/ 29 h 57"/>
                <a:gd name="T6" fmla="*/ 19 w 77"/>
                <a:gd name="T7" fmla="*/ 22 h 57"/>
                <a:gd name="T8" fmla="*/ 14 w 77"/>
                <a:gd name="T9" fmla="*/ 14 h 57"/>
                <a:gd name="T10" fmla="*/ 14 w 77"/>
                <a:gd name="T11" fmla="*/ 10 h 57"/>
                <a:gd name="T12" fmla="*/ 28 w 77"/>
                <a:gd name="T13" fmla="*/ 0 h 57"/>
                <a:gd name="T14" fmla="*/ 39 w 77"/>
                <a:gd name="T15" fmla="*/ 0 h 57"/>
                <a:gd name="T16" fmla="*/ 53 w 77"/>
                <a:gd name="T17" fmla="*/ 11 h 57"/>
                <a:gd name="T18" fmla="*/ 53 w 77"/>
                <a:gd name="T19" fmla="*/ 15 h 57"/>
                <a:gd name="T20" fmla="*/ 43 w 77"/>
                <a:gd name="T21" fmla="*/ 17 h 57"/>
                <a:gd name="T22" fmla="*/ 43 w 77"/>
                <a:gd name="T23" fmla="*/ 9 h 57"/>
                <a:gd name="T24" fmla="*/ 25 w 77"/>
                <a:gd name="T25" fmla="*/ 9 h 57"/>
                <a:gd name="T26" fmla="*/ 25 w 77"/>
                <a:gd name="T27" fmla="*/ 13 h 57"/>
                <a:gd name="T28" fmla="*/ 51 w 77"/>
                <a:gd name="T29" fmla="*/ 35 h 57"/>
                <a:gd name="T30" fmla="*/ 65 w 77"/>
                <a:gd name="T31" fmla="*/ 24 h 57"/>
                <a:gd name="T32" fmla="*/ 72 w 77"/>
                <a:gd name="T33" fmla="*/ 31 h 57"/>
                <a:gd name="T34" fmla="*/ 59 w 77"/>
                <a:gd name="T35" fmla="*/ 42 h 57"/>
                <a:gd name="T36" fmla="*/ 77 w 77"/>
                <a:gd name="T37" fmla="*/ 57 h 57"/>
                <a:gd name="T38" fmla="*/ 60 w 77"/>
                <a:gd name="T39" fmla="*/ 57 h 57"/>
                <a:gd name="T40" fmla="*/ 50 w 77"/>
                <a:gd name="T41" fmla="*/ 49 h 57"/>
                <a:gd name="T42" fmla="*/ 45 w 77"/>
                <a:gd name="T43" fmla="*/ 53 h 57"/>
                <a:gd name="T44" fmla="*/ 35 w 77"/>
                <a:gd name="T45" fmla="*/ 57 h 57"/>
                <a:gd name="T46" fmla="*/ 14 w 77"/>
                <a:gd name="T47" fmla="*/ 57 h 57"/>
                <a:gd name="T48" fmla="*/ 0 w 77"/>
                <a:gd name="T49" fmla="*/ 43 h 57"/>
                <a:gd name="T50" fmla="*/ 38 w 77"/>
                <a:gd name="T51" fmla="*/ 47 h 57"/>
                <a:gd name="T52" fmla="*/ 43 w 77"/>
                <a:gd name="T53" fmla="*/ 42 h 57"/>
                <a:gd name="T54" fmla="*/ 26 w 77"/>
                <a:gd name="T55" fmla="*/ 28 h 57"/>
                <a:gd name="T56" fmla="*/ 11 w 77"/>
                <a:gd name="T57" fmla="*/ 37 h 57"/>
                <a:gd name="T58" fmla="*/ 11 w 77"/>
                <a:gd name="T59" fmla="*/ 47 h 57"/>
                <a:gd name="T60" fmla="*/ 38 w 77"/>
                <a:gd name="T61"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57">
                  <a:moveTo>
                    <a:pt x="0" y="43"/>
                  </a:moveTo>
                  <a:cubicBezTo>
                    <a:pt x="0" y="40"/>
                    <a:pt x="0" y="40"/>
                    <a:pt x="0" y="40"/>
                  </a:cubicBezTo>
                  <a:cubicBezTo>
                    <a:pt x="0" y="34"/>
                    <a:pt x="2" y="32"/>
                    <a:pt x="7" y="29"/>
                  </a:cubicBezTo>
                  <a:cubicBezTo>
                    <a:pt x="19" y="22"/>
                    <a:pt x="19" y="22"/>
                    <a:pt x="19" y="22"/>
                  </a:cubicBezTo>
                  <a:cubicBezTo>
                    <a:pt x="16" y="19"/>
                    <a:pt x="14" y="17"/>
                    <a:pt x="14" y="14"/>
                  </a:cubicBezTo>
                  <a:cubicBezTo>
                    <a:pt x="14" y="10"/>
                    <a:pt x="14" y="10"/>
                    <a:pt x="14" y="10"/>
                  </a:cubicBezTo>
                  <a:cubicBezTo>
                    <a:pt x="14" y="2"/>
                    <a:pt x="18" y="0"/>
                    <a:pt x="28" y="0"/>
                  </a:cubicBezTo>
                  <a:cubicBezTo>
                    <a:pt x="39" y="0"/>
                    <a:pt x="39" y="0"/>
                    <a:pt x="39" y="0"/>
                  </a:cubicBezTo>
                  <a:cubicBezTo>
                    <a:pt x="50" y="0"/>
                    <a:pt x="53" y="2"/>
                    <a:pt x="53" y="11"/>
                  </a:cubicBezTo>
                  <a:cubicBezTo>
                    <a:pt x="53" y="15"/>
                    <a:pt x="53" y="15"/>
                    <a:pt x="53" y="15"/>
                  </a:cubicBezTo>
                  <a:cubicBezTo>
                    <a:pt x="43" y="17"/>
                    <a:pt x="43" y="17"/>
                    <a:pt x="43" y="17"/>
                  </a:cubicBezTo>
                  <a:cubicBezTo>
                    <a:pt x="43" y="9"/>
                    <a:pt x="43" y="9"/>
                    <a:pt x="43" y="9"/>
                  </a:cubicBezTo>
                  <a:cubicBezTo>
                    <a:pt x="25" y="9"/>
                    <a:pt x="25" y="9"/>
                    <a:pt x="25" y="9"/>
                  </a:cubicBezTo>
                  <a:cubicBezTo>
                    <a:pt x="25" y="13"/>
                    <a:pt x="25" y="13"/>
                    <a:pt x="25" y="13"/>
                  </a:cubicBezTo>
                  <a:cubicBezTo>
                    <a:pt x="51" y="35"/>
                    <a:pt x="51" y="35"/>
                    <a:pt x="51" y="35"/>
                  </a:cubicBezTo>
                  <a:cubicBezTo>
                    <a:pt x="65" y="24"/>
                    <a:pt x="65" y="24"/>
                    <a:pt x="65" y="24"/>
                  </a:cubicBezTo>
                  <a:cubicBezTo>
                    <a:pt x="72" y="31"/>
                    <a:pt x="72" y="31"/>
                    <a:pt x="72" y="31"/>
                  </a:cubicBezTo>
                  <a:cubicBezTo>
                    <a:pt x="59" y="42"/>
                    <a:pt x="59" y="42"/>
                    <a:pt x="59" y="42"/>
                  </a:cubicBezTo>
                  <a:cubicBezTo>
                    <a:pt x="77" y="57"/>
                    <a:pt x="77" y="57"/>
                    <a:pt x="77" y="57"/>
                  </a:cubicBezTo>
                  <a:cubicBezTo>
                    <a:pt x="60" y="57"/>
                    <a:pt x="60" y="57"/>
                    <a:pt x="60" y="57"/>
                  </a:cubicBezTo>
                  <a:cubicBezTo>
                    <a:pt x="50" y="49"/>
                    <a:pt x="50" y="49"/>
                    <a:pt x="50" y="49"/>
                  </a:cubicBezTo>
                  <a:cubicBezTo>
                    <a:pt x="45" y="53"/>
                    <a:pt x="45" y="53"/>
                    <a:pt x="45" y="53"/>
                  </a:cubicBezTo>
                  <a:cubicBezTo>
                    <a:pt x="42" y="56"/>
                    <a:pt x="39" y="57"/>
                    <a:pt x="35" y="57"/>
                  </a:cubicBezTo>
                  <a:cubicBezTo>
                    <a:pt x="14" y="57"/>
                    <a:pt x="14" y="57"/>
                    <a:pt x="14" y="57"/>
                  </a:cubicBezTo>
                  <a:cubicBezTo>
                    <a:pt x="4" y="57"/>
                    <a:pt x="0" y="54"/>
                    <a:pt x="0" y="43"/>
                  </a:cubicBezTo>
                  <a:close/>
                  <a:moveTo>
                    <a:pt x="38" y="47"/>
                  </a:moveTo>
                  <a:cubicBezTo>
                    <a:pt x="43" y="42"/>
                    <a:pt x="43" y="42"/>
                    <a:pt x="43" y="42"/>
                  </a:cubicBezTo>
                  <a:cubicBezTo>
                    <a:pt x="26" y="28"/>
                    <a:pt x="26" y="28"/>
                    <a:pt x="26" y="28"/>
                  </a:cubicBezTo>
                  <a:cubicBezTo>
                    <a:pt x="11" y="37"/>
                    <a:pt x="11" y="37"/>
                    <a:pt x="11" y="37"/>
                  </a:cubicBezTo>
                  <a:cubicBezTo>
                    <a:pt x="11" y="47"/>
                    <a:pt x="11" y="47"/>
                    <a:pt x="11" y="47"/>
                  </a:cubicBezTo>
                  <a:lnTo>
                    <a:pt x="3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22"/>
            <p:cNvSpPr>
              <a:spLocks noEditPoints="1"/>
            </p:cNvSpPr>
            <p:nvPr userDrawn="1"/>
          </p:nvSpPr>
          <p:spPr bwMode="auto">
            <a:xfrm>
              <a:off x="-12763501" y="18407063"/>
              <a:ext cx="223838" cy="206375"/>
            </a:xfrm>
            <a:custGeom>
              <a:avLst/>
              <a:gdLst>
                <a:gd name="T0" fmla="*/ 0 w 62"/>
                <a:gd name="T1" fmla="*/ 0 h 57"/>
                <a:gd name="T2" fmla="*/ 49 w 62"/>
                <a:gd name="T3" fmla="*/ 0 h 57"/>
                <a:gd name="T4" fmla="*/ 61 w 62"/>
                <a:gd name="T5" fmla="*/ 11 h 57"/>
                <a:gd name="T6" fmla="*/ 61 w 62"/>
                <a:gd name="T7" fmla="*/ 18 h 57"/>
                <a:gd name="T8" fmla="*/ 51 w 62"/>
                <a:gd name="T9" fmla="*/ 27 h 57"/>
                <a:gd name="T10" fmla="*/ 62 w 62"/>
                <a:gd name="T11" fmla="*/ 38 h 57"/>
                <a:gd name="T12" fmla="*/ 62 w 62"/>
                <a:gd name="T13" fmla="*/ 46 h 57"/>
                <a:gd name="T14" fmla="*/ 45 w 62"/>
                <a:gd name="T15" fmla="*/ 57 h 57"/>
                <a:gd name="T16" fmla="*/ 0 w 62"/>
                <a:gd name="T17" fmla="*/ 57 h 57"/>
                <a:gd name="T18" fmla="*/ 0 w 62"/>
                <a:gd name="T19" fmla="*/ 0 h 57"/>
                <a:gd name="T20" fmla="*/ 13 w 62"/>
                <a:gd name="T21" fmla="*/ 9 h 57"/>
                <a:gd name="T22" fmla="*/ 13 w 62"/>
                <a:gd name="T23" fmla="*/ 23 h 57"/>
                <a:gd name="T24" fmla="*/ 43 w 62"/>
                <a:gd name="T25" fmla="*/ 23 h 57"/>
                <a:gd name="T26" fmla="*/ 49 w 62"/>
                <a:gd name="T27" fmla="*/ 19 h 57"/>
                <a:gd name="T28" fmla="*/ 49 w 62"/>
                <a:gd name="T29" fmla="*/ 13 h 57"/>
                <a:gd name="T30" fmla="*/ 43 w 62"/>
                <a:gd name="T31" fmla="*/ 9 h 57"/>
                <a:gd name="T32" fmla="*/ 13 w 62"/>
                <a:gd name="T33" fmla="*/ 9 h 57"/>
                <a:gd name="T34" fmla="*/ 13 w 62"/>
                <a:gd name="T35" fmla="*/ 32 h 57"/>
                <a:gd name="T36" fmla="*/ 13 w 62"/>
                <a:gd name="T37" fmla="*/ 46 h 57"/>
                <a:gd name="T38" fmla="*/ 43 w 62"/>
                <a:gd name="T39" fmla="*/ 46 h 57"/>
                <a:gd name="T40" fmla="*/ 49 w 62"/>
                <a:gd name="T41" fmla="*/ 41 h 57"/>
                <a:gd name="T42" fmla="*/ 49 w 62"/>
                <a:gd name="T43" fmla="*/ 37 h 57"/>
                <a:gd name="T44" fmla="*/ 43 w 62"/>
                <a:gd name="T45" fmla="*/ 32 h 57"/>
                <a:gd name="T46" fmla="*/ 13 w 62"/>
                <a:gd name="T4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57">
                  <a:moveTo>
                    <a:pt x="0" y="0"/>
                  </a:moveTo>
                  <a:cubicBezTo>
                    <a:pt x="49" y="0"/>
                    <a:pt x="49" y="0"/>
                    <a:pt x="49" y="0"/>
                  </a:cubicBezTo>
                  <a:cubicBezTo>
                    <a:pt x="57" y="0"/>
                    <a:pt x="61" y="3"/>
                    <a:pt x="61" y="11"/>
                  </a:cubicBezTo>
                  <a:cubicBezTo>
                    <a:pt x="61" y="18"/>
                    <a:pt x="61" y="18"/>
                    <a:pt x="61" y="18"/>
                  </a:cubicBezTo>
                  <a:cubicBezTo>
                    <a:pt x="61" y="23"/>
                    <a:pt x="58" y="27"/>
                    <a:pt x="51" y="27"/>
                  </a:cubicBezTo>
                  <a:cubicBezTo>
                    <a:pt x="58" y="28"/>
                    <a:pt x="62" y="32"/>
                    <a:pt x="62" y="38"/>
                  </a:cubicBezTo>
                  <a:cubicBezTo>
                    <a:pt x="62" y="46"/>
                    <a:pt x="62" y="46"/>
                    <a:pt x="62" y="46"/>
                  </a:cubicBezTo>
                  <a:cubicBezTo>
                    <a:pt x="62" y="53"/>
                    <a:pt x="56" y="57"/>
                    <a:pt x="45" y="57"/>
                  </a:cubicBezTo>
                  <a:cubicBezTo>
                    <a:pt x="0" y="57"/>
                    <a:pt x="0" y="57"/>
                    <a:pt x="0" y="57"/>
                  </a:cubicBezTo>
                  <a:lnTo>
                    <a:pt x="0" y="0"/>
                  </a:lnTo>
                  <a:close/>
                  <a:moveTo>
                    <a:pt x="13" y="9"/>
                  </a:moveTo>
                  <a:cubicBezTo>
                    <a:pt x="13" y="23"/>
                    <a:pt x="13" y="23"/>
                    <a:pt x="13" y="23"/>
                  </a:cubicBezTo>
                  <a:cubicBezTo>
                    <a:pt x="43" y="23"/>
                    <a:pt x="43" y="23"/>
                    <a:pt x="43" y="23"/>
                  </a:cubicBezTo>
                  <a:cubicBezTo>
                    <a:pt x="47" y="23"/>
                    <a:pt x="49" y="22"/>
                    <a:pt x="49" y="19"/>
                  </a:cubicBezTo>
                  <a:cubicBezTo>
                    <a:pt x="49" y="13"/>
                    <a:pt x="49" y="13"/>
                    <a:pt x="49" y="13"/>
                  </a:cubicBezTo>
                  <a:cubicBezTo>
                    <a:pt x="49" y="10"/>
                    <a:pt x="47" y="9"/>
                    <a:pt x="43" y="9"/>
                  </a:cubicBezTo>
                  <a:lnTo>
                    <a:pt x="13" y="9"/>
                  </a:lnTo>
                  <a:close/>
                  <a:moveTo>
                    <a:pt x="13" y="32"/>
                  </a:moveTo>
                  <a:cubicBezTo>
                    <a:pt x="13" y="46"/>
                    <a:pt x="13" y="46"/>
                    <a:pt x="13" y="46"/>
                  </a:cubicBezTo>
                  <a:cubicBezTo>
                    <a:pt x="43" y="46"/>
                    <a:pt x="43" y="46"/>
                    <a:pt x="43" y="46"/>
                  </a:cubicBezTo>
                  <a:cubicBezTo>
                    <a:pt x="48" y="46"/>
                    <a:pt x="49" y="46"/>
                    <a:pt x="49" y="41"/>
                  </a:cubicBezTo>
                  <a:cubicBezTo>
                    <a:pt x="49" y="37"/>
                    <a:pt x="49" y="37"/>
                    <a:pt x="49" y="37"/>
                  </a:cubicBezTo>
                  <a:cubicBezTo>
                    <a:pt x="49" y="33"/>
                    <a:pt x="48" y="32"/>
                    <a:pt x="43" y="32"/>
                  </a:cubicBezTo>
                  <a:lnTo>
                    <a:pt x="1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Rectangle 23"/>
            <p:cNvSpPr>
              <a:spLocks noChangeArrowheads="1"/>
            </p:cNvSpPr>
            <p:nvPr userDrawn="1"/>
          </p:nvSpPr>
          <p:spPr bwMode="auto">
            <a:xfrm>
              <a:off x="-12409488" y="18407063"/>
              <a:ext cx="47625"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24"/>
            <p:cNvSpPr>
              <a:spLocks noEditPoints="1"/>
            </p:cNvSpPr>
            <p:nvPr userDrawn="1"/>
          </p:nvSpPr>
          <p:spPr bwMode="auto">
            <a:xfrm>
              <a:off x="-12228513" y="18407063"/>
              <a:ext cx="252413" cy="206375"/>
            </a:xfrm>
            <a:custGeom>
              <a:avLst/>
              <a:gdLst>
                <a:gd name="T0" fmla="*/ 14 w 70"/>
                <a:gd name="T1" fmla="*/ 0 h 57"/>
                <a:gd name="T2" fmla="*/ 56 w 70"/>
                <a:gd name="T3" fmla="*/ 0 h 57"/>
                <a:gd name="T4" fmla="*/ 70 w 70"/>
                <a:gd name="T5" fmla="*/ 13 h 57"/>
                <a:gd name="T6" fmla="*/ 70 w 70"/>
                <a:gd name="T7" fmla="*/ 43 h 57"/>
                <a:gd name="T8" fmla="*/ 56 w 70"/>
                <a:gd name="T9" fmla="*/ 57 h 57"/>
                <a:gd name="T10" fmla="*/ 14 w 70"/>
                <a:gd name="T11" fmla="*/ 57 h 57"/>
                <a:gd name="T12" fmla="*/ 0 w 70"/>
                <a:gd name="T13" fmla="*/ 43 h 57"/>
                <a:gd name="T14" fmla="*/ 0 w 70"/>
                <a:gd name="T15" fmla="*/ 13 h 57"/>
                <a:gd name="T16" fmla="*/ 14 w 70"/>
                <a:gd name="T17" fmla="*/ 0 h 57"/>
                <a:gd name="T18" fmla="*/ 57 w 70"/>
                <a:gd name="T19" fmla="*/ 46 h 57"/>
                <a:gd name="T20" fmla="*/ 57 w 70"/>
                <a:gd name="T21" fmla="*/ 10 h 57"/>
                <a:gd name="T22" fmla="*/ 13 w 70"/>
                <a:gd name="T23" fmla="*/ 10 h 57"/>
                <a:gd name="T24" fmla="*/ 13 w 70"/>
                <a:gd name="T25" fmla="*/ 46 h 57"/>
                <a:gd name="T26" fmla="*/ 57 w 70"/>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14" y="0"/>
                  </a:moveTo>
                  <a:cubicBezTo>
                    <a:pt x="56" y="0"/>
                    <a:pt x="56" y="0"/>
                    <a:pt x="56" y="0"/>
                  </a:cubicBezTo>
                  <a:cubicBezTo>
                    <a:pt x="66" y="0"/>
                    <a:pt x="70" y="3"/>
                    <a:pt x="70" y="13"/>
                  </a:cubicBezTo>
                  <a:cubicBezTo>
                    <a:pt x="70" y="43"/>
                    <a:pt x="70" y="43"/>
                    <a:pt x="70" y="43"/>
                  </a:cubicBezTo>
                  <a:cubicBezTo>
                    <a:pt x="70" y="54"/>
                    <a:pt x="66" y="57"/>
                    <a:pt x="56" y="57"/>
                  </a:cubicBezTo>
                  <a:cubicBezTo>
                    <a:pt x="14" y="57"/>
                    <a:pt x="14" y="57"/>
                    <a:pt x="14" y="57"/>
                  </a:cubicBezTo>
                  <a:cubicBezTo>
                    <a:pt x="4" y="57"/>
                    <a:pt x="0" y="54"/>
                    <a:pt x="0" y="43"/>
                  </a:cubicBezTo>
                  <a:cubicBezTo>
                    <a:pt x="0" y="13"/>
                    <a:pt x="0" y="13"/>
                    <a:pt x="0" y="13"/>
                  </a:cubicBezTo>
                  <a:cubicBezTo>
                    <a:pt x="0" y="3"/>
                    <a:pt x="4" y="0"/>
                    <a:pt x="14" y="0"/>
                  </a:cubicBezTo>
                  <a:close/>
                  <a:moveTo>
                    <a:pt x="57" y="46"/>
                  </a:moveTo>
                  <a:cubicBezTo>
                    <a:pt x="57" y="10"/>
                    <a:pt x="57" y="10"/>
                    <a:pt x="57" y="10"/>
                  </a:cubicBezTo>
                  <a:cubicBezTo>
                    <a:pt x="13" y="10"/>
                    <a:pt x="13" y="10"/>
                    <a:pt x="13" y="10"/>
                  </a:cubicBezTo>
                  <a:cubicBezTo>
                    <a:pt x="13" y="46"/>
                    <a:pt x="13" y="46"/>
                    <a:pt x="13" y="46"/>
                  </a:cubicBezTo>
                  <a:lnTo>
                    <a:pt x="5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25"/>
            <p:cNvSpPr>
              <a:spLocks noEditPoints="1"/>
            </p:cNvSpPr>
            <p:nvPr userDrawn="1"/>
          </p:nvSpPr>
          <p:spPr bwMode="auto">
            <a:xfrm>
              <a:off x="-11839576" y="18407063"/>
              <a:ext cx="220663" cy="206375"/>
            </a:xfrm>
            <a:custGeom>
              <a:avLst/>
              <a:gdLst>
                <a:gd name="T0" fmla="*/ 0 w 61"/>
                <a:gd name="T1" fmla="*/ 0 h 57"/>
                <a:gd name="T2" fmla="*/ 48 w 61"/>
                <a:gd name="T3" fmla="*/ 0 h 57"/>
                <a:gd name="T4" fmla="*/ 61 w 61"/>
                <a:gd name="T5" fmla="*/ 11 h 57"/>
                <a:gd name="T6" fmla="*/ 61 w 61"/>
                <a:gd name="T7" fmla="*/ 18 h 57"/>
                <a:gd name="T8" fmla="*/ 51 w 61"/>
                <a:gd name="T9" fmla="*/ 27 h 57"/>
                <a:gd name="T10" fmla="*/ 61 w 61"/>
                <a:gd name="T11" fmla="*/ 38 h 57"/>
                <a:gd name="T12" fmla="*/ 61 w 61"/>
                <a:gd name="T13" fmla="*/ 46 h 57"/>
                <a:gd name="T14" fmla="*/ 45 w 61"/>
                <a:gd name="T15" fmla="*/ 57 h 57"/>
                <a:gd name="T16" fmla="*/ 0 w 61"/>
                <a:gd name="T17" fmla="*/ 57 h 57"/>
                <a:gd name="T18" fmla="*/ 0 w 61"/>
                <a:gd name="T19" fmla="*/ 0 h 57"/>
                <a:gd name="T20" fmla="*/ 13 w 61"/>
                <a:gd name="T21" fmla="*/ 9 h 57"/>
                <a:gd name="T22" fmla="*/ 13 w 61"/>
                <a:gd name="T23" fmla="*/ 23 h 57"/>
                <a:gd name="T24" fmla="*/ 43 w 61"/>
                <a:gd name="T25" fmla="*/ 23 h 57"/>
                <a:gd name="T26" fmla="*/ 49 w 61"/>
                <a:gd name="T27" fmla="*/ 19 h 57"/>
                <a:gd name="T28" fmla="*/ 49 w 61"/>
                <a:gd name="T29" fmla="*/ 13 h 57"/>
                <a:gd name="T30" fmla="*/ 43 w 61"/>
                <a:gd name="T31" fmla="*/ 9 h 57"/>
                <a:gd name="T32" fmla="*/ 13 w 61"/>
                <a:gd name="T33" fmla="*/ 9 h 57"/>
                <a:gd name="T34" fmla="*/ 13 w 61"/>
                <a:gd name="T35" fmla="*/ 32 h 57"/>
                <a:gd name="T36" fmla="*/ 13 w 61"/>
                <a:gd name="T37" fmla="*/ 46 h 57"/>
                <a:gd name="T38" fmla="*/ 43 w 61"/>
                <a:gd name="T39" fmla="*/ 46 h 57"/>
                <a:gd name="T40" fmla="*/ 49 w 61"/>
                <a:gd name="T41" fmla="*/ 41 h 57"/>
                <a:gd name="T42" fmla="*/ 49 w 61"/>
                <a:gd name="T43" fmla="*/ 37 h 57"/>
                <a:gd name="T44" fmla="*/ 43 w 61"/>
                <a:gd name="T45" fmla="*/ 32 h 57"/>
                <a:gd name="T46" fmla="*/ 13 w 61"/>
                <a:gd name="T4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7">
                  <a:moveTo>
                    <a:pt x="0" y="0"/>
                  </a:moveTo>
                  <a:cubicBezTo>
                    <a:pt x="48" y="0"/>
                    <a:pt x="48" y="0"/>
                    <a:pt x="48" y="0"/>
                  </a:cubicBezTo>
                  <a:cubicBezTo>
                    <a:pt x="57" y="0"/>
                    <a:pt x="61" y="3"/>
                    <a:pt x="61" y="11"/>
                  </a:cubicBezTo>
                  <a:cubicBezTo>
                    <a:pt x="61" y="18"/>
                    <a:pt x="61" y="18"/>
                    <a:pt x="61" y="18"/>
                  </a:cubicBezTo>
                  <a:cubicBezTo>
                    <a:pt x="61" y="23"/>
                    <a:pt x="57" y="27"/>
                    <a:pt x="51" y="27"/>
                  </a:cubicBezTo>
                  <a:cubicBezTo>
                    <a:pt x="58" y="28"/>
                    <a:pt x="61" y="32"/>
                    <a:pt x="61" y="38"/>
                  </a:cubicBezTo>
                  <a:cubicBezTo>
                    <a:pt x="61" y="46"/>
                    <a:pt x="61" y="46"/>
                    <a:pt x="61" y="46"/>
                  </a:cubicBezTo>
                  <a:cubicBezTo>
                    <a:pt x="61" y="53"/>
                    <a:pt x="56" y="57"/>
                    <a:pt x="45" y="57"/>
                  </a:cubicBezTo>
                  <a:cubicBezTo>
                    <a:pt x="0" y="57"/>
                    <a:pt x="0" y="57"/>
                    <a:pt x="0" y="57"/>
                  </a:cubicBezTo>
                  <a:lnTo>
                    <a:pt x="0" y="0"/>
                  </a:lnTo>
                  <a:close/>
                  <a:moveTo>
                    <a:pt x="13" y="9"/>
                  </a:moveTo>
                  <a:cubicBezTo>
                    <a:pt x="13" y="23"/>
                    <a:pt x="13" y="23"/>
                    <a:pt x="13" y="23"/>
                  </a:cubicBezTo>
                  <a:cubicBezTo>
                    <a:pt x="43" y="23"/>
                    <a:pt x="43" y="23"/>
                    <a:pt x="43" y="23"/>
                  </a:cubicBezTo>
                  <a:cubicBezTo>
                    <a:pt x="47" y="23"/>
                    <a:pt x="49" y="22"/>
                    <a:pt x="49" y="19"/>
                  </a:cubicBezTo>
                  <a:cubicBezTo>
                    <a:pt x="49" y="13"/>
                    <a:pt x="49" y="13"/>
                    <a:pt x="49" y="13"/>
                  </a:cubicBezTo>
                  <a:cubicBezTo>
                    <a:pt x="49" y="10"/>
                    <a:pt x="47" y="9"/>
                    <a:pt x="43" y="9"/>
                  </a:cubicBezTo>
                  <a:lnTo>
                    <a:pt x="13" y="9"/>
                  </a:lnTo>
                  <a:close/>
                  <a:moveTo>
                    <a:pt x="13" y="32"/>
                  </a:moveTo>
                  <a:cubicBezTo>
                    <a:pt x="13" y="46"/>
                    <a:pt x="13" y="46"/>
                    <a:pt x="13" y="46"/>
                  </a:cubicBezTo>
                  <a:cubicBezTo>
                    <a:pt x="43" y="46"/>
                    <a:pt x="43" y="46"/>
                    <a:pt x="43" y="46"/>
                  </a:cubicBezTo>
                  <a:cubicBezTo>
                    <a:pt x="47" y="46"/>
                    <a:pt x="49" y="46"/>
                    <a:pt x="49" y="41"/>
                  </a:cubicBezTo>
                  <a:cubicBezTo>
                    <a:pt x="49" y="37"/>
                    <a:pt x="49" y="37"/>
                    <a:pt x="49" y="37"/>
                  </a:cubicBezTo>
                  <a:cubicBezTo>
                    <a:pt x="49" y="33"/>
                    <a:pt x="47" y="32"/>
                    <a:pt x="43" y="32"/>
                  </a:cubicBezTo>
                  <a:lnTo>
                    <a:pt x="1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26"/>
            <p:cNvSpPr>
              <a:spLocks noEditPoints="1"/>
            </p:cNvSpPr>
            <p:nvPr userDrawn="1"/>
          </p:nvSpPr>
          <p:spPr bwMode="auto">
            <a:xfrm>
              <a:off x="-11525251" y="18407063"/>
              <a:ext cx="277813" cy="206375"/>
            </a:xfrm>
            <a:custGeom>
              <a:avLst/>
              <a:gdLst>
                <a:gd name="T0" fmla="*/ 73 w 175"/>
                <a:gd name="T1" fmla="*/ 0 h 130"/>
                <a:gd name="T2" fmla="*/ 102 w 175"/>
                <a:gd name="T3" fmla="*/ 0 h 130"/>
                <a:gd name="T4" fmla="*/ 175 w 175"/>
                <a:gd name="T5" fmla="*/ 130 h 130"/>
                <a:gd name="T6" fmla="*/ 141 w 175"/>
                <a:gd name="T7" fmla="*/ 130 h 130"/>
                <a:gd name="T8" fmla="*/ 125 w 175"/>
                <a:gd name="T9" fmla="*/ 100 h 130"/>
                <a:gd name="T10" fmla="*/ 46 w 175"/>
                <a:gd name="T11" fmla="*/ 100 h 130"/>
                <a:gd name="T12" fmla="*/ 30 w 175"/>
                <a:gd name="T13" fmla="*/ 130 h 130"/>
                <a:gd name="T14" fmla="*/ 0 w 175"/>
                <a:gd name="T15" fmla="*/ 130 h 130"/>
                <a:gd name="T16" fmla="*/ 73 w 175"/>
                <a:gd name="T17" fmla="*/ 0 h 130"/>
                <a:gd name="T18" fmla="*/ 114 w 175"/>
                <a:gd name="T19" fmla="*/ 78 h 130"/>
                <a:gd name="T20" fmla="*/ 86 w 175"/>
                <a:gd name="T21" fmla="*/ 25 h 130"/>
                <a:gd name="T22" fmla="*/ 57 w 175"/>
                <a:gd name="T23" fmla="*/ 78 h 130"/>
                <a:gd name="T24" fmla="*/ 114 w 175"/>
                <a:gd name="T25"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30">
                  <a:moveTo>
                    <a:pt x="73" y="0"/>
                  </a:moveTo>
                  <a:lnTo>
                    <a:pt x="102" y="0"/>
                  </a:lnTo>
                  <a:lnTo>
                    <a:pt x="175" y="130"/>
                  </a:lnTo>
                  <a:lnTo>
                    <a:pt x="141" y="130"/>
                  </a:lnTo>
                  <a:lnTo>
                    <a:pt x="125" y="100"/>
                  </a:lnTo>
                  <a:lnTo>
                    <a:pt x="46" y="100"/>
                  </a:lnTo>
                  <a:lnTo>
                    <a:pt x="30" y="130"/>
                  </a:lnTo>
                  <a:lnTo>
                    <a:pt x="0" y="130"/>
                  </a:lnTo>
                  <a:lnTo>
                    <a:pt x="73" y="0"/>
                  </a:lnTo>
                  <a:close/>
                  <a:moveTo>
                    <a:pt x="114" y="78"/>
                  </a:moveTo>
                  <a:lnTo>
                    <a:pt x="86" y="25"/>
                  </a:lnTo>
                  <a:lnTo>
                    <a:pt x="57" y="78"/>
                  </a:lnTo>
                  <a:lnTo>
                    <a:pt x="1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7"/>
            <p:cNvSpPr>
              <a:spLocks/>
            </p:cNvSpPr>
            <p:nvPr userDrawn="1"/>
          </p:nvSpPr>
          <p:spPr bwMode="auto">
            <a:xfrm>
              <a:off x="-11156951" y="18407063"/>
              <a:ext cx="230188" cy="206375"/>
            </a:xfrm>
            <a:custGeom>
              <a:avLst/>
              <a:gdLst>
                <a:gd name="T0" fmla="*/ 14 w 64"/>
                <a:gd name="T1" fmla="*/ 10 h 57"/>
                <a:gd name="T2" fmla="*/ 14 w 64"/>
                <a:gd name="T3" fmla="*/ 22 h 57"/>
                <a:gd name="T4" fmla="*/ 49 w 64"/>
                <a:gd name="T5" fmla="*/ 22 h 57"/>
                <a:gd name="T6" fmla="*/ 64 w 64"/>
                <a:gd name="T7" fmla="*/ 35 h 57"/>
                <a:gd name="T8" fmla="*/ 64 w 64"/>
                <a:gd name="T9" fmla="*/ 43 h 57"/>
                <a:gd name="T10" fmla="*/ 49 w 64"/>
                <a:gd name="T11" fmla="*/ 57 h 57"/>
                <a:gd name="T12" fmla="*/ 15 w 64"/>
                <a:gd name="T13" fmla="*/ 57 h 57"/>
                <a:gd name="T14" fmla="*/ 0 w 64"/>
                <a:gd name="T15" fmla="*/ 43 h 57"/>
                <a:gd name="T16" fmla="*/ 0 w 64"/>
                <a:gd name="T17" fmla="*/ 42 h 57"/>
                <a:gd name="T18" fmla="*/ 12 w 64"/>
                <a:gd name="T19" fmla="*/ 39 h 57"/>
                <a:gd name="T20" fmla="*/ 12 w 64"/>
                <a:gd name="T21" fmla="*/ 46 h 57"/>
                <a:gd name="T22" fmla="*/ 52 w 64"/>
                <a:gd name="T23" fmla="*/ 46 h 57"/>
                <a:gd name="T24" fmla="*/ 52 w 64"/>
                <a:gd name="T25" fmla="*/ 33 h 57"/>
                <a:gd name="T26" fmla="*/ 17 w 64"/>
                <a:gd name="T27" fmla="*/ 33 h 57"/>
                <a:gd name="T28" fmla="*/ 3 w 64"/>
                <a:gd name="T29" fmla="*/ 20 h 57"/>
                <a:gd name="T30" fmla="*/ 3 w 64"/>
                <a:gd name="T31" fmla="*/ 13 h 57"/>
                <a:gd name="T32" fmla="*/ 17 w 64"/>
                <a:gd name="T33" fmla="*/ 0 h 57"/>
                <a:gd name="T34" fmla="*/ 49 w 64"/>
                <a:gd name="T35" fmla="*/ 0 h 57"/>
                <a:gd name="T36" fmla="*/ 63 w 64"/>
                <a:gd name="T37" fmla="*/ 12 h 57"/>
                <a:gd name="T38" fmla="*/ 63 w 64"/>
                <a:gd name="T39" fmla="*/ 14 h 57"/>
                <a:gd name="T40" fmla="*/ 51 w 64"/>
                <a:gd name="T41" fmla="*/ 16 h 57"/>
                <a:gd name="T42" fmla="*/ 51 w 64"/>
                <a:gd name="T43" fmla="*/ 10 h 57"/>
                <a:gd name="T44" fmla="*/ 14 w 64"/>
                <a:gd name="T4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57">
                  <a:moveTo>
                    <a:pt x="14" y="10"/>
                  </a:moveTo>
                  <a:cubicBezTo>
                    <a:pt x="14" y="22"/>
                    <a:pt x="14" y="22"/>
                    <a:pt x="14" y="22"/>
                  </a:cubicBezTo>
                  <a:cubicBezTo>
                    <a:pt x="49" y="22"/>
                    <a:pt x="49" y="22"/>
                    <a:pt x="49" y="22"/>
                  </a:cubicBezTo>
                  <a:cubicBezTo>
                    <a:pt x="60" y="22"/>
                    <a:pt x="64" y="25"/>
                    <a:pt x="64" y="35"/>
                  </a:cubicBezTo>
                  <a:cubicBezTo>
                    <a:pt x="64" y="43"/>
                    <a:pt x="64" y="43"/>
                    <a:pt x="64" y="43"/>
                  </a:cubicBezTo>
                  <a:cubicBezTo>
                    <a:pt x="64" y="54"/>
                    <a:pt x="60" y="57"/>
                    <a:pt x="49" y="57"/>
                  </a:cubicBezTo>
                  <a:cubicBezTo>
                    <a:pt x="15" y="57"/>
                    <a:pt x="15" y="57"/>
                    <a:pt x="15" y="57"/>
                  </a:cubicBezTo>
                  <a:cubicBezTo>
                    <a:pt x="4" y="57"/>
                    <a:pt x="0" y="54"/>
                    <a:pt x="0" y="43"/>
                  </a:cubicBezTo>
                  <a:cubicBezTo>
                    <a:pt x="0" y="42"/>
                    <a:pt x="0" y="42"/>
                    <a:pt x="0" y="42"/>
                  </a:cubicBezTo>
                  <a:cubicBezTo>
                    <a:pt x="12" y="39"/>
                    <a:pt x="12" y="39"/>
                    <a:pt x="12" y="39"/>
                  </a:cubicBezTo>
                  <a:cubicBezTo>
                    <a:pt x="12" y="46"/>
                    <a:pt x="12" y="46"/>
                    <a:pt x="12" y="46"/>
                  </a:cubicBezTo>
                  <a:cubicBezTo>
                    <a:pt x="52" y="46"/>
                    <a:pt x="52" y="46"/>
                    <a:pt x="52" y="46"/>
                  </a:cubicBezTo>
                  <a:cubicBezTo>
                    <a:pt x="52" y="33"/>
                    <a:pt x="52" y="33"/>
                    <a:pt x="52" y="33"/>
                  </a:cubicBezTo>
                  <a:cubicBezTo>
                    <a:pt x="17" y="33"/>
                    <a:pt x="17" y="33"/>
                    <a:pt x="17" y="33"/>
                  </a:cubicBezTo>
                  <a:cubicBezTo>
                    <a:pt x="6" y="33"/>
                    <a:pt x="3" y="30"/>
                    <a:pt x="3" y="20"/>
                  </a:cubicBezTo>
                  <a:cubicBezTo>
                    <a:pt x="3" y="13"/>
                    <a:pt x="3" y="13"/>
                    <a:pt x="3" y="13"/>
                  </a:cubicBezTo>
                  <a:cubicBezTo>
                    <a:pt x="3" y="3"/>
                    <a:pt x="6" y="0"/>
                    <a:pt x="17" y="0"/>
                  </a:cubicBezTo>
                  <a:cubicBezTo>
                    <a:pt x="49" y="0"/>
                    <a:pt x="49" y="0"/>
                    <a:pt x="49" y="0"/>
                  </a:cubicBezTo>
                  <a:cubicBezTo>
                    <a:pt x="59" y="0"/>
                    <a:pt x="63" y="3"/>
                    <a:pt x="63" y="12"/>
                  </a:cubicBezTo>
                  <a:cubicBezTo>
                    <a:pt x="63" y="14"/>
                    <a:pt x="63" y="14"/>
                    <a:pt x="63" y="14"/>
                  </a:cubicBezTo>
                  <a:cubicBezTo>
                    <a:pt x="51" y="16"/>
                    <a:pt x="51" y="16"/>
                    <a:pt x="51" y="16"/>
                  </a:cubicBezTo>
                  <a:cubicBezTo>
                    <a:pt x="51" y="10"/>
                    <a:pt x="51" y="10"/>
                    <a:pt x="51" y="10"/>
                  </a:cubicBezTo>
                  <a:lnTo>
                    <a:pt x="1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28"/>
            <p:cNvSpPr>
              <a:spLocks/>
            </p:cNvSpPr>
            <p:nvPr userDrawn="1"/>
          </p:nvSpPr>
          <p:spPr bwMode="auto">
            <a:xfrm>
              <a:off x="-10788651" y="18407063"/>
              <a:ext cx="209550" cy="206375"/>
            </a:xfrm>
            <a:custGeom>
              <a:avLst/>
              <a:gdLst>
                <a:gd name="T0" fmla="*/ 0 w 132"/>
                <a:gd name="T1" fmla="*/ 0 h 130"/>
                <a:gd name="T2" fmla="*/ 132 w 132"/>
                <a:gd name="T3" fmla="*/ 0 h 130"/>
                <a:gd name="T4" fmla="*/ 132 w 132"/>
                <a:gd name="T5" fmla="*/ 23 h 130"/>
                <a:gd name="T6" fmla="*/ 29 w 132"/>
                <a:gd name="T7" fmla="*/ 23 h 130"/>
                <a:gd name="T8" fmla="*/ 29 w 132"/>
                <a:gd name="T9" fmla="*/ 50 h 130"/>
                <a:gd name="T10" fmla="*/ 89 w 132"/>
                <a:gd name="T11" fmla="*/ 50 h 130"/>
                <a:gd name="T12" fmla="*/ 89 w 132"/>
                <a:gd name="T13" fmla="*/ 73 h 130"/>
                <a:gd name="T14" fmla="*/ 29 w 132"/>
                <a:gd name="T15" fmla="*/ 73 h 130"/>
                <a:gd name="T16" fmla="*/ 29 w 132"/>
                <a:gd name="T17" fmla="*/ 105 h 130"/>
                <a:gd name="T18" fmla="*/ 132 w 132"/>
                <a:gd name="T19" fmla="*/ 105 h 130"/>
                <a:gd name="T20" fmla="*/ 132 w 132"/>
                <a:gd name="T21" fmla="*/ 130 h 130"/>
                <a:gd name="T22" fmla="*/ 0 w 132"/>
                <a:gd name="T23" fmla="*/ 130 h 130"/>
                <a:gd name="T24" fmla="*/ 0 w 132"/>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0">
                  <a:moveTo>
                    <a:pt x="0" y="0"/>
                  </a:moveTo>
                  <a:lnTo>
                    <a:pt x="132" y="0"/>
                  </a:lnTo>
                  <a:lnTo>
                    <a:pt x="132" y="23"/>
                  </a:lnTo>
                  <a:lnTo>
                    <a:pt x="29" y="23"/>
                  </a:lnTo>
                  <a:lnTo>
                    <a:pt x="29" y="50"/>
                  </a:lnTo>
                  <a:lnTo>
                    <a:pt x="89" y="50"/>
                  </a:lnTo>
                  <a:lnTo>
                    <a:pt x="89" y="73"/>
                  </a:lnTo>
                  <a:lnTo>
                    <a:pt x="29" y="73"/>
                  </a:lnTo>
                  <a:lnTo>
                    <a:pt x="29" y="105"/>
                  </a:lnTo>
                  <a:lnTo>
                    <a:pt x="132" y="105"/>
                  </a:lnTo>
                  <a:lnTo>
                    <a:pt x="132"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9"/>
            <p:cNvSpPr>
              <a:spLocks noEditPoints="1"/>
            </p:cNvSpPr>
            <p:nvPr userDrawn="1"/>
          </p:nvSpPr>
          <p:spPr bwMode="auto">
            <a:xfrm>
              <a:off x="-10448926" y="18407063"/>
              <a:ext cx="244475" cy="206375"/>
            </a:xfrm>
            <a:custGeom>
              <a:avLst/>
              <a:gdLst>
                <a:gd name="T0" fmla="*/ 0 w 68"/>
                <a:gd name="T1" fmla="*/ 0 h 57"/>
                <a:gd name="T2" fmla="*/ 36 w 68"/>
                <a:gd name="T3" fmla="*/ 0 h 57"/>
                <a:gd name="T4" fmla="*/ 68 w 68"/>
                <a:gd name="T5" fmla="*/ 28 h 57"/>
                <a:gd name="T6" fmla="*/ 56 w 68"/>
                <a:gd name="T7" fmla="*/ 52 h 57"/>
                <a:gd name="T8" fmla="*/ 33 w 68"/>
                <a:gd name="T9" fmla="*/ 57 h 57"/>
                <a:gd name="T10" fmla="*/ 0 w 68"/>
                <a:gd name="T11" fmla="*/ 57 h 57"/>
                <a:gd name="T12" fmla="*/ 0 w 68"/>
                <a:gd name="T13" fmla="*/ 0 h 57"/>
                <a:gd name="T14" fmla="*/ 30 w 68"/>
                <a:gd name="T15" fmla="*/ 46 h 57"/>
                <a:gd name="T16" fmla="*/ 55 w 68"/>
                <a:gd name="T17" fmla="*/ 28 h 57"/>
                <a:gd name="T18" fmla="*/ 36 w 68"/>
                <a:gd name="T19" fmla="*/ 10 h 57"/>
                <a:gd name="T20" fmla="*/ 13 w 68"/>
                <a:gd name="T21" fmla="*/ 10 h 57"/>
                <a:gd name="T22" fmla="*/ 13 w 68"/>
                <a:gd name="T23" fmla="*/ 46 h 57"/>
                <a:gd name="T24" fmla="*/ 30 w 68"/>
                <a:gd name="T2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7">
                  <a:moveTo>
                    <a:pt x="0" y="0"/>
                  </a:moveTo>
                  <a:cubicBezTo>
                    <a:pt x="36" y="0"/>
                    <a:pt x="36" y="0"/>
                    <a:pt x="36" y="0"/>
                  </a:cubicBezTo>
                  <a:cubicBezTo>
                    <a:pt x="57" y="0"/>
                    <a:pt x="68" y="10"/>
                    <a:pt x="68" y="28"/>
                  </a:cubicBezTo>
                  <a:cubicBezTo>
                    <a:pt x="68" y="39"/>
                    <a:pt x="64" y="47"/>
                    <a:pt x="56" y="52"/>
                  </a:cubicBezTo>
                  <a:cubicBezTo>
                    <a:pt x="50" y="56"/>
                    <a:pt x="43" y="57"/>
                    <a:pt x="33" y="57"/>
                  </a:cubicBezTo>
                  <a:cubicBezTo>
                    <a:pt x="0" y="57"/>
                    <a:pt x="0" y="57"/>
                    <a:pt x="0" y="57"/>
                  </a:cubicBezTo>
                  <a:lnTo>
                    <a:pt x="0" y="0"/>
                  </a:lnTo>
                  <a:close/>
                  <a:moveTo>
                    <a:pt x="30" y="46"/>
                  </a:moveTo>
                  <a:cubicBezTo>
                    <a:pt x="47" y="46"/>
                    <a:pt x="55" y="42"/>
                    <a:pt x="55" y="28"/>
                  </a:cubicBezTo>
                  <a:cubicBezTo>
                    <a:pt x="55" y="16"/>
                    <a:pt x="49" y="10"/>
                    <a:pt x="36" y="10"/>
                  </a:cubicBezTo>
                  <a:cubicBezTo>
                    <a:pt x="13" y="10"/>
                    <a:pt x="13" y="10"/>
                    <a:pt x="13" y="10"/>
                  </a:cubicBezTo>
                  <a:cubicBezTo>
                    <a:pt x="13" y="46"/>
                    <a:pt x="13" y="46"/>
                    <a:pt x="13" y="46"/>
                  </a:cubicBezTo>
                  <a:lnTo>
                    <a:pt x="3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30"/>
            <p:cNvSpPr>
              <a:spLocks noEditPoints="1"/>
            </p:cNvSpPr>
            <p:nvPr userDrawn="1"/>
          </p:nvSpPr>
          <p:spPr bwMode="auto">
            <a:xfrm>
              <a:off x="-9882188" y="18407063"/>
              <a:ext cx="241300" cy="206375"/>
            </a:xfrm>
            <a:custGeom>
              <a:avLst/>
              <a:gdLst>
                <a:gd name="T0" fmla="*/ 0 w 67"/>
                <a:gd name="T1" fmla="*/ 0 h 57"/>
                <a:gd name="T2" fmla="*/ 48 w 67"/>
                <a:gd name="T3" fmla="*/ 0 h 57"/>
                <a:gd name="T4" fmla="*/ 61 w 67"/>
                <a:gd name="T5" fmla="*/ 11 h 57"/>
                <a:gd name="T6" fmla="*/ 61 w 67"/>
                <a:gd name="T7" fmla="*/ 24 h 57"/>
                <a:gd name="T8" fmla="*/ 48 w 67"/>
                <a:gd name="T9" fmla="*/ 35 h 57"/>
                <a:gd name="T10" fmla="*/ 41 w 67"/>
                <a:gd name="T11" fmla="*/ 35 h 57"/>
                <a:gd name="T12" fmla="*/ 67 w 67"/>
                <a:gd name="T13" fmla="*/ 57 h 57"/>
                <a:gd name="T14" fmla="*/ 48 w 67"/>
                <a:gd name="T15" fmla="*/ 57 h 57"/>
                <a:gd name="T16" fmla="*/ 25 w 67"/>
                <a:gd name="T17" fmla="*/ 35 h 57"/>
                <a:gd name="T18" fmla="*/ 13 w 67"/>
                <a:gd name="T19" fmla="*/ 35 h 57"/>
                <a:gd name="T20" fmla="*/ 13 w 67"/>
                <a:gd name="T21" fmla="*/ 57 h 57"/>
                <a:gd name="T22" fmla="*/ 0 w 67"/>
                <a:gd name="T23" fmla="*/ 57 h 57"/>
                <a:gd name="T24" fmla="*/ 0 w 67"/>
                <a:gd name="T25" fmla="*/ 0 h 57"/>
                <a:gd name="T26" fmla="*/ 13 w 67"/>
                <a:gd name="T27" fmla="*/ 10 h 57"/>
                <a:gd name="T28" fmla="*/ 13 w 67"/>
                <a:gd name="T29" fmla="*/ 26 h 57"/>
                <a:gd name="T30" fmla="*/ 42 w 67"/>
                <a:gd name="T31" fmla="*/ 26 h 57"/>
                <a:gd name="T32" fmla="*/ 48 w 67"/>
                <a:gd name="T33" fmla="*/ 21 h 57"/>
                <a:gd name="T34" fmla="*/ 48 w 67"/>
                <a:gd name="T35" fmla="*/ 14 h 57"/>
                <a:gd name="T36" fmla="*/ 42 w 67"/>
                <a:gd name="T37" fmla="*/ 10 h 57"/>
                <a:gd name="T38" fmla="*/ 13 w 67"/>
                <a:gd name="T3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57">
                  <a:moveTo>
                    <a:pt x="0" y="0"/>
                  </a:moveTo>
                  <a:cubicBezTo>
                    <a:pt x="48" y="0"/>
                    <a:pt x="48" y="0"/>
                    <a:pt x="48" y="0"/>
                  </a:cubicBezTo>
                  <a:cubicBezTo>
                    <a:pt x="57" y="0"/>
                    <a:pt x="61" y="3"/>
                    <a:pt x="61" y="11"/>
                  </a:cubicBezTo>
                  <a:cubicBezTo>
                    <a:pt x="61" y="24"/>
                    <a:pt x="61" y="24"/>
                    <a:pt x="61" y="24"/>
                  </a:cubicBezTo>
                  <a:cubicBezTo>
                    <a:pt x="61" y="32"/>
                    <a:pt x="57" y="35"/>
                    <a:pt x="48" y="35"/>
                  </a:cubicBezTo>
                  <a:cubicBezTo>
                    <a:pt x="41" y="35"/>
                    <a:pt x="41" y="35"/>
                    <a:pt x="41" y="35"/>
                  </a:cubicBezTo>
                  <a:cubicBezTo>
                    <a:pt x="67" y="57"/>
                    <a:pt x="67" y="57"/>
                    <a:pt x="67" y="57"/>
                  </a:cubicBezTo>
                  <a:cubicBezTo>
                    <a:pt x="48" y="57"/>
                    <a:pt x="48" y="57"/>
                    <a:pt x="48" y="57"/>
                  </a:cubicBezTo>
                  <a:cubicBezTo>
                    <a:pt x="25" y="35"/>
                    <a:pt x="25" y="35"/>
                    <a:pt x="25" y="35"/>
                  </a:cubicBezTo>
                  <a:cubicBezTo>
                    <a:pt x="13" y="35"/>
                    <a:pt x="13" y="35"/>
                    <a:pt x="13" y="35"/>
                  </a:cubicBezTo>
                  <a:cubicBezTo>
                    <a:pt x="13" y="57"/>
                    <a:pt x="13" y="57"/>
                    <a:pt x="13" y="57"/>
                  </a:cubicBezTo>
                  <a:cubicBezTo>
                    <a:pt x="0" y="57"/>
                    <a:pt x="0" y="57"/>
                    <a:pt x="0" y="57"/>
                  </a:cubicBezTo>
                  <a:lnTo>
                    <a:pt x="0" y="0"/>
                  </a:lnTo>
                  <a:close/>
                  <a:moveTo>
                    <a:pt x="13" y="10"/>
                  </a:moveTo>
                  <a:cubicBezTo>
                    <a:pt x="13" y="26"/>
                    <a:pt x="13" y="26"/>
                    <a:pt x="13" y="26"/>
                  </a:cubicBezTo>
                  <a:cubicBezTo>
                    <a:pt x="42" y="26"/>
                    <a:pt x="42" y="26"/>
                    <a:pt x="42" y="26"/>
                  </a:cubicBezTo>
                  <a:cubicBezTo>
                    <a:pt x="46" y="26"/>
                    <a:pt x="48" y="25"/>
                    <a:pt x="48" y="21"/>
                  </a:cubicBezTo>
                  <a:cubicBezTo>
                    <a:pt x="48" y="14"/>
                    <a:pt x="48" y="14"/>
                    <a:pt x="48" y="14"/>
                  </a:cubicBezTo>
                  <a:cubicBezTo>
                    <a:pt x="48" y="11"/>
                    <a:pt x="46" y="10"/>
                    <a:pt x="42"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31"/>
            <p:cNvSpPr>
              <a:spLocks/>
            </p:cNvSpPr>
            <p:nvPr userDrawn="1"/>
          </p:nvSpPr>
          <p:spPr bwMode="auto">
            <a:xfrm>
              <a:off x="-9525001" y="18407063"/>
              <a:ext cx="207963" cy="206375"/>
            </a:xfrm>
            <a:custGeom>
              <a:avLst/>
              <a:gdLst>
                <a:gd name="T0" fmla="*/ 0 w 131"/>
                <a:gd name="T1" fmla="*/ 0 h 130"/>
                <a:gd name="T2" fmla="*/ 131 w 131"/>
                <a:gd name="T3" fmla="*/ 0 h 130"/>
                <a:gd name="T4" fmla="*/ 131 w 131"/>
                <a:gd name="T5" fmla="*/ 23 h 130"/>
                <a:gd name="T6" fmla="*/ 29 w 131"/>
                <a:gd name="T7" fmla="*/ 23 h 130"/>
                <a:gd name="T8" fmla="*/ 29 w 131"/>
                <a:gd name="T9" fmla="*/ 50 h 130"/>
                <a:gd name="T10" fmla="*/ 88 w 131"/>
                <a:gd name="T11" fmla="*/ 50 h 130"/>
                <a:gd name="T12" fmla="*/ 88 w 131"/>
                <a:gd name="T13" fmla="*/ 73 h 130"/>
                <a:gd name="T14" fmla="*/ 29 w 131"/>
                <a:gd name="T15" fmla="*/ 73 h 130"/>
                <a:gd name="T16" fmla="*/ 29 w 131"/>
                <a:gd name="T17" fmla="*/ 105 h 130"/>
                <a:gd name="T18" fmla="*/ 131 w 131"/>
                <a:gd name="T19" fmla="*/ 105 h 130"/>
                <a:gd name="T20" fmla="*/ 131 w 131"/>
                <a:gd name="T21" fmla="*/ 130 h 130"/>
                <a:gd name="T22" fmla="*/ 0 w 131"/>
                <a:gd name="T23" fmla="*/ 130 h 130"/>
                <a:gd name="T24" fmla="*/ 0 w 131"/>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0">
                  <a:moveTo>
                    <a:pt x="0" y="0"/>
                  </a:moveTo>
                  <a:lnTo>
                    <a:pt x="131" y="0"/>
                  </a:lnTo>
                  <a:lnTo>
                    <a:pt x="131" y="23"/>
                  </a:lnTo>
                  <a:lnTo>
                    <a:pt x="29" y="23"/>
                  </a:lnTo>
                  <a:lnTo>
                    <a:pt x="29" y="50"/>
                  </a:lnTo>
                  <a:lnTo>
                    <a:pt x="88" y="50"/>
                  </a:lnTo>
                  <a:lnTo>
                    <a:pt x="88" y="73"/>
                  </a:lnTo>
                  <a:lnTo>
                    <a:pt x="29" y="73"/>
                  </a:lnTo>
                  <a:lnTo>
                    <a:pt x="29" y="105"/>
                  </a:lnTo>
                  <a:lnTo>
                    <a:pt x="131" y="105"/>
                  </a:lnTo>
                  <a:lnTo>
                    <a:pt x="131"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32"/>
            <p:cNvSpPr>
              <a:spLocks/>
            </p:cNvSpPr>
            <p:nvPr userDrawn="1"/>
          </p:nvSpPr>
          <p:spPr bwMode="auto">
            <a:xfrm>
              <a:off x="-9193213" y="18407063"/>
              <a:ext cx="227013" cy="206375"/>
            </a:xfrm>
            <a:custGeom>
              <a:avLst/>
              <a:gdLst>
                <a:gd name="T0" fmla="*/ 13 w 63"/>
                <a:gd name="T1" fmla="*/ 10 h 57"/>
                <a:gd name="T2" fmla="*/ 13 w 63"/>
                <a:gd name="T3" fmla="*/ 22 h 57"/>
                <a:gd name="T4" fmla="*/ 49 w 63"/>
                <a:gd name="T5" fmla="*/ 22 h 57"/>
                <a:gd name="T6" fmla="*/ 63 w 63"/>
                <a:gd name="T7" fmla="*/ 35 h 57"/>
                <a:gd name="T8" fmla="*/ 63 w 63"/>
                <a:gd name="T9" fmla="*/ 43 h 57"/>
                <a:gd name="T10" fmla="*/ 49 w 63"/>
                <a:gd name="T11" fmla="*/ 57 h 57"/>
                <a:gd name="T12" fmla="*/ 14 w 63"/>
                <a:gd name="T13" fmla="*/ 57 h 57"/>
                <a:gd name="T14" fmla="*/ 0 w 63"/>
                <a:gd name="T15" fmla="*/ 43 h 57"/>
                <a:gd name="T16" fmla="*/ 0 w 63"/>
                <a:gd name="T17" fmla="*/ 42 h 57"/>
                <a:gd name="T18" fmla="*/ 11 w 63"/>
                <a:gd name="T19" fmla="*/ 39 h 57"/>
                <a:gd name="T20" fmla="*/ 11 w 63"/>
                <a:gd name="T21" fmla="*/ 46 h 57"/>
                <a:gd name="T22" fmla="*/ 51 w 63"/>
                <a:gd name="T23" fmla="*/ 46 h 57"/>
                <a:gd name="T24" fmla="*/ 51 w 63"/>
                <a:gd name="T25" fmla="*/ 33 h 57"/>
                <a:gd name="T26" fmla="*/ 16 w 63"/>
                <a:gd name="T27" fmla="*/ 33 h 57"/>
                <a:gd name="T28" fmla="*/ 2 w 63"/>
                <a:gd name="T29" fmla="*/ 20 h 57"/>
                <a:gd name="T30" fmla="*/ 2 w 63"/>
                <a:gd name="T31" fmla="*/ 13 h 57"/>
                <a:gd name="T32" fmla="*/ 16 w 63"/>
                <a:gd name="T33" fmla="*/ 0 h 57"/>
                <a:gd name="T34" fmla="*/ 48 w 63"/>
                <a:gd name="T35" fmla="*/ 0 h 57"/>
                <a:gd name="T36" fmla="*/ 62 w 63"/>
                <a:gd name="T37" fmla="*/ 12 h 57"/>
                <a:gd name="T38" fmla="*/ 62 w 63"/>
                <a:gd name="T39" fmla="*/ 14 h 57"/>
                <a:gd name="T40" fmla="*/ 50 w 63"/>
                <a:gd name="T41" fmla="*/ 16 h 57"/>
                <a:gd name="T42" fmla="*/ 50 w 63"/>
                <a:gd name="T43" fmla="*/ 10 h 57"/>
                <a:gd name="T44" fmla="*/ 13 w 63"/>
                <a:gd name="T4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7">
                  <a:moveTo>
                    <a:pt x="13" y="10"/>
                  </a:moveTo>
                  <a:cubicBezTo>
                    <a:pt x="13" y="22"/>
                    <a:pt x="13" y="22"/>
                    <a:pt x="13" y="22"/>
                  </a:cubicBezTo>
                  <a:cubicBezTo>
                    <a:pt x="49" y="22"/>
                    <a:pt x="49" y="22"/>
                    <a:pt x="49" y="22"/>
                  </a:cubicBezTo>
                  <a:cubicBezTo>
                    <a:pt x="59" y="22"/>
                    <a:pt x="63" y="25"/>
                    <a:pt x="63" y="35"/>
                  </a:cubicBezTo>
                  <a:cubicBezTo>
                    <a:pt x="63" y="43"/>
                    <a:pt x="63" y="43"/>
                    <a:pt x="63" y="43"/>
                  </a:cubicBezTo>
                  <a:cubicBezTo>
                    <a:pt x="63" y="54"/>
                    <a:pt x="59" y="57"/>
                    <a:pt x="49" y="57"/>
                  </a:cubicBezTo>
                  <a:cubicBezTo>
                    <a:pt x="14" y="57"/>
                    <a:pt x="14" y="57"/>
                    <a:pt x="14" y="57"/>
                  </a:cubicBezTo>
                  <a:cubicBezTo>
                    <a:pt x="3" y="57"/>
                    <a:pt x="0" y="54"/>
                    <a:pt x="0" y="43"/>
                  </a:cubicBezTo>
                  <a:cubicBezTo>
                    <a:pt x="0" y="42"/>
                    <a:pt x="0" y="42"/>
                    <a:pt x="0" y="42"/>
                  </a:cubicBezTo>
                  <a:cubicBezTo>
                    <a:pt x="11" y="39"/>
                    <a:pt x="11" y="39"/>
                    <a:pt x="11" y="39"/>
                  </a:cubicBezTo>
                  <a:cubicBezTo>
                    <a:pt x="11" y="46"/>
                    <a:pt x="11" y="46"/>
                    <a:pt x="11" y="46"/>
                  </a:cubicBezTo>
                  <a:cubicBezTo>
                    <a:pt x="51" y="46"/>
                    <a:pt x="51" y="46"/>
                    <a:pt x="51" y="46"/>
                  </a:cubicBezTo>
                  <a:cubicBezTo>
                    <a:pt x="51" y="33"/>
                    <a:pt x="51" y="33"/>
                    <a:pt x="51" y="33"/>
                  </a:cubicBezTo>
                  <a:cubicBezTo>
                    <a:pt x="16" y="33"/>
                    <a:pt x="16" y="33"/>
                    <a:pt x="16" y="33"/>
                  </a:cubicBezTo>
                  <a:cubicBezTo>
                    <a:pt x="5" y="33"/>
                    <a:pt x="2" y="30"/>
                    <a:pt x="2" y="20"/>
                  </a:cubicBezTo>
                  <a:cubicBezTo>
                    <a:pt x="2" y="13"/>
                    <a:pt x="2" y="13"/>
                    <a:pt x="2" y="13"/>
                  </a:cubicBezTo>
                  <a:cubicBezTo>
                    <a:pt x="2" y="3"/>
                    <a:pt x="5" y="0"/>
                    <a:pt x="16" y="0"/>
                  </a:cubicBezTo>
                  <a:cubicBezTo>
                    <a:pt x="48" y="0"/>
                    <a:pt x="48" y="0"/>
                    <a:pt x="48" y="0"/>
                  </a:cubicBezTo>
                  <a:cubicBezTo>
                    <a:pt x="58" y="0"/>
                    <a:pt x="62" y="3"/>
                    <a:pt x="62" y="12"/>
                  </a:cubicBezTo>
                  <a:cubicBezTo>
                    <a:pt x="62" y="14"/>
                    <a:pt x="62" y="14"/>
                    <a:pt x="62" y="14"/>
                  </a:cubicBezTo>
                  <a:cubicBezTo>
                    <a:pt x="50" y="16"/>
                    <a:pt x="50" y="16"/>
                    <a:pt x="50" y="16"/>
                  </a:cubicBezTo>
                  <a:cubicBezTo>
                    <a:pt x="50" y="10"/>
                    <a:pt x="50" y="10"/>
                    <a:pt x="50"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33"/>
            <p:cNvSpPr>
              <a:spLocks/>
            </p:cNvSpPr>
            <p:nvPr userDrawn="1"/>
          </p:nvSpPr>
          <p:spPr bwMode="auto">
            <a:xfrm>
              <a:off x="-8829676" y="18407063"/>
              <a:ext cx="212725" cy="206375"/>
            </a:xfrm>
            <a:custGeom>
              <a:avLst/>
              <a:gdLst>
                <a:gd name="T0" fmla="*/ 0 w 134"/>
                <a:gd name="T1" fmla="*/ 0 h 130"/>
                <a:gd name="T2" fmla="*/ 132 w 134"/>
                <a:gd name="T3" fmla="*/ 0 h 130"/>
                <a:gd name="T4" fmla="*/ 132 w 134"/>
                <a:gd name="T5" fmla="*/ 23 h 130"/>
                <a:gd name="T6" fmla="*/ 30 w 134"/>
                <a:gd name="T7" fmla="*/ 23 h 130"/>
                <a:gd name="T8" fmla="*/ 30 w 134"/>
                <a:gd name="T9" fmla="*/ 50 h 130"/>
                <a:gd name="T10" fmla="*/ 89 w 134"/>
                <a:gd name="T11" fmla="*/ 50 h 130"/>
                <a:gd name="T12" fmla="*/ 89 w 134"/>
                <a:gd name="T13" fmla="*/ 73 h 130"/>
                <a:gd name="T14" fmla="*/ 30 w 134"/>
                <a:gd name="T15" fmla="*/ 73 h 130"/>
                <a:gd name="T16" fmla="*/ 30 w 134"/>
                <a:gd name="T17" fmla="*/ 105 h 130"/>
                <a:gd name="T18" fmla="*/ 134 w 134"/>
                <a:gd name="T19" fmla="*/ 105 h 130"/>
                <a:gd name="T20" fmla="*/ 134 w 134"/>
                <a:gd name="T21" fmla="*/ 130 h 130"/>
                <a:gd name="T22" fmla="*/ 0 w 134"/>
                <a:gd name="T23" fmla="*/ 130 h 130"/>
                <a:gd name="T24" fmla="*/ 0 w 134"/>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0">
                  <a:moveTo>
                    <a:pt x="0" y="0"/>
                  </a:moveTo>
                  <a:lnTo>
                    <a:pt x="132" y="0"/>
                  </a:lnTo>
                  <a:lnTo>
                    <a:pt x="132" y="23"/>
                  </a:lnTo>
                  <a:lnTo>
                    <a:pt x="30" y="23"/>
                  </a:lnTo>
                  <a:lnTo>
                    <a:pt x="30" y="50"/>
                  </a:lnTo>
                  <a:lnTo>
                    <a:pt x="89" y="50"/>
                  </a:lnTo>
                  <a:lnTo>
                    <a:pt x="89" y="73"/>
                  </a:lnTo>
                  <a:lnTo>
                    <a:pt x="30" y="73"/>
                  </a:lnTo>
                  <a:lnTo>
                    <a:pt x="30" y="105"/>
                  </a:lnTo>
                  <a:lnTo>
                    <a:pt x="134" y="105"/>
                  </a:lnTo>
                  <a:lnTo>
                    <a:pt x="13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34"/>
            <p:cNvSpPr>
              <a:spLocks noEditPoints="1"/>
            </p:cNvSpPr>
            <p:nvPr userDrawn="1"/>
          </p:nvSpPr>
          <p:spPr bwMode="auto">
            <a:xfrm>
              <a:off x="-8529638" y="18407063"/>
              <a:ext cx="277813" cy="206375"/>
            </a:xfrm>
            <a:custGeom>
              <a:avLst/>
              <a:gdLst>
                <a:gd name="T0" fmla="*/ 73 w 175"/>
                <a:gd name="T1" fmla="*/ 0 h 130"/>
                <a:gd name="T2" fmla="*/ 102 w 175"/>
                <a:gd name="T3" fmla="*/ 0 h 130"/>
                <a:gd name="T4" fmla="*/ 175 w 175"/>
                <a:gd name="T5" fmla="*/ 130 h 130"/>
                <a:gd name="T6" fmla="*/ 141 w 175"/>
                <a:gd name="T7" fmla="*/ 130 h 130"/>
                <a:gd name="T8" fmla="*/ 127 w 175"/>
                <a:gd name="T9" fmla="*/ 100 h 130"/>
                <a:gd name="T10" fmla="*/ 46 w 175"/>
                <a:gd name="T11" fmla="*/ 100 h 130"/>
                <a:gd name="T12" fmla="*/ 30 w 175"/>
                <a:gd name="T13" fmla="*/ 130 h 130"/>
                <a:gd name="T14" fmla="*/ 0 w 175"/>
                <a:gd name="T15" fmla="*/ 130 h 130"/>
                <a:gd name="T16" fmla="*/ 73 w 175"/>
                <a:gd name="T17" fmla="*/ 0 h 130"/>
                <a:gd name="T18" fmla="*/ 114 w 175"/>
                <a:gd name="T19" fmla="*/ 78 h 130"/>
                <a:gd name="T20" fmla="*/ 86 w 175"/>
                <a:gd name="T21" fmla="*/ 25 h 130"/>
                <a:gd name="T22" fmla="*/ 57 w 175"/>
                <a:gd name="T23" fmla="*/ 78 h 130"/>
                <a:gd name="T24" fmla="*/ 114 w 175"/>
                <a:gd name="T25"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30">
                  <a:moveTo>
                    <a:pt x="73" y="0"/>
                  </a:moveTo>
                  <a:lnTo>
                    <a:pt x="102" y="0"/>
                  </a:lnTo>
                  <a:lnTo>
                    <a:pt x="175" y="130"/>
                  </a:lnTo>
                  <a:lnTo>
                    <a:pt x="141" y="130"/>
                  </a:lnTo>
                  <a:lnTo>
                    <a:pt x="127" y="100"/>
                  </a:lnTo>
                  <a:lnTo>
                    <a:pt x="46" y="100"/>
                  </a:lnTo>
                  <a:lnTo>
                    <a:pt x="30" y="130"/>
                  </a:lnTo>
                  <a:lnTo>
                    <a:pt x="0" y="130"/>
                  </a:lnTo>
                  <a:lnTo>
                    <a:pt x="73" y="0"/>
                  </a:lnTo>
                  <a:close/>
                  <a:moveTo>
                    <a:pt x="114" y="78"/>
                  </a:moveTo>
                  <a:lnTo>
                    <a:pt x="86" y="25"/>
                  </a:lnTo>
                  <a:lnTo>
                    <a:pt x="57" y="78"/>
                  </a:lnTo>
                  <a:lnTo>
                    <a:pt x="1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35"/>
            <p:cNvSpPr>
              <a:spLocks noEditPoints="1"/>
            </p:cNvSpPr>
            <p:nvPr userDrawn="1"/>
          </p:nvSpPr>
          <p:spPr bwMode="auto">
            <a:xfrm>
              <a:off x="-8147051" y="18407063"/>
              <a:ext cx="246063" cy="206375"/>
            </a:xfrm>
            <a:custGeom>
              <a:avLst/>
              <a:gdLst>
                <a:gd name="T0" fmla="*/ 0 w 68"/>
                <a:gd name="T1" fmla="*/ 0 h 57"/>
                <a:gd name="T2" fmla="*/ 49 w 68"/>
                <a:gd name="T3" fmla="*/ 0 h 57"/>
                <a:gd name="T4" fmla="*/ 62 w 68"/>
                <a:gd name="T5" fmla="*/ 11 h 57"/>
                <a:gd name="T6" fmla="*/ 62 w 68"/>
                <a:gd name="T7" fmla="*/ 24 h 57"/>
                <a:gd name="T8" fmla="*/ 49 w 68"/>
                <a:gd name="T9" fmla="*/ 35 h 57"/>
                <a:gd name="T10" fmla="*/ 41 w 68"/>
                <a:gd name="T11" fmla="*/ 35 h 57"/>
                <a:gd name="T12" fmla="*/ 68 w 68"/>
                <a:gd name="T13" fmla="*/ 57 h 57"/>
                <a:gd name="T14" fmla="*/ 49 w 68"/>
                <a:gd name="T15" fmla="*/ 57 h 57"/>
                <a:gd name="T16" fmla="*/ 26 w 68"/>
                <a:gd name="T17" fmla="*/ 35 h 57"/>
                <a:gd name="T18" fmla="*/ 13 w 68"/>
                <a:gd name="T19" fmla="*/ 35 h 57"/>
                <a:gd name="T20" fmla="*/ 13 w 68"/>
                <a:gd name="T21" fmla="*/ 57 h 57"/>
                <a:gd name="T22" fmla="*/ 0 w 68"/>
                <a:gd name="T23" fmla="*/ 57 h 57"/>
                <a:gd name="T24" fmla="*/ 0 w 68"/>
                <a:gd name="T25" fmla="*/ 0 h 57"/>
                <a:gd name="T26" fmla="*/ 13 w 68"/>
                <a:gd name="T27" fmla="*/ 10 h 57"/>
                <a:gd name="T28" fmla="*/ 13 w 68"/>
                <a:gd name="T29" fmla="*/ 26 h 57"/>
                <a:gd name="T30" fmla="*/ 43 w 68"/>
                <a:gd name="T31" fmla="*/ 26 h 57"/>
                <a:gd name="T32" fmla="*/ 49 w 68"/>
                <a:gd name="T33" fmla="*/ 21 h 57"/>
                <a:gd name="T34" fmla="*/ 49 w 68"/>
                <a:gd name="T35" fmla="*/ 14 h 57"/>
                <a:gd name="T36" fmla="*/ 43 w 68"/>
                <a:gd name="T37" fmla="*/ 10 h 57"/>
                <a:gd name="T38" fmla="*/ 13 w 68"/>
                <a:gd name="T3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57">
                  <a:moveTo>
                    <a:pt x="0" y="0"/>
                  </a:moveTo>
                  <a:cubicBezTo>
                    <a:pt x="49" y="0"/>
                    <a:pt x="49" y="0"/>
                    <a:pt x="49" y="0"/>
                  </a:cubicBezTo>
                  <a:cubicBezTo>
                    <a:pt x="58" y="0"/>
                    <a:pt x="62" y="3"/>
                    <a:pt x="62" y="11"/>
                  </a:cubicBezTo>
                  <a:cubicBezTo>
                    <a:pt x="62" y="24"/>
                    <a:pt x="62" y="24"/>
                    <a:pt x="62" y="24"/>
                  </a:cubicBezTo>
                  <a:cubicBezTo>
                    <a:pt x="62" y="32"/>
                    <a:pt x="58" y="35"/>
                    <a:pt x="49" y="35"/>
                  </a:cubicBezTo>
                  <a:cubicBezTo>
                    <a:pt x="41" y="35"/>
                    <a:pt x="41" y="35"/>
                    <a:pt x="41" y="35"/>
                  </a:cubicBezTo>
                  <a:cubicBezTo>
                    <a:pt x="68" y="57"/>
                    <a:pt x="68" y="57"/>
                    <a:pt x="68" y="57"/>
                  </a:cubicBezTo>
                  <a:cubicBezTo>
                    <a:pt x="49" y="57"/>
                    <a:pt x="49" y="57"/>
                    <a:pt x="49" y="57"/>
                  </a:cubicBezTo>
                  <a:cubicBezTo>
                    <a:pt x="26" y="35"/>
                    <a:pt x="26" y="35"/>
                    <a:pt x="26" y="35"/>
                  </a:cubicBezTo>
                  <a:cubicBezTo>
                    <a:pt x="13" y="35"/>
                    <a:pt x="13" y="35"/>
                    <a:pt x="13" y="35"/>
                  </a:cubicBezTo>
                  <a:cubicBezTo>
                    <a:pt x="13" y="57"/>
                    <a:pt x="13" y="57"/>
                    <a:pt x="13" y="57"/>
                  </a:cubicBezTo>
                  <a:cubicBezTo>
                    <a:pt x="0" y="57"/>
                    <a:pt x="0" y="57"/>
                    <a:pt x="0" y="57"/>
                  </a:cubicBezTo>
                  <a:lnTo>
                    <a:pt x="0" y="0"/>
                  </a:lnTo>
                  <a:close/>
                  <a:moveTo>
                    <a:pt x="13" y="10"/>
                  </a:moveTo>
                  <a:cubicBezTo>
                    <a:pt x="13" y="26"/>
                    <a:pt x="13" y="26"/>
                    <a:pt x="13" y="26"/>
                  </a:cubicBezTo>
                  <a:cubicBezTo>
                    <a:pt x="43" y="26"/>
                    <a:pt x="43" y="26"/>
                    <a:pt x="43" y="26"/>
                  </a:cubicBezTo>
                  <a:cubicBezTo>
                    <a:pt x="47" y="26"/>
                    <a:pt x="49" y="25"/>
                    <a:pt x="49" y="21"/>
                  </a:cubicBezTo>
                  <a:cubicBezTo>
                    <a:pt x="49" y="14"/>
                    <a:pt x="49" y="14"/>
                    <a:pt x="49" y="14"/>
                  </a:cubicBezTo>
                  <a:cubicBezTo>
                    <a:pt x="49" y="11"/>
                    <a:pt x="47" y="10"/>
                    <a:pt x="43"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36"/>
            <p:cNvSpPr>
              <a:spLocks/>
            </p:cNvSpPr>
            <p:nvPr userDrawn="1"/>
          </p:nvSpPr>
          <p:spPr bwMode="auto">
            <a:xfrm>
              <a:off x="-7793038" y="18407063"/>
              <a:ext cx="223838" cy="206375"/>
            </a:xfrm>
            <a:custGeom>
              <a:avLst/>
              <a:gdLst>
                <a:gd name="T0" fmla="*/ 13 w 62"/>
                <a:gd name="T1" fmla="*/ 10 h 57"/>
                <a:gd name="T2" fmla="*/ 13 w 62"/>
                <a:gd name="T3" fmla="*/ 46 h 57"/>
                <a:gd name="T4" fmla="*/ 49 w 62"/>
                <a:gd name="T5" fmla="*/ 46 h 57"/>
                <a:gd name="T6" fmla="*/ 49 w 62"/>
                <a:gd name="T7" fmla="*/ 34 h 57"/>
                <a:gd name="T8" fmla="*/ 62 w 62"/>
                <a:gd name="T9" fmla="*/ 37 h 57"/>
                <a:gd name="T10" fmla="*/ 62 w 62"/>
                <a:gd name="T11" fmla="*/ 43 h 57"/>
                <a:gd name="T12" fmla="*/ 48 w 62"/>
                <a:gd name="T13" fmla="*/ 57 h 57"/>
                <a:gd name="T14" fmla="*/ 14 w 62"/>
                <a:gd name="T15" fmla="*/ 57 h 57"/>
                <a:gd name="T16" fmla="*/ 0 w 62"/>
                <a:gd name="T17" fmla="*/ 43 h 57"/>
                <a:gd name="T18" fmla="*/ 0 w 62"/>
                <a:gd name="T19" fmla="*/ 13 h 57"/>
                <a:gd name="T20" fmla="*/ 14 w 62"/>
                <a:gd name="T21" fmla="*/ 0 h 57"/>
                <a:gd name="T22" fmla="*/ 48 w 62"/>
                <a:gd name="T23" fmla="*/ 0 h 57"/>
                <a:gd name="T24" fmla="*/ 62 w 62"/>
                <a:gd name="T25" fmla="*/ 13 h 57"/>
                <a:gd name="T26" fmla="*/ 62 w 62"/>
                <a:gd name="T27" fmla="*/ 19 h 57"/>
                <a:gd name="T28" fmla="*/ 49 w 62"/>
                <a:gd name="T29" fmla="*/ 21 h 57"/>
                <a:gd name="T30" fmla="*/ 49 w 62"/>
                <a:gd name="T31" fmla="*/ 10 h 57"/>
                <a:gd name="T32" fmla="*/ 13 w 62"/>
                <a:gd name="T33"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7">
                  <a:moveTo>
                    <a:pt x="13" y="10"/>
                  </a:moveTo>
                  <a:cubicBezTo>
                    <a:pt x="13" y="46"/>
                    <a:pt x="13" y="46"/>
                    <a:pt x="13" y="46"/>
                  </a:cubicBezTo>
                  <a:cubicBezTo>
                    <a:pt x="49" y="46"/>
                    <a:pt x="49" y="46"/>
                    <a:pt x="49" y="46"/>
                  </a:cubicBezTo>
                  <a:cubicBezTo>
                    <a:pt x="49" y="34"/>
                    <a:pt x="49" y="34"/>
                    <a:pt x="49" y="34"/>
                  </a:cubicBezTo>
                  <a:cubicBezTo>
                    <a:pt x="62" y="37"/>
                    <a:pt x="62" y="37"/>
                    <a:pt x="62" y="37"/>
                  </a:cubicBezTo>
                  <a:cubicBezTo>
                    <a:pt x="62" y="43"/>
                    <a:pt x="62" y="43"/>
                    <a:pt x="62" y="43"/>
                  </a:cubicBezTo>
                  <a:cubicBezTo>
                    <a:pt x="62" y="54"/>
                    <a:pt x="59" y="57"/>
                    <a:pt x="48" y="57"/>
                  </a:cubicBezTo>
                  <a:cubicBezTo>
                    <a:pt x="14" y="57"/>
                    <a:pt x="14" y="57"/>
                    <a:pt x="14" y="57"/>
                  </a:cubicBezTo>
                  <a:cubicBezTo>
                    <a:pt x="4" y="57"/>
                    <a:pt x="0" y="54"/>
                    <a:pt x="0" y="43"/>
                  </a:cubicBezTo>
                  <a:cubicBezTo>
                    <a:pt x="0" y="13"/>
                    <a:pt x="0" y="13"/>
                    <a:pt x="0" y="13"/>
                  </a:cubicBezTo>
                  <a:cubicBezTo>
                    <a:pt x="0" y="3"/>
                    <a:pt x="4" y="0"/>
                    <a:pt x="14" y="0"/>
                  </a:cubicBezTo>
                  <a:cubicBezTo>
                    <a:pt x="48" y="0"/>
                    <a:pt x="48" y="0"/>
                    <a:pt x="48" y="0"/>
                  </a:cubicBezTo>
                  <a:cubicBezTo>
                    <a:pt x="59" y="0"/>
                    <a:pt x="62" y="3"/>
                    <a:pt x="62" y="13"/>
                  </a:cubicBezTo>
                  <a:cubicBezTo>
                    <a:pt x="62" y="19"/>
                    <a:pt x="62" y="19"/>
                    <a:pt x="62" y="19"/>
                  </a:cubicBezTo>
                  <a:cubicBezTo>
                    <a:pt x="49" y="21"/>
                    <a:pt x="49" y="21"/>
                    <a:pt x="49" y="21"/>
                  </a:cubicBezTo>
                  <a:cubicBezTo>
                    <a:pt x="49" y="10"/>
                    <a:pt x="49" y="10"/>
                    <a:pt x="49"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Freeform 37"/>
            <p:cNvSpPr>
              <a:spLocks/>
            </p:cNvSpPr>
            <p:nvPr userDrawn="1"/>
          </p:nvSpPr>
          <p:spPr bwMode="auto">
            <a:xfrm>
              <a:off x="-7432676" y="18407063"/>
              <a:ext cx="246063" cy="206375"/>
            </a:xfrm>
            <a:custGeom>
              <a:avLst/>
              <a:gdLst>
                <a:gd name="T0" fmla="*/ 0 w 155"/>
                <a:gd name="T1" fmla="*/ 0 h 130"/>
                <a:gd name="T2" fmla="*/ 30 w 155"/>
                <a:gd name="T3" fmla="*/ 0 h 130"/>
                <a:gd name="T4" fmla="*/ 30 w 155"/>
                <a:gd name="T5" fmla="*/ 50 h 130"/>
                <a:gd name="T6" fmla="*/ 123 w 155"/>
                <a:gd name="T7" fmla="*/ 50 h 130"/>
                <a:gd name="T8" fmla="*/ 123 w 155"/>
                <a:gd name="T9" fmla="*/ 0 h 130"/>
                <a:gd name="T10" fmla="*/ 155 w 155"/>
                <a:gd name="T11" fmla="*/ 0 h 130"/>
                <a:gd name="T12" fmla="*/ 155 w 155"/>
                <a:gd name="T13" fmla="*/ 130 h 130"/>
                <a:gd name="T14" fmla="*/ 123 w 155"/>
                <a:gd name="T15" fmla="*/ 130 h 130"/>
                <a:gd name="T16" fmla="*/ 123 w 155"/>
                <a:gd name="T17" fmla="*/ 73 h 130"/>
                <a:gd name="T18" fmla="*/ 30 w 155"/>
                <a:gd name="T19" fmla="*/ 73 h 130"/>
                <a:gd name="T20" fmla="*/ 30 w 155"/>
                <a:gd name="T21" fmla="*/ 130 h 130"/>
                <a:gd name="T22" fmla="*/ 0 w 155"/>
                <a:gd name="T23" fmla="*/ 130 h 130"/>
                <a:gd name="T24" fmla="*/ 0 w 155"/>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30">
                  <a:moveTo>
                    <a:pt x="0" y="0"/>
                  </a:moveTo>
                  <a:lnTo>
                    <a:pt x="30" y="0"/>
                  </a:lnTo>
                  <a:lnTo>
                    <a:pt x="30" y="50"/>
                  </a:lnTo>
                  <a:lnTo>
                    <a:pt x="123" y="50"/>
                  </a:lnTo>
                  <a:lnTo>
                    <a:pt x="123" y="0"/>
                  </a:lnTo>
                  <a:lnTo>
                    <a:pt x="155" y="0"/>
                  </a:lnTo>
                  <a:lnTo>
                    <a:pt x="155" y="130"/>
                  </a:lnTo>
                  <a:lnTo>
                    <a:pt x="123" y="130"/>
                  </a:lnTo>
                  <a:lnTo>
                    <a:pt x="123" y="73"/>
                  </a:lnTo>
                  <a:lnTo>
                    <a:pt x="30" y="73"/>
                  </a:lnTo>
                  <a:lnTo>
                    <a:pt x="30"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Freeform 38"/>
            <p:cNvSpPr>
              <a:spLocks noEditPoints="1"/>
            </p:cNvSpPr>
            <p:nvPr userDrawn="1"/>
          </p:nvSpPr>
          <p:spPr bwMode="auto">
            <a:xfrm>
              <a:off x="-16533813" y="18280063"/>
              <a:ext cx="1544638" cy="1089025"/>
            </a:xfrm>
            <a:custGeom>
              <a:avLst/>
              <a:gdLst>
                <a:gd name="T0" fmla="*/ 332 w 428"/>
                <a:gd name="T1" fmla="*/ 187 h 300"/>
                <a:gd name="T2" fmla="*/ 19 w 428"/>
                <a:gd name="T3" fmla="*/ 191 h 300"/>
                <a:gd name="T4" fmla="*/ 15 w 428"/>
                <a:gd name="T5" fmla="*/ 212 h 300"/>
                <a:gd name="T6" fmla="*/ 2 w 428"/>
                <a:gd name="T7" fmla="*/ 224 h 300"/>
                <a:gd name="T8" fmla="*/ 3 w 428"/>
                <a:gd name="T9" fmla="*/ 235 h 300"/>
                <a:gd name="T10" fmla="*/ 18 w 428"/>
                <a:gd name="T11" fmla="*/ 252 h 300"/>
                <a:gd name="T12" fmla="*/ 24 w 428"/>
                <a:gd name="T13" fmla="*/ 254 h 300"/>
                <a:gd name="T14" fmla="*/ 28 w 428"/>
                <a:gd name="T15" fmla="*/ 259 h 300"/>
                <a:gd name="T16" fmla="*/ 23 w 428"/>
                <a:gd name="T17" fmla="*/ 267 h 300"/>
                <a:gd name="T18" fmla="*/ 28 w 428"/>
                <a:gd name="T19" fmla="*/ 274 h 300"/>
                <a:gd name="T20" fmla="*/ 42 w 428"/>
                <a:gd name="T21" fmla="*/ 275 h 300"/>
                <a:gd name="T22" fmla="*/ 55 w 428"/>
                <a:gd name="T23" fmla="*/ 278 h 300"/>
                <a:gd name="T24" fmla="*/ 54 w 428"/>
                <a:gd name="T25" fmla="*/ 281 h 300"/>
                <a:gd name="T26" fmla="*/ 61 w 428"/>
                <a:gd name="T27" fmla="*/ 282 h 300"/>
                <a:gd name="T28" fmla="*/ 72 w 428"/>
                <a:gd name="T29" fmla="*/ 282 h 300"/>
                <a:gd name="T30" fmla="*/ 86 w 428"/>
                <a:gd name="T31" fmla="*/ 281 h 300"/>
                <a:gd name="T32" fmla="*/ 92 w 428"/>
                <a:gd name="T33" fmla="*/ 281 h 300"/>
                <a:gd name="T34" fmla="*/ 156 w 428"/>
                <a:gd name="T35" fmla="*/ 274 h 300"/>
                <a:gd name="T36" fmla="*/ 147 w 428"/>
                <a:gd name="T37" fmla="*/ 271 h 300"/>
                <a:gd name="T38" fmla="*/ 203 w 428"/>
                <a:gd name="T39" fmla="*/ 266 h 300"/>
                <a:gd name="T40" fmla="*/ 218 w 428"/>
                <a:gd name="T41" fmla="*/ 263 h 300"/>
                <a:gd name="T42" fmla="*/ 239 w 428"/>
                <a:gd name="T43" fmla="*/ 260 h 300"/>
                <a:gd name="T44" fmla="*/ 243 w 428"/>
                <a:gd name="T45" fmla="*/ 258 h 300"/>
                <a:gd name="T46" fmla="*/ 214 w 428"/>
                <a:gd name="T47" fmla="*/ 258 h 300"/>
                <a:gd name="T48" fmla="*/ 178 w 428"/>
                <a:gd name="T49" fmla="*/ 255 h 300"/>
                <a:gd name="T50" fmla="*/ 291 w 428"/>
                <a:gd name="T51" fmla="*/ 257 h 300"/>
                <a:gd name="T52" fmla="*/ 323 w 428"/>
                <a:gd name="T53" fmla="*/ 260 h 300"/>
                <a:gd name="T54" fmla="*/ 348 w 428"/>
                <a:gd name="T55" fmla="*/ 265 h 300"/>
                <a:gd name="T56" fmla="*/ 331 w 428"/>
                <a:gd name="T57" fmla="*/ 266 h 300"/>
                <a:gd name="T58" fmla="*/ 350 w 428"/>
                <a:gd name="T59" fmla="*/ 269 h 300"/>
                <a:gd name="T60" fmla="*/ 316 w 428"/>
                <a:gd name="T61" fmla="*/ 275 h 300"/>
                <a:gd name="T62" fmla="*/ 215 w 428"/>
                <a:gd name="T63" fmla="*/ 276 h 300"/>
                <a:gd name="T64" fmla="*/ 265 w 428"/>
                <a:gd name="T65" fmla="*/ 280 h 300"/>
                <a:gd name="T66" fmla="*/ 243 w 428"/>
                <a:gd name="T67" fmla="*/ 282 h 300"/>
                <a:gd name="T68" fmla="*/ 287 w 428"/>
                <a:gd name="T69" fmla="*/ 285 h 300"/>
                <a:gd name="T70" fmla="*/ 300 w 428"/>
                <a:gd name="T71" fmla="*/ 288 h 300"/>
                <a:gd name="T72" fmla="*/ 327 w 428"/>
                <a:gd name="T73" fmla="*/ 292 h 300"/>
                <a:gd name="T74" fmla="*/ 368 w 428"/>
                <a:gd name="T75" fmla="*/ 297 h 300"/>
                <a:gd name="T76" fmla="*/ 392 w 428"/>
                <a:gd name="T77" fmla="*/ 288 h 300"/>
                <a:gd name="T78" fmla="*/ 387 w 428"/>
                <a:gd name="T79" fmla="*/ 282 h 300"/>
                <a:gd name="T80" fmla="*/ 385 w 428"/>
                <a:gd name="T81" fmla="*/ 277 h 300"/>
                <a:gd name="T82" fmla="*/ 391 w 428"/>
                <a:gd name="T83" fmla="*/ 272 h 300"/>
                <a:gd name="T84" fmla="*/ 411 w 428"/>
                <a:gd name="T85" fmla="*/ 268 h 300"/>
                <a:gd name="T86" fmla="*/ 417 w 428"/>
                <a:gd name="T87" fmla="*/ 254 h 300"/>
                <a:gd name="T88" fmla="*/ 422 w 428"/>
                <a:gd name="T89" fmla="*/ 251 h 300"/>
                <a:gd name="T90" fmla="*/ 408 w 428"/>
                <a:gd name="T91" fmla="*/ 242 h 300"/>
                <a:gd name="T92" fmla="*/ 403 w 428"/>
                <a:gd name="T93" fmla="*/ 235 h 300"/>
                <a:gd name="T94" fmla="*/ 415 w 428"/>
                <a:gd name="T95" fmla="*/ 227 h 300"/>
                <a:gd name="T96" fmla="*/ 419 w 428"/>
                <a:gd name="T97" fmla="*/ 215 h 300"/>
                <a:gd name="T98" fmla="*/ 323 w 428"/>
                <a:gd name="T99" fmla="*/ 208 h 300"/>
                <a:gd name="T100" fmla="*/ 169 w 428"/>
                <a:gd name="T101" fmla="*/ 208 h 300"/>
                <a:gd name="T102" fmla="*/ 196 w 428"/>
                <a:gd name="T103" fmla="*/ 184 h 300"/>
                <a:gd name="T104" fmla="*/ 246 w 428"/>
                <a:gd name="T105" fmla="*/ 18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 h="300">
                  <a:moveTo>
                    <a:pt x="423" y="211"/>
                  </a:moveTo>
                  <a:cubicBezTo>
                    <a:pt x="428" y="208"/>
                    <a:pt x="419" y="196"/>
                    <a:pt x="415" y="193"/>
                  </a:cubicBezTo>
                  <a:cubicBezTo>
                    <a:pt x="412" y="191"/>
                    <a:pt x="404" y="192"/>
                    <a:pt x="398" y="191"/>
                  </a:cubicBezTo>
                  <a:cubicBezTo>
                    <a:pt x="376" y="190"/>
                    <a:pt x="354" y="188"/>
                    <a:pt x="332" y="187"/>
                  </a:cubicBezTo>
                  <a:cubicBezTo>
                    <a:pt x="332" y="0"/>
                    <a:pt x="332" y="0"/>
                    <a:pt x="332" y="0"/>
                  </a:cubicBezTo>
                  <a:cubicBezTo>
                    <a:pt x="92" y="0"/>
                    <a:pt x="92" y="0"/>
                    <a:pt x="92" y="0"/>
                  </a:cubicBezTo>
                  <a:cubicBezTo>
                    <a:pt x="92" y="188"/>
                    <a:pt x="92" y="188"/>
                    <a:pt x="92" y="188"/>
                  </a:cubicBezTo>
                  <a:cubicBezTo>
                    <a:pt x="68" y="189"/>
                    <a:pt x="43" y="189"/>
                    <a:pt x="19" y="191"/>
                  </a:cubicBezTo>
                  <a:cubicBezTo>
                    <a:pt x="17" y="191"/>
                    <a:pt x="17" y="191"/>
                    <a:pt x="15" y="191"/>
                  </a:cubicBezTo>
                  <a:cubicBezTo>
                    <a:pt x="12" y="193"/>
                    <a:pt x="11" y="200"/>
                    <a:pt x="9" y="201"/>
                  </a:cubicBezTo>
                  <a:cubicBezTo>
                    <a:pt x="9" y="201"/>
                    <a:pt x="12" y="207"/>
                    <a:pt x="9" y="207"/>
                  </a:cubicBezTo>
                  <a:cubicBezTo>
                    <a:pt x="6" y="210"/>
                    <a:pt x="14" y="210"/>
                    <a:pt x="15" y="212"/>
                  </a:cubicBezTo>
                  <a:cubicBezTo>
                    <a:pt x="12" y="216"/>
                    <a:pt x="2" y="216"/>
                    <a:pt x="1" y="220"/>
                  </a:cubicBezTo>
                  <a:cubicBezTo>
                    <a:pt x="1" y="221"/>
                    <a:pt x="0" y="222"/>
                    <a:pt x="2" y="223"/>
                  </a:cubicBezTo>
                  <a:cubicBezTo>
                    <a:pt x="0" y="224"/>
                    <a:pt x="0" y="224"/>
                    <a:pt x="0" y="224"/>
                  </a:cubicBezTo>
                  <a:cubicBezTo>
                    <a:pt x="2" y="224"/>
                    <a:pt x="2" y="224"/>
                    <a:pt x="2" y="224"/>
                  </a:cubicBezTo>
                  <a:cubicBezTo>
                    <a:pt x="5" y="225"/>
                    <a:pt x="2" y="226"/>
                    <a:pt x="3" y="227"/>
                  </a:cubicBezTo>
                  <a:cubicBezTo>
                    <a:pt x="3" y="227"/>
                    <a:pt x="2" y="228"/>
                    <a:pt x="1" y="227"/>
                  </a:cubicBezTo>
                  <a:cubicBezTo>
                    <a:pt x="3" y="230"/>
                    <a:pt x="3" y="230"/>
                    <a:pt x="3" y="230"/>
                  </a:cubicBezTo>
                  <a:cubicBezTo>
                    <a:pt x="2" y="231"/>
                    <a:pt x="5" y="234"/>
                    <a:pt x="3" y="235"/>
                  </a:cubicBezTo>
                  <a:cubicBezTo>
                    <a:pt x="11" y="236"/>
                    <a:pt x="7" y="241"/>
                    <a:pt x="13" y="243"/>
                  </a:cubicBezTo>
                  <a:cubicBezTo>
                    <a:pt x="11" y="245"/>
                    <a:pt x="18" y="246"/>
                    <a:pt x="13" y="247"/>
                  </a:cubicBezTo>
                  <a:cubicBezTo>
                    <a:pt x="14" y="249"/>
                    <a:pt x="17" y="250"/>
                    <a:pt x="19" y="251"/>
                  </a:cubicBezTo>
                  <a:cubicBezTo>
                    <a:pt x="18" y="252"/>
                    <a:pt x="18" y="252"/>
                    <a:pt x="18" y="252"/>
                  </a:cubicBezTo>
                  <a:cubicBezTo>
                    <a:pt x="19" y="252"/>
                    <a:pt x="19" y="253"/>
                    <a:pt x="20" y="253"/>
                  </a:cubicBezTo>
                  <a:cubicBezTo>
                    <a:pt x="19" y="253"/>
                    <a:pt x="21" y="252"/>
                    <a:pt x="21" y="252"/>
                  </a:cubicBezTo>
                  <a:cubicBezTo>
                    <a:pt x="22" y="254"/>
                    <a:pt x="22" y="254"/>
                    <a:pt x="22" y="254"/>
                  </a:cubicBezTo>
                  <a:cubicBezTo>
                    <a:pt x="24" y="254"/>
                    <a:pt x="24" y="254"/>
                    <a:pt x="24" y="254"/>
                  </a:cubicBezTo>
                  <a:cubicBezTo>
                    <a:pt x="27" y="253"/>
                    <a:pt x="33" y="256"/>
                    <a:pt x="36" y="253"/>
                  </a:cubicBezTo>
                  <a:cubicBezTo>
                    <a:pt x="37" y="253"/>
                    <a:pt x="38" y="254"/>
                    <a:pt x="39" y="255"/>
                  </a:cubicBezTo>
                  <a:cubicBezTo>
                    <a:pt x="34" y="256"/>
                    <a:pt x="34" y="258"/>
                    <a:pt x="29" y="258"/>
                  </a:cubicBezTo>
                  <a:cubicBezTo>
                    <a:pt x="27" y="258"/>
                    <a:pt x="30" y="259"/>
                    <a:pt x="28" y="259"/>
                  </a:cubicBezTo>
                  <a:cubicBezTo>
                    <a:pt x="27" y="261"/>
                    <a:pt x="25" y="262"/>
                    <a:pt x="27" y="263"/>
                  </a:cubicBezTo>
                  <a:cubicBezTo>
                    <a:pt x="26" y="264"/>
                    <a:pt x="25" y="264"/>
                    <a:pt x="25" y="265"/>
                  </a:cubicBezTo>
                  <a:cubicBezTo>
                    <a:pt x="26" y="264"/>
                    <a:pt x="29" y="265"/>
                    <a:pt x="30" y="264"/>
                  </a:cubicBezTo>
                  <a:cubicBezTo>
                    <a:pt x="29" y="266"/>
                    <a:pt x="25" y="266"/>
                    <a:pt x="23" y="267"/>
                  </a:cubicBezTo>
                  <a:cubicBezTo>
                    <a:pt x="23" y="268"/>
                    <a:pt x="25" y="269"/>
                    <a:pt x="24" y="270"/>
                  </a:cubicBezTo>
                  <a:cubicBezTo>
                    <a:pt x="23" y="270"/>
                    <a:pt x="26" y="270"/>
                    <a:pt x="25" y="271"/>
                  </a:cubicBezTo>
                  <a:cubicBezTo>
                    <a:pt x="29" y="271"/>
                    <a:pt x="23" y="273"/>
                    <a:pt x="25" y="272"/>
                  </a:cubicBezTo>
                  <a:cubicBezTo>
                    <a:pt x="28" y="274"/>
                    <a:pt x="28" y="274"/>
                    <a:pt x="28" y="274"/>
                  </a:cubicBezTo>
                  <a:cubicBezTo>
                    <a:pt x="30" y="275"/>
                    <a:pt x="33" y="274"/>
                    <a:pt x="33" y="276"/>
                  </a:cubicBezTo>
                  <a:cubicBezTo>
                    <a:pt x="36" y="275"/>
                    <a:pt x="36" y="275"/>
                    <a:pt x="36" y="275"/>
                  </a:cubicBezTo>
                  <a:cubicBezTo>
                    <a:pt x="37" y="276"/>
                    <a:pt x="39" y="276"/>
                    <a:pt x="39" y="277"/>
                  </a:cubicBezTo>
                  <a:cubicBezTo>
                    <a:pt x="41" y="277"/>
                    <a:pt x="41" y="276"/>
                    <a:pt x="42" y="275"/>
                  </a:cubicBezTo>
                  <a:cubicBezTo>
                    <a:pt x="43" y="276"/>
                    <a:pt x="43" y="276"/>
                    <a:pt x="43" y="276"/>
                  </a:cubicBezTo>
                  <a:cubicBezTo>
                    <a:pt x="43" y="275"/>
                    <a:pt x="44" y="274"/>
                    <a:pt x="46" y="275"/>
                  </a:cubicBezTo>
                  <a:cubicBezTo>
                    <a:pt x="45" y="276"/>
                    <a:pt x="50" y="276"/>
                    <a:pt x="52" y="277"/>
                  </a:cubicBezTo>
                  <a:cubicBezTo>
                    <a:pt x="52" y="279"/>
                    <a:pt x="55" y="276"/>
                    <a:pt x="55" y="278"/>
                  </a:cubicBezTo>
                  <a:cubicBezTo>
                    <a:pt x="54" y="279"/>
                    <a:pt x="50" y="279"/>
                    <a:pt x="51" y="279"/>
                  </a:cubicBezTo>
                  <a:cubicBezTo>
                    <a:pt x="52" y="280"/>
                    <a:pt x="52" y="280"/>
                    <a:pt x="52" y="280"/>
                  </a:cubicBezTo>
                  <a:cubicBezTo>
                    <a:pt x="53" y="280"/>
                    <a:pt x="53" y="280"/>
                    <a:pt x="53" y="280"/>
                  </a:cubicBezTo>
                  <a:cubicBezTo>
                    <a:pt x="53" y="280"/>
                    <a:pt x="54" y="280"/>
                    <a:pt x="54" y="281"/>
                  </a:cubicBezTo>
                  <a:cubicBezTo>
                    <a:pt x="55" y="280"/>
                    <a:pt x="55" y="280"/>
                    <a:pt x="55" y="280"/>
                  </a:cubicBezTo>
                  <a:cubicBezTo>
                    <a:pt x="56" y="280"/>
                    <a:pt x="58" y="280"/>
                    <a:pt x="58" y="280"/>
                  </a:cubicBezTo>
                  <a:cubicBezTo>
                    <a:pt x="59" y="280"/>
                    <a:pt x="58" y="279"/>
                    <a:pt x="61" y="279"/>
                  </a:cubicBezTo>
                  <a:cubicBezTo>
                    <a:pt x="63" y="280"/>
                    <a:pt x="60" y="281"/>
                    <a:pt x="61" y="282"/>
                  </a:cubicBezTo>
                  <a:cubicBezTo>
                    <a:pt x="63" y="282"/>
                    <a:pt x="66" y="282"/>
                    <a:pt x="67" y="282"/>
                  </a:cubicBezTo>
                  <a:cubicBezTo>
                    <a:pt x="68" y="284"/>
                    <a:pt x="62" y="283"/>
                    <a:pt x="61" y="284"/>
                  </a:cubicBezTo>
                  <a:cubicBezTo>
                    <a:pt x="66" y="284"/>
                    <a:pt x="68" y="282"/>
                    <a:pt x="73" y="283"/>
                  </a:cubicBezTo>
                  <a:cubicBezTo>
                    <a:pt x="72" y="282"/>
                    <a:pt x="72" y="282"/>
                    <a:pt x="72" y="282"/>
                  </a:cubicBezTo>
                  <a:cubicBezTo>
                    <a:pt x="74" y="282"/>
                    <a:pt x="74" y="282"/>
                    <a:pt x="74" y="282"/>
                  </a:cubicBezTo>
                  <a:cubicBezTo>
                    <a:pt x="75" y="281"/>
                    <a:pt x="75" y="282"/>
                    <a:pt x="76" y="282"/>
                  </a:cubicBezTo>
                  <a:cubicBezTo>
                    <a:pt x="78" y="281"/>
                    <a:pt x="78" y="281"/>
                    <a:pt x="78" y="281"/>
                  </a:cubicBezTo>
                  <a:cubicBezTo>
                    <a:pt x="82" y="283"/>
                    <a:pt x="83" y="279"/>
                    <a:pt x="86" y="281"/>
                  </a:cubicBezTo>
                  <a:cubicBezTo>
                    <a:pt x="87" y="279"/>
                    <a:pt x="95" y="280"/>
                    <a:pt x="97" y="277"/>
                  </a:cubicBezTo>
                  <a:cubicBezTo>
                    <a:pt x="99" y="278"/>
                    <a:pt x="95" y="278"/>
                    <a:pt x="98" y="279"/>
                  </a:cubicBezTo>
                  <a:cubicBezTo>
                    <a:pt x="92" y="281"/>
                    <a:pt x="92" y="281"/>
                    <a:pt x="92" y="281"/>
                  </a:cubicBezTo>
                  <a:cubicBezTo>
                    <a:pt x="92" y="281"/>
                    <a:pt x="92" y="281"/>
                    <a:pt x="92" y="281"/>
                  </a:cubicBezTo>
                  <a:cubicBezTo>
                    <a:pt x="98" y="279"/>
                    <a:pt x="98" y="279"/>
                    <a:pt x="98" y="279"/>
                  </a:cubicBezTo>
                  <a:cubicBezTo>
                    <a:pt x="97" y="279"/>
                    <a:pt x="97" y="279"/>
                    <a:pt x="97" y="279"/>
                  </a:cubicBezTo>
                  <a:cubicBezTo>
                    <a:pt x="107" y="281"/>
                    <a:pt x="111" y="273"/>
                    <a:pt x="122" y="275"/>
                  </a:cubicBezTo>
                  <a:cubicBezTo>
                    <a:pt x="133" y="274"/>
                    <a:pt x="145" y="272"/>
                    <a:pt x="156" y="274"/>
                  </a:cubicBezTo>
                  <a:cubicBezTo>
                    <a:pt x="155" y="273"/>
                    <a:pt x="152" y="274"/>
                    <a:pt x="153" y="273"/>
                  </a:cubicBezTo>
                  <a:cubicBezTo>
                    <a:pt x="153" y="273"/>
                    <a:pt x="153" y="272"/>
                    <a:pt x="154" y="272"/>
                  </a:cubicBezTo>
                  <a:cubicBezTo>
                    <a:pt x="148" y="272"/>
                    <a:pt x="148" y="272"/>
                    <a:pt x="148" y="272"/>
                  </a:cubicBezTo>
                  <a:cubicBezTo>
                    <a:pt x="147" y="272"/>
                    <a:pt x="146" y="272"/>
                    <a:pt x="147" y="271"/>
                  </a:cubicBezTo>
                  <a:cubicBezTo>
                    <a:pt x="168" y="269"/>
                    <a:pt x="185" y="268"/>
                    <a:pt x="206" y="268"/>
                  </a:cubicBezTo>
                  <a:cubicBezTo>
                    <a:pt x="208" y="266"/>
                    <a:pt x="208" y="266"/>
                    <a:pt x="208" y="266"/>
                  </a:cubicBezTo>
                  <a:cubicBezTo>
                    <a:pt x="203" y="266"/>
                    <a:pt x="203" y="266"/>
                    <a:pt x="203" y="266"/>
                  </a:cubicBezTo>
                  <a:cubicBezTo>
                    <a:pt x="203" y="266"/>
                    <a:pt x="203" y="266"/>
                    <a:pt x="203" y="266"/>
                  </a:cubicBezTo>
                  <a:cubicBezTo>
                    <a:pt x="221" y="265"/>
                    <a:pt x="239" y="264"/>
                    <a:pt x="258" y="264"/>
                  </a:cubicBezTo>
                  <a:cubicBezTo>
                    <a:pt x="252" y="265"/>
                    <a:pt x="247" y="263"/>
                    <a:pt x="243" y="264"/>
                  </a:cubicBezTo>
                  <a:cubicBezTo>
                    <a:pt x="242" y="264"/>
                    <a:pt x="241" y="264"/>
                    <a:pt x="242" y="263"/>
                  </a:cubicBezTo>
                  <a:cubicBezTo>
                    <a:pt x="218" y="263"/>
                    <a:pt x="218" y="263"/>
                    <a:pt x="218" y="263"/>
                  </a:cubicBezTo>
                  <a:cubicBezTo>
                    <a:pt x="215" y="263"/>
                    <a:pt x="215" y="263"/>
                    <a:pt x="215" y="263"/>
                  </a:cubicBezTo>
                  <a:cubicBezTo>
                    <a:pt x="215" y="262"/>
                    <a:pt x="216" y="262"/>
                    <a:pt x="217" y="262"/>
                  </a:cubicBezTo>
                  <a:cubicBezTo>
                    <a:pt x="233" y="261"/>
                    <a:pt x="251" y="262"/>
                    <a:pt x="267" y="261"/>
                  </a:cubicBezTo>
                  <a:cubicBezTo>
                    <a:pt x="258" y="260"/>
                    <a:pt x="247" y="262"/>
                    <a:pt x="239" y="260"/>
                  </a:cubicBezTo>
                  <a:cubicBezTo>
                    <a:pt x="235" y="260"/>
                    <a:pt x="230" y="262"/>
                    <a:pt x="226" y="260"/>
                  </a:cubicBezTo>
                  <a:cubicBezTo>
                    <a:pt x="228" y="258"/>
                    <a:pt x="232" y="260"/>
                    <a:pt x="235" y="258"/>
                  </a:cubicBezTo>
                  <a:cubicBezTo>
                    <a:pt x="235" y="259"/>
                    <a:pt x="236" y="259"/>
                    <a:pt x="236" y="259"/>
                  </a:cubicBezTo>
                  <a:cubicBezTo>
                    <a:pt x="243" y="258"/>
                    <a:pt x="243" y="258"/>
                    <a:pt x="243" y="258"/>
                  </a:cubicBezTo>
                  <a:cubicBezTo>
                    <a:pt x="246" y="259"/>
                    <a:pt x="252" y="258"/>
                    <a:pt x="254" y="258"/>
                  </a:cubicBezTo>
                  <a:cubicBezTo>
                    <a:pt x="248" y="258"/>
                    <a:pt x="240" y="257"/>
                    <a:pt x="236" y="259"/>
                  </a:cubicBezTo>
                  <a:cubicBezTo>
                    <a:pt x="235" y="259"/>
                    <a:pt x="235" y="258"/>
                    <a:pt x="235" y="258"/>
                  </a:cubicBezTo>
                  <a:cubicBezTo>
                    <a:pt x="214" y="258"/>
                    <a:pt x="214" y="258"/>
                    <a:pt x="214" y="258"/>
                  </a:cubicBezTo>
                  <a:cubicBezTo>
                    <a:pt x="215" y="257"/>
                    <a:pt x="217" y="257"/>
                    <a:pt x="219" y="256"/>
                  </a:cubicBezTo>
                  <a:cubicBezTo>
                    <a:pt x="217" y="256"/>
                    <a:pt x="217" y="256"/>
                    <a:pt x="217" y="256"/>
                  </a:cubicBezTo>
                  <a:cubicBezTo>
                    <a:pt x="206" y="257"/>
                    <a:pt x="193" y="255"/>
                    <a:pt x="179" y="256"/>
                  </a:cubicBezTo>
                  <a:cubicBezTo>
                    <a:pt x="178" y="255"/>
                    <a:pt x="178" y="255"/>
                    <a:pt x="178" y="255"/>
                  </a:cubicBezTo>
                  <a:cubicBezTo>
                    <a:pt x="180" y="253"/>
                    <a:pt x="185" y="255"/>
                    <a:pt x="188" y="254"/>
                  </a:cubicBezTo>
                  <a:cubicBezTo>
                    <a:pt x="189" y="255"/>
                    <a:pt x="191" y="255"/>
                    <a:pt x="192" y="254"/>
                  </a:cubicBezTo>
                  <a:cubicBezTo>
                    <a:pt x="228" y="253"/>
                    <a:pt x="272" y="254"/>
                    <a:pt x="308" y="256"/>
                  </a:cubicBezTo>
                  <a:cubicBezTo>
                    <a:pt x="303" y="258"/>
                    <a:pt x="297" y="256"/>
                    <a:pt x="291" y="257"/>
                  </a:cubicBezTo>
                  <a:cubicBezTo>
                    <a:pt x="302" y="257"/>
                    <a:pt x="302" y="257"/>
                    <a:pt x="302" y="257"/>
                  </a:cubicBezTo>
                  <a:cubicBezTo>
                    <a:pt x="303" y="259"/>
                    <a:pt x="307" y="257"/>
                    <a:pt x="308" y="259"/>
                  </a:cubicBezTo>
                  <a:cubicBezTo>
                    <a:pt x="311" y="259"/>
                    <a:pt x="316" y="259"/>
                    <a:pt x="318" y="259"/>
                  </a:cubicBezTo>
                  <a:cubicBezTo>
                    <a:pt x="320" y="260"/>
                    <a:pt x="323" y="259"/>
                    <a:pt x="323" y="260"/>
                  </a:cubicBezTo>
                  <a:cubicBezTo>
                    <a:pt x="323" y="261"/>
                    <a:pt x="321" y="260"/>
                    <a:pt x="321" y="261"/>
                  </a:cubicBezTo>
                  <a:cubicBezTo>
                    <a:pt x="324" y="260"/>
                    <a:pt x="326" y="262"/>
                    <a:pt x="329" y="262"/>
                  </a:cubicBezTo>
                  <a:cubicBezTo>
                    <a:pt x="328" y="264"/>
                    <a:pt x="298" y="263"/>
                    <a:pt x="298" y="263"/>
                  </a:cubicBezTo>
                  <a:cubicBezTo>
                    <a:pt x="306" y="264"/>
                    <a:pt x="340" y="264"/>
                    <a:pt x="348" y="265"/>
                  </a:cubicBezTo>
                  <a:cubicBezTo>
                    <a:pt x="341" y="267"/>
                    <a:pt x="335" y="264"/>
                    <a:pt x="329" y="265"/>
                  </a:cubicBezTo>
                  <a:cubicBezTo>
                    <a:pt x="329" y="264"/>
                    <a:pt x="329" y="264"/>
                    <a:pt x="329" y="264"/>
                  </a:cubicBezTo>
                  <a:cubicBezTo>
                    <a:pt x="297" y="264"/>
                    <a:pt x="297" y="264"/>
                    <a:pt x="297" y="264"/>
                  </a:cubicBezTo>
                  <a:cubicBezTo>
                    <a:pt x="299" y="266"/>
                    <a:pt x="330" y="264"/>
                    <a:pt x="331" y="266"/>
                  </a:cubicBezTo>
                  <a:cubicBezTo>
                    <a:pt x="322" y="266"/>
                    <a:pt x="284" y="265"/>
                    <a:pt x="274" y="265"/>
                  </a:cubicBezTo>
                  <a:cubicBezTo>
                    <a:pt x="283" y="266"/>
                    <a:pt x="319" y="266"/>
                    <a:pt x="327" y="267"/>
                  </a:cubicBezTo>
                  <a:cubicBezTo>
                    <a:pt x="336" y="267"/>
                    <a:pt x="344" y="268"/>
                    <a:pt x="352" y="269"/>
                  </a:cubicBezTo>
                  <a:cubicBezTo>
                    <a:pt x="352" y="269"/>
                    <a:pt x="351" y="269"/>
                    <a:pt x="350" y="269"/>
                  </a:cubicBezTo>
                  <a:cubicBezTo>
                    <a:pt x="356" y="272"/>
                    <a:pt x="356" y="272"/>
                    <a:pt x="356" y="272"/>
                  </a:cubicBezTo>
                  <a:cubicBezTo>
                    <a:pt x="344" y="274"/>
                    <a:pt x="334" y="273"/>
                    <a:pt x="322" y="273"/>
                  </a:cubicBezTo>
                  <a:cubicBezTo>
                    <a:pt x="331" y="275"/>
                    <a:pt x="341" y="272"/>
                    <a:pt x="349" y="275"/>
                  </a:cubicBezTo>
                  <a:cubicBezTo>
                    <a:pt x="338" y="276"/>
                    <a:pt x="326" y="273"/>
                    <a:pt x="316" y="275"/>
                  </a:cubicBezTo>
                  <a:cubicBezTo>
                    <a:pt x="298" y="275"/>
                    <a:pt x="279" y="275"/>
                    <a:pt x="263" y="276"/>
                  </a:cubicBezTo>
                  <a:cubicBezTo>
                    <a:pt x="260" y="276"/>
                    <a:pt x="257" y="276"/>
                    <a:pt x="254" y="275"/>
                  </a:cubicBezTo>
                  <a:cubicBezTo>
                    <a:pt x="253" y="275"/>
                    <a:pt x="252" y="275"/>
                    <a:pt x="251" y="276"/>
                  </a:cubicBezTo>
                  <a:cubicBezTo>
                    <a:pt x="239" y="275"/>
                    <a:pt x="227" y="276"/>
                    <a:pt x="215" y="276"/>
                  </a:cubicBezTo>
                  <a:cubicBezTo>
                    <a:pt x="224" y="277"/>
                    <a:pt x="201" y="278"/>
                    <a:pt x="191" y="278"/>
                  </a:cubicBezTo>
                  <a:cubicBezTo>
                    <a:pt x="200" y="279"/>
                    <a:pt x="249" y="277"/>
                    <a:pt x="247" y="278"/>
                  </a:cubicBezTo>
                  <a:cubicBezTo>
                    <a:pt x="250" y="278"/>
                    <a:pt x="253" y="277"/>
                    <a:pt x="255" y="279"/>
                  </a:cubicBezTo>
                  <a:cubicBezTo>
                    <a:pt x="259" y="279"/>
                    <a:pt x="262" y="279"/>
                    <a:pt x="265" y="280"/>
                  </a:cubicBezTo>
                  <a:cubicBezTo>
                    <a:pt x="252" y="280"/>
                    <a:pt x="237" y="280"/>
                    <a:pt x="224" y="281"/>
                  </a:cubicBezTo>
                  <a:cubicBezTo>
                    <a:pt x="248" y="281"/>
                    <a:pt x="248" y="281"/>
                    <a:pt x="248" y="281"/>
                  </a:cubicBezTo>
                  <a:cubicBezTo>
                    <a:pt x="248" y="281"/>
                    <a:pt x="248" y="281"/>
                    <a:pt x="248" y="281"/>
                  </a:cubicBezTo>
                  <a:cubicBezTo>
                    <a:pt x="246" y="282"/>
                    <a:pt x="245" y="282"/>
                    <a:pt x="243" y="282"/>
                  </a:cubicBezTo>
                  <a:cubicBezTo>
                    <a:pt x="254" y="284"/>
                    <a:pt x="266" y="282"/>
                    <a:pt x="277" y="284"/>
                  </a:cubicBezTo>
                  <a:cubicBezTo>
                    <a:pt x="277" y="284"/>
                    <a:pt x="277" y="284"/>
                    <a:pt x="277" y="284"/>
                  </a:cubicBezTo>
                  <a:cubicBezTo>
                    <a:pt x="271" y="284"/>
                    <a:pt x="271" y="284"/>
                    <a:pt x="271" y="284"/>
                  </a:cubicBezTo>
                  <a:cubicBezTo>
                    <a:pt x="276" y="285"/>
                    <a:pt x="281" y="285"/>
                    <a:pt x="287" y="285"/>
                  </a:cubicBezTo>
                  <a:cubicBezTo>
                    <a:pt x="293" y="286"/>
                    <a:pt x="299" y="285"/>
                    <a:pt x="304" y="286"/>
                  </a:cubicBezTo>
                  <a:cubicBezTo>
                    <a:pt x="301" y="287"/>
                    <a:pt x="298" y="287"/>
                    <a:pt x="296" y="287"/>
                  </a:cubicBezTo>
                  <a:cubicBezTo>
                    <a:pt x="297" y="287"/>
                    <a:pt x="299" y="287"/>
                    <a:pt x="300" y="288"/>
                  </a:cubicBezTo>
                  <a:cubicBezTo>
                    <a:pt x="300" y="288"/>
                    <a:pt x="300" y="288"/>
                    <a:pt x="300" y="288"/>
                  </a:cubicBezTo>
                  <a:cubicBezTo>
                    <a:pt x="302" y="290"/>
                    <a:pt x="305" y="287"/>
                    <a:pt x="307" y="289"/>
                  </a:cubicBezTo>
                  <a:cubicBezTo>
                    <a:pt x="307" y="289"/>
                    <a:pt x="307" y="289"/>
                    <a:pt x="306" y="290"/>
                  </a:cubicBezTo>
                  <a:cubicBezTo>
                    <a:pt x="312" y="290"/>
                    <a:pt x="318" y="291"/>
                    <a:pt x="325" y="290"/>
                  </a:cubicBezTo>
                  <a:cubicBezTo>
                    <a:pt x="327" y="292"/>
                    <a:pt x="327" y="292"/>
                    <a:pt x="327" y="292"/>
                  </a:cubicBezTo>
                  <a:cubicBezTo>
                    <a:pt x="336" y="293"/>
                    <a:pt x="346" y="292"/>
                    <a:pt x="354" y="294"/>
                  </a:cubicBezTo>
                  <a:cubicBezTo>
                    <a:pt x="354" y="295"/>
                    <a:pt x="354" y="295"/>
                    <a:pt x="354" y="295"/>
                  </a:cubicBezTo>
                  <a:cubicBezTo>
                    <a:pt x="358" y="295"/>
                    <a:pt x="360" y="297"/>
                    <a:pt x="364" y="296"/>
                  </a:cubicBezTo>
                  <a:cubicBezTo>
                    <a:pt x="365" y="297"/>
                    <a:pt x="368" y="296"/>
                    <a:pt x="368" y="297"/>
                  </a:cubicBezTo>
                  <a:cubicBezTo>
                    <a:pt x="366" y="297"/>
                    <a:pt x="365" y="298"/>
                    <a:pt x="362" y="298"/>
                  </a:cubicBezTo>
                  <a:cubicBezTo>
                    <a:pt x="369" y="298"/>
                    <a:pt x="378" y="300"/>
                    <a:pt x="384" y="298"/>
                  </a:cubicBezTo>
                  <a:cubicBezTo>
                    <a:pt x="384" y="297"/>
                    <a:pt x="383" y="296"/>
                    <a:pt x="385" y="295"/>
                  </a:cubicBezTo>
                  <a:cubicBezTo>
                    <a:pt x="390" y="293"/>
                    <a:pt x="390" y="291"/>
                    <a:pt x="392" y="288"/>
                  </a:cubicBezTo>
                  <a:cubicBezTo>
                    <a:pt x="391" y="288"/>
                    <a:pt x="390" y="288"/>
                    <a:pt x="390" y="287"/>
                  </a:cubicBezTo>
                  <a:cubicBezTo>
                    <a:pt x="390" y="287"/>
                    <a:pt x="390" y="287"/>
                    <a:pt x="391" y="287"/>
                  </a:cubicBezTo>
                  <a:cubicBezTo>
                    <a:pt x="388" y="285"/>
                    <a:pt x="390" y="284"/>
                    <a:pt x="387" y="283"/>
                  </a:cubicBezTo>
                  <a:cubicBezTo>
                    <a:pt x="387" y="283"/>
                    <a:pt x="387" y="282"/>
                    <a:pt x="387" y="282"/>
                  </a:cubicBezTo>
                  <a:cubicBezTo>
                    <a:pt x="387" y="282"/>
                    <a:pt x="386" y="282"/>
                    <a:pt x="385" y="282"/>
                  </a:cubicBezTo>
                  <a:cubicBezTo>
                    <a:pt x="387" y="280"/>
                    <a:pt x="383" y="279"/>
                    <a:pt x="385" y="278"/>
                  </a:cubicBezTo>
                  <a:cubicBezTo>
                    <a:pt x="385" y="278"/>
                    <a:pt x="385" y="278"/>
                    <a:pt x="385" y="278"/>
                  </a:cubicBezTo>
                  <a:cubicBezTo>
                    <a:pt x="385" y="277"/>
                    <a:pt x="385" y="277"/>
                    <a:pt x="385" y="277"/>
                  </a:cubicBezTo>
                  <a:cubicBezTo>
                    <a:pt x="387" y="276"/>
                    <a:pt x="388" y="277"/>
                    <a:pt x="390" y="277"/>
                  </a:cubicBezTo>
                  <a:cubicBezTo>
                    <a:pt x="392" y="276"/>
                    <a:pt x="388" y="274"/>
                    <a:pt x="391" y="274"/>
                  </a:cubicBezTo>
                  <a:cubicBezTo>
                    <a:pt x="390" y="274"/>
                    <a:pt x="390" y="273"/>
                    <a:pt x="389" y="273"/>
                  </a:cubicBezTo>
                  <a:cubicBezTo>
                    <a:pt x="391" y="272"/>
                    <a:pt x="391" y="272"/>
                    <a:pt x="391" y="272"/>
                  </a:cubicBezTo>
                  <a:cubicBezTo>
                    <a:pt x="393" y="272"/>
                    <a:pt x="395" y="272"/>
                    <a:pt x="397" y="272"/>
                  </a:cubicBezTo>
                  <a:cubicBezTo>
                    <a:pt x="398" y="270"/>
                    <a:pt x="401" y="272"/>
                    <a:pt x="404" y="272"/>
                  </a:cubicBezTo>
                  <a:cubicBezTo>
                    <a:pt x="406" y="271"/>
                    <a:pt x="409" y="270"/>
                    <a:pt x="407" y="269"/>
                  </a:cubicBezTo>
                  <a:cubicBezTo>
                    <a:pt x="408" y="268"/>
                    <a:pt x="410" y="267"/>
                    <a:pt x="411" y="268"/>
                  </a:cubicBezTo>
                  <a:cubicBezTo>
                    <a:pt x="407" y="265"/>
                    <a:pt x="418" y="265"/>
                    <a:pt x="415" y="262"/>
                  </a:cubicBezTo>
                  <a:cubicBezTo>
                    <a:pt x="412" y="261"/>
                    <a:pt x="414" y="258"/>
                    <a:pt x="410" y="257"/>
                  </a:cubicBezTo>
                  <a:cubicBezTo>
                    <a:pt x="415" y="253"/>
                    <a:pt x="414" y="260"/>
                    <a:pt x="418" y="258"/>
                  </a:cubicBezTo>
                  <a:cubicBezTo>
                    <a:pt x="416" y="257"/>
                    <a:pt x="419" y="255"/>
                    <a:pt x="417" y="254"/>
                  </a:cubicBezTo>
                  <a:cubicBezTo>
                    <a:pt x="416" y="255"/>
                    <a:pt x="414" y="255"/>
                    <a:pt x="414" y="254"/>
                  </a:cubicBezTo>
                  <a:cubicBezTo>
                    <a:pt x="414" y="253"/>
                    <a:pt x="411" y="252"/>
                    <a:pt x="414" y="251"/>
                  </a:cubicBezTo>
                  <a:cubicBezTo>
                    <a:pt x="417" y="253"/>
                    <a:pt x="421" y="251"/>
                    <a:pt x="422" y="252"/>
                  </a:cubicBezTo>
                  <a:cubicBezTo>
                    <a:pt x="423" y="252"/>
                    <a:pt x="420" y="251"/>
                    <a:pt x="422" y="251"/>
                  </a:cubicBezTo>
                  <a:cubicBezTo>
                    <a:pt x="419" y="251"/>
                    <a:pt x="419" y="249"/>
                    <a:pt x="418" y="249"/>
                  </a:cubicBezTo>
                  <a:cubicBezTo>
                    <a:pt x="419" y="248"/>
                    <a:pt x="421" y="248"/>
                    <a:pt x="420" y="247"/>
                  </a:cubicBezTo>
                  <a:cubicBezTo>
                    <a:pt x="419" y="247"/>
                    <a:pt x="418" y="247"/>
                    <a:pt x="418" y="248"/>
                  </a:cubicBezTo>
                  <a:cubicBezTo>
                    <a:pt x="408" y="242"/>
                    <a:pt x="408" y="242"/>
                    <a:pt x="408" y="242"/>
                  </a:cubicBezTo>
                  <a:cubicBezTo>
                    <a:pt x="408" y="241"/>
                    <a:pt x="409" y="242"/>
                    <a:pt x="410" y="242"/>
                  </a:cubicBezTo>
                  <a:cubicBezTo>
                    <a:pt x="403" y="239"/>
                    <a:pt x="403" y="239"/>
                    <a:pt x="403" y="239"/>
                  </a:cubicBezTo>
                  <a:cubicBezTo>
                    <a:pt x="403" y="238"/>
                    <a:pt x="402" y="236"/>
                    <a:pt x="402" y="235"/>
                  </a:cubicBezTo>
                  <a:cubicBezTo>
                    <a:pt x="402" y="235"/>
                    <a:pt x="402" y="235"/>
                    <a:pt x="403" y="235"/>
                  </a:cubicBezTo>
                  <a:cubicBezTo>
                    <a:pt x="401" y="233"/>
                    <a:pt x="401" y="233"/>
                    <a:pt x="401" y="233"/>
                  </a:cubicBezTo>
                  <a:cubicBezTo>
                    <a:pt x="403" y="231"/>
                    <a:pt x="404" y="233"/>
                    <a:pt x="406" y="233"/>
                  </a:cubicBezTo>
                  <a:cubicBezTo>
                    <a:pt x="408" y="232"/>
                    <a:pt x="409" y="231"/>
                    <a:pt x="408" y="229"/>
                  </a:cubicBezTo>
                  <a:cubicBezTo>
                    <a:pt x="408" y="227"/>
                    <a:pt x="413" y="228"/>
                    <a:pt x="415" y="227"/>
                  </a:cubicBezTo>
                  <a:cubicBezTo>
                    <a:pt x="415" y="226"/>
                    <a:pt x="416" y="225"/>
                    <a:pt x="414" y="224"/>
                  </a:cubicBezTo>
                  <a:cubicBezTo>
                    <a:pt x="419" y="223"/>
                    <a:pt x="419" y="223"/>
                    <a:pt x="419" y="223"/>
                  </a:cubicBezTo>
                  <a:cubicBezTo>
                    <a:pt x="419" y="222"/>
                    <a:pt x="415" y="221"/>
                    <a:pt x="418" y="220"/>
                  </a:cubicBezTo>
                  <a:cubicBezTo>
                    <a:pt x="423" y="220"/>
                    <a:pt x="419" y="217"/>
                    <a:pt x="419" y="215"/>
                  </a:cubicBezTo>
                  <a:cubicBezTo>
                    <a:pt x="419" y="214"/>
                    <a:pt x="422" y="213"/>
                    <a:pt x="423" y="211"/>
                  </a:cubicBezTo>
                  <a:close/>
                  <a:moveTo>
                    <a:pt x="102" y="9"/>
                  </a:moveTo>
                  <a:cubicBezTo>
                    <a:pt x="323" y="9"/>
                    <a:pt x="323" y="9"/>
                    <a:pt x="323" y="9"/>
                  </a:cubicBezTo>
                  <a:cubicBezTo>
                    <a:pt x="323" y="208"/>
                    <a:pt x="323" y="208"/>
                    <a:pt x="323" y="208"/>
                  </a:cubicBezTo>
                  <a:cubicBezTo>
                    <a:pt x="256" y="208"/>
                    <a:pt x="256" y="208"/>
                    <a:pt x="256" y="208"/>
                  </a:cubicBezTo>
                  <a:cubicBezTo>
                    <a:pt x="256" y="76"/>
                    <a:pt x="256" y="76"/>
                    <a:pt x="256" y="76"/>
                  </a:cubicBezTo>
                  <a:cubicBezTo>
                    <a:pt x="169" y="76"/>
                    <a:pt x="169" y="76"/>
                    <a:pt x="169" y="76"/>
                  </a:cubicBezTo>
                  <a:cubicBezTo>
                    <a:pt x="169" y="208"/>
                    <a:pt x="169" y="208"/>
                    <a:pt x="169" y="208"/>
                  </a:cubicBezTo>
                  <a:cubicBezTo>
                    <a:pt x="102" y="208"/>
                    <a:pt x="102" y="208"/>
                    <a:pt x="102" y="208"/>
                  </a:cubicBezTo>
                  <a:lnTo>
                    <a:pt x="102" y="9"/>
                  </a:lnTo>
                  <a:close/>
                  <a:moveTo>
                    <a:pt x="222" y="185"/>
                  </a:moveTo>
                  <a:cubicBezTo>
                    <a:pt x="214" y="185"/>
                    <a:pt x="205" y="184"/>
                    <a:pt x="196" y="184"/>
                  </a:cubicBezTo>
                  <a:cubicBezTo>
                    <a:pt x="178" y="185"/>
                    <a:pt x="178" y="185"/>
                    <a:pt x="178" y="185"/>
                  </a:cubicBezTo>
                  <a:cubicBezTo>
                    <a:pt x="178" y="149"/>
                    <a:pt x="178" y="91"/>
                    <a:pt x="178" y="85"/>
                  </a:cubicBezTo>
                  <a:cubicBezTo>
                    <a:pt x="185" y="85"/>
                    <a:pt x="239" y="85"/>
                    <a:pt x="246" y="85"/>
                  </a:cubicBezTo>
                  <a:cubicBezTo>
                    <a:pt x="246" y="91"/>
                    <a:pt x="246" y="149"/>
                    <a:pt x="246" y="185"/>
                  </a:cubicBezTo>
                  <a:cubicBezTo>
                    <a:pt x="238" y="185"/>
                    <a:pt x="230" y="185"/>
                    <a:pt x="222" y="184"/>
                  </a:cubicBezTo>
                  <a:lnTo>
                    <a:pt x="22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85113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grijs">
    <p:spTree>
      <p:nvGrpSpPr>
        <p:cNvPr id="1" name=""/>
        <p:cNvGrpSpPr/>
        <p:nvPr/>
      </p:nvGrpSpPr>
      <p:grpSpPr>
        <a:xfrm>
          <a:off x="0" y="0"/>
          <a:ext cx="0" cy="0"/>
          <a:chOff x="0" y="0"/>
          <a:chExt cx="0" cy="0"/>
        </a:xfrm>
      </p:grpSpPr>
      <p:sp>
        <p:nvSpPr>
          <p:cNvPr id="8" name="Rechthoek 7"/>
          <p:cNvSpPr/>
          <p:nvPr userDrawn="1"/>
        </p:nvSpPr>
        <p:spPr>
          <a:xfrm>
            <a:off x="1080000" y="1079500"/>
            <a:ext cx="28080000" cy="87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ctrTitle"/>
          </p:nvPr>
        </p:nvSpPr>
        <p:spPr>
          <a:xfrm>
            <a:off x="1080001" y="504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Ondertitel 2"/>
          <p:cNvSpPr>
            <a:spLocks noGrp="1"/>
          </p:cNvSpPr>
          <p:nvPr>
            <p:ph type="subTitle" idx="1"/>
          </p:nvPr>
        </p:nvSpPr>
        <p:spPr>
          <a:xfrm>
            <a:off x="1080000" y="8153876"/>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om de </a:t>
            </a:r>
            <a:r>
              <a:rPr lang="en-GB" dirty="0" err="1"/>
              <a:t>ondertitelstijl</a:t>
            </a:r>
            <a:r>
              <a:rPr lang="en-GB" dirty="0"/>
              <a:t> van het model te </a:t>
            </a:r>
            <a:r>
              <a:rPr lang="en-GB" dirty="0" err="1"/>
              <a:t>bewerken</a:t>
            </a:r>
            <a:endParaRPr lang="en-GB" dirty="0"/>
          </a:p>
        </p:txBody>
      </p:sp>
      <p:grpSp>
        <p:nvGrpSpPr>
          <p:cNvPr id="26" name="Groep 25"/>
          <p:cNvGrpSpPr>
            <a:grpSpLocks noChangeAspect="1"/>
          </p:cNvGrpSpPr>
          <p:nvPr userDrawn="1"/>
        </p:nvGrpSpPr>
        <p:grpSpPr>
          <a:xfrm>
            <a:off x="1598400" y="1807200"/>
            <a:ext cx="16685528" cy="1944000"/>
            <a:chOff x="-16533813" y="18280063"/>
            <a:chExt cx="9347200" cy="1089025"/>
          </a:xfrm>
        </p:grpSpPr>
        <p:sp>
          <p:nvSpPr>
            <p:cNvPr id="27" name="Rectangle 5"/>
            <p:cNvSpPr>
              <a:spLocks noChangeArrowheads="1"/>
            </p:cNvSpPr>
            <p:nvPr userDrawn="1"/>
          </p:nvSpPr>
          <p:spPr bwMode="auto">
            <a:xfrm>
              <a:off x="-14903451" y="18745200"/>
              <a:ext cx="7716838" cy="174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6"/>
            <p:cNvSpPr>
              <a:spLocks/>
            </p:cNvSpPr>
            <p:nvPr userDrawn="1"/>
          </p:nvSpPr>
          <p:spPr bwMode="auto">
            <a:xfrm>
              <a:off x="-11012488" y="18943638"/>
              <a:ext cx="274638" cy="166687"/>
            </a:xfrm>
            <a:custGeom>
              <a:avLst/>
              <a:gdLst>
                <a:gd name="T0" fmla="*/ 0 w 173"/>
                <a:gd name="T1" fmla="*/ 0 h 105"/>
                <a:gd name="T2" fmla="*/ 25 w 173"/>
                <a:gd name="T3" fmla="*/ 0 h 105"/>
                <a:gd name="T4" fmla="*/ 52 w 173"/>
                <a:gd name="T5" fmla="*/ 71 h 105"/>
                <a:gd name="T6" fmla="*/ 79 w 173"/>
                <a:gd name="T7" fmla="*/ 0 h 105"/>
                <a:gd name="T8" fmla="*/ 98 w 173"/>
                <a:gd name="T9" fmla="*/ 0 h 105"/>
                <a:gd name="T10" fmla="*/ 125 w 173"/>
                <a:gd name="T11" fmla="*/ 71 h 105"/>
                <a:gd name="T12" fmla="*/ 152 w 173"/>
                <a:gd name="T13" fmla="*/ 0 h 105"/>
                <a:gd name="T14" fmla="*/ 173 w 173"/>
                <a:gd name="T15" fmla="*/ 0 h 105"/>
                <a:gd name="T16" fmla="*/ 132 w 173"/>
                <a:gd name="T17" fmla="*/ 105 h 105"/>
                <a:gd name="T18" fmla="*/ 116 w 173"/>
                <a:gd name="T19" fmla="*/ 105 h 105"/>
                <a:gd name="T20" fmla="*/ 86 w 173"/>
                <a:gd name="T21" fmla="*/ 32 h 105"/>
                <a:gd name="T22" fmla="*/ 57 w 173"/>
                <a:gd name="T23" fmla="*/ 105 h 105"/>
                <a:gd name="T24" fmla="*/ 41 w 173"/>
                <a:gd name="T25" fmla="*/ 105 h 105"/>
                <a:gd name="T26" fmla="*/ 0 w 173"/>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05">
                  <a:moveTo>
                    <a:pt x="0" y="0"/>
                  </a:moveTo>
                  <a:lnTo>
                    <a:pt x="25" y="0"/>
                  </a:lnTo>
                  <a:lnTo>
                    <a:pt x="52" y="71"/>
                  </a:lnTo>
                  <a:lnTo>
                    <a:pt x="79" y="0"/>
                  </a:lnTo>
                  <a:lnTo>
                    <a:pt x="98" y="0"/>
                  </a:lnTo>
                  <a:lnTo>
                    <a:pt x="125" y="71"/>
                  </a:lnTo>
                  <a:lnTo>
                    <a:pt x="152" y="0"/>
                  </a:lnTo>
                  <a:lnTo>
                    <a:pt x="173" y="0"/>
                  </a:lnTo>
                  <a:lnTo>
                    <a:pt x="132" y="105"/>
                  </a:lnTo>
                  <a:lnTo>
                    <a:pt x="116" y="105"/>
                  </a:lnTo>
                  <a:lnTo>
                    <a:pt x="86" y="32"/>
                  </a:lnTo>
                  <a:lnTo>
                    <a:pt x="57" y="105"/>
                  </a:lnTo>
                  <a:lnTo>
                    <a:pt x="41"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7"/>
            <p:cNvSpPr>
              <a:spLocks noEditPoints="1"/>
            </p:cNvSpPr>
            <p:nvPr userDrawn="1"/>
          </p:nvSpPr>
          <p:spPr bwMode="auto">
            <a:xfrm>
              <a:off x="-10683876" y="18943638"/>
              <a:ext cx="227013" cy="166687"/>
            </a:xfrm>
            <a:custGeom>
              <a:avLst/>
              <a:gdLst>
                <a:gd name="T0" fmla="*/ 59 w 143"/>
                <a:gd name="T1" fmla="*/ 0 h 105"/>
                <a:gd name="T2" fmla="*/ 84 w 143"/>
                <a:gd name="T3" fmla="*/ 0 h 105"/>
                <a:gd name="T4" fmla="*/ 143 w 143"/>
                <a:gd name="T5" fmla="*/ 105 h 105"/>
                <a:gd name="T6" fmla="*/ 116 w 143"/>
                <a:gd name="T7" fmla="*/ 105 h 105"/>
                <a:gd name="T8" fmla="*/ 102 w 143"/>
                <a:gd name="T9" fmla="*/ 83 h 105"/>
                <a:gd name="T10" fmla="*/ 36 w 143"/>
                <a:gd name="T11" fmla="*/ 83 h 105"/>
                <a:gd name="T12" fmla="*/ 25 w 143"/>
                <a:gd name="T13" fmla="*/ 105 h 105"/>
                <a:gd name="T14" fmla="*/ 0 w 143"/>
                <a:gd name="T15" fmla="*/ 105 h 105"/>
                <a:gd name="T16" fmla="*/ 59 w 143"/>
                <a:gd name="T17" fmla="*/ 0 h 105"/>
                <a:gd name="T18" fmla="*/ 93 w 143"/>
                <a:gd name="T19" fmla="*/ 64 h 105"/>
                <a:gd name="T20" fmla="*/ 70 w 143"/>
                <a:gd name="T21" fmla="*/ 21 h 105"/>
                <a:gd name="T22" fmla="*/ 48 w 143"/>
                <a:gd name="T23" fmla="*/ 64 h 105"/>
                <a:gd name="T24" fmla="*/ 93 w 143"/>
                <a:gd name="T25" fmla="*/ 6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05">
                  <a:moveTo>
                    <a:pt x="59" y="0"/>
                  </a:moveTo>
                  <a:lnTo>
                    <a:pt x="84" y="0"/>
                  </a:lnTo>
                  <a:lnTo>
                    <a:pt x="143" y="105"/>
                  </a:lnTo>
                  <a:lnTo>
                    <a:pt x="116" y="105"/>
                  </a:lnTo>
                  <a:lnTo>
                    <a:pt x="102" y="83"/>
                  </a:lnTo>
                  <a:lnTo>
                    <a:pt x="36" y="83"/>
                  </a:lnTo>
                  <a:lnTo>
                    <a:pt x="25" y="105"/>
                  </a:lnTo>
                  <a:lnTo>
                    <a:pt x="0" y="105"/>
                  </a:lnTo>
                  <a:lnTo>
                    <a:pt x="59" y="0"/>
                  </a:lnTo>
                  <a:close/>
                  <a:moveTo>
                    <a:pt x="93" y="64"/>
                  </a:moveTo>
                  <a:lnTo>
                    <a:pt x="70" y="21"/>
                  </a:lnTo>
                  <a:lnTo>
                    <a:pt x="48" y="64"/>
                  </a:lnTo>
                  <a:lnTo>
                    <a:pt x="93"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8"/>
            <p:cNvSpPr>
              <a:spLocks/>
            </p:cNvSpPr>
            <p:nvPr userDrawn="1"/>
          </p:nvSpPr>
          <p:spPr bwMode="auto">
            <a:xfrm>
              <a:off x="-10374313" y="18943638"/>
              <a:ext cx="198438" cy="166687"/>
            </a:xfrm>
            <a:custGeom>
              <a:avLst/>
              <a:gdLst>
                <a:gd name="T0" fmla="*/ 10 w 55"/>
                <a:gd name="T1" fmla="*/ 8 h 46"/>
                <a:gd name="T2" fmla="*/ 10 w 55"/>
                <a:gd name="T3" fmla="*/ 38 h 46"/>
                <a:gd name="T4" fmla="*/ 44 w 55"/>
                <a:gd name="T5" fmla="*/ 38 h 46"/>
                <a:gd name="T6" fmla="*/ 44 w 55"/>
                <a:gd name="T7" fmla="*/ 27 h 46"/>
                <a:gd name="T8" fmla="*/ 26 w 55"/>
                <a:gd name="T9" fmla="*/ 27 h 46"/>
                <a:gd name="T10" fmla="*/ 26 w 55"/>
                <a:gd name="T11" fmla="*/ 19 h 46"/>
                <a:gd name="T12" fmla="*/ 55 w 55"/>
                <a:gd name="T13" fmla="*/ 19 h 46"/>
                <a:gd name="T14" fmla="*/ 55 w 55"/>
                <a:gd name="T15" fmla="*/ 35 h 46"/>
                <a:gd name="T16" fmla="*/ 43 w 55"/>
                <a:gd name="T17" fmla="*/ 46 h 46"/>
                <a:gd name="T18" fmla="*/ 11 w 55"/>
                <a:gd name="T19" fmla="*/ 46 h 46"/>
                <a:gd name="T20" fmla="*/ 0 w 55"/>
                <a:gd name="T21" fmla="*/ 35 h 46"/>
                <a:gd name="T22" fmla="*/ 0 w 55"/>
                <a:gd name="T23" fmla="*/ 11 h 46"/>
                <a:gd name="T24" fmla="*/ 11 w 55"/>
                <a:gd name="T25" fmla="*/ 0 h 46"/>
                <a:gd name="T26" fmla="*/ 43 w 55"/>
                <a:gd name="T27" fmla="*/ 0 h 46"/>
                <a:gd name="T28" fmla="*/ 55 w 55"/>
                <a:gd name="T29" fmla="*/ 10 h 46"/>
                <a:gd name="T30" fmla="*/ 55 w 55"/>
                <a:gd name="T31" fmla="*/ 11 h 46"/>
                <a:gd name="T32" fmla="*/ 44 w 55"/>
                <a:gd name="T33" fmla="*/ 13 h 46"/>
                <a:gd name="T34" fmla="*/ 44 w 55"/>
                <a:gd name="T35" fmla="*/ 8 h 46"/>
                <a:gd name="T36" fmla="*/ 10 w 55"/>
                <a:gd name="T3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46">
                  <a:moveTo>
                    <a:pt x="10" y="8"/>
                  </a:moveTo>
                  <a:cubicBezTo>
                    <a:pt x="10" y="38"/>
                    <a:pt x="10" y="38"/>
                    <a:pt x="10" y="38"/>
                  </a:cubicBezTo>
                  <a:cubicBezTo>
                    <a:pt x="44" y="38"/>
                    <a:pt x="44" y="38"/>
                    <a:pt x="44" y="38"/>
                  </a:cubicBezTo>
                  <a:cubicBezTo>
                    <a:pt x="44" y="27"/>
                    <a:pt x="44" y="27"/>
                    <a:pt x="44" y="27"/>
                  </a:cubicBezTo>
                  <a:cubicBezTo>
                    <a:pt x="26" y="27"/>
                    <a:pt x="26" y="27"/>
                    <a:pt x="26" y="27"/>
                  </a:cubicBezTo>
                  <a:cubicBezTo>
                    <a:pt x="26" y="19"/>
                    <a:pt x="26" y="19"/>
                    <a:pt x="26" y="19"/>
                  </a:cubicBezTo>
                  <a:cubicBezTo>
                    <a:pt x="55" y="19"/>
                    <a:pt x="55" y="19"/>
                    <a:pt x="55" y="19"/>
                  </a:cubicBezTo>
                  <a:cubicBezTo>
                    <a:pt x="55" y="35"/>
                    <a:pt x="55" y="35"/>
                    <a:pt x="55" y="35"/>
                  </a:cubicBezTo>
                  <a:cubicBezTo>
                    <a:pt x="55" y="44"/>
                    <a:pt x="52" y="46"/>
                    <a:pt x="43" y="46"/>
                  </a:cubicBezTo>
                  <a:cubicBezTo>
                    <a:pt x="11" y="46"/>
                    <a:pt x="11" y="46"/>
                    <a:pt x="11" y="46"/>
                  </a:cubicBezTo>
                  <a:cubicBezTo>
                    <a:pt x="2" y="46"/>
                    <a:pt x="0" y="44"/>
                    <a:pt x="0" y="35"/>
                  </a:cubicBezTo>
                  <a:cubicBezTo>
                    <a:pt x="0" y="11"/>
                    <a:pt x="0" y="11"/>
                    <a:pt x="0" y="11"/>
                  </a:cubicBezTo>
                  <a:cubicBezTo>
                    <a:pt x="0" y="2"/>
                    <a:pt x="2" y="0"/>
                    <a:pt x="11" y="0"/>
                  </a:cubicBezTo>
                  <a:cubicBezTo>
                    <a:pt x="43" y="0"/>
                    <a:pt x="43" y="0"/>
                    <a:pt x="43" y="0"/>
                  </a:cubicBezTo>
                  <a:cubicBezTo>
                    <a:pt x="52" y="0"/>
                    <a:pt x="55" y="2"/>
                    <a:pt x="55" y="10"/>
                  </a:cubicBezTo>
                  <a:cubicBezTo>
                    <a:pt x="55" y="11"/>
                    <a:pt x="55" y="11"/>
                    <a:pt x="55" y="11"/>
                  </a:cubicBezTo>
                  <a:cubicBezTo>
                    <a:pt x="44" y="13"/>
                    <a:pt x="44" y="13"/>
                    <a:pt x="44" y="13"/>
                  </a:cubicBezTo>
                  <a:cubicBezTo>
                    <a:pt x="44" y="8"/>
                    <a:pt x="44" y="8"/>
                    <a:pt x="44"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9"/>
            <p:cNvSpPr>
              <a:spLocks/>
            </p:cNvSpPr>
            <p:nvPr userDrawn="1"/>
          </p:nvSpPr>
          <p:spPr bwMode="auto">
            <a:xfrm>
              <a:off x="-10045701" y="18943638"/>
              <a:ext cx="173038" cy="166687"/>
            </a:xfrm>
            <a:custGeom>
              <a:avLst/>
              <a:gdLst>
                <a:gd name="T0" fmla="*/ 0 w 109"/>
                <a:gd name="T1" fmla="*/ 0 h 105"/>
                <a:gd name="T2" fmla="*/ 109 w 109"/>
                <a:gd name="T3" fmla="*/ 0 h 105"/>
                <a:gd name="T4" fmla="*/ 109 w 109"/>
                <a:gd name="T5" fmla="*/ 19 h 105"/>
                <a:gd name="T6" fmla="*/ 25 w 109"/>
                <a:gd name="T7" fmla="*/ 19 h 105"/>
                <a:gd name="T8" fmla="*/ 25 w 109"/>
                <a:gd name="T9" fmla="*/ 41 h 105"/>
                <a:gd name="T10" fmla="*/ 73 w 109"/>
                <a:gd name="T11" fmla="*/ 41 h 105"/>
                <a:gd name="T12" fmla="*/ 73 w 109"/>
                <a:gd name="T13" fmla="*/ 60 h 105"/>
                <a:gd name="T14" fmla="*/ 25 w 109"/>
                <a:gd name="T15" fmla="*/ 60 h 105"/>
                <a:gd name="T16" fmla="*/ 25 w 109"/>
                <a:gd name="T17" fmla="*/ 87 h 105"/>
                <a:gd name="T18" fmla="*/ 109 w 109"/>
                <a:gd name="T19" fmla="*/ 87 h 105"/>
                <a:gd name="T20" fmla="*/ 109 w 109"/>
                <a:gd name="T21" fmla="*/ 105 h 105"/>
                <a:gd name="T22" fmla="*/ 0 w 109"/>
                <a:gd name="T23" fmla="*/ 105 h 105"/>
                <a:gd name="T24" fmla="*/ 0 w 10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5">
                  <a:moveTo>
                    <a:pt x="0" y="0"/>
                  </a:moveTo>
                  <a:lnTo>
                    <a:pt x="109" y="0"/>
                  </a:lnTo>
                  <a:lnTo>
                    <a:pt x="109" y="19"/>
                  </a:lnTo>
                  <a:lnTo>
                    <a:pt x="25" y="19"/>
                  </a:lnTo>
                  <a:lnTo>
                    <a:pt x="25" y="41"/>
                  </a:lnTo>
                  <a:lnTo>
                    <a:pt x="73" y="41"/>
                  </a:lnTo>
                  <a:lnTo>
                    <a:pt x="73" y="60"/>
                  </a:lnTo>
                  <a:lnTo>
                    <a:pt x="25" y="60"/>
                  </a:lnTo>
                  <a:lnTo>
                    <a:pt x="25" y="87"/>
                  </a:lnTo>
                  <a:lnTo>
                    <a:pt x="109" y="87"/>
                  </a:lnTo>
                  <a:lnTo>
                    <a:pt x="109" y="105"/>
                  </a:lnTo>
                  <a:lnTo>
                    <a:pt x="0"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10"/>
            <p:cNvSpPr>
              <a:spLocks/>
            </p:cNvSpPr>
            <p:nvPr userDrawn="1"/>
          </p:nvSpPr>
          <p:spPr bwMode="auto">
            <a:xfrm>
              <a:off x="-9763126" y="18943638"/>
              <a:ext cx="198438" cy="166687"/>
            </a:xfrm>
            <a:custGeom>
              <a:avLst/>
              <a:gdLst>
                <a:gd name="T0" fmla="*/ 0 w 55"/>
                <a:gd name="T1" fmla="*/ 0 h 46"/>
                <a:gd name="T2" fmla="*/ 8 w 55"/>
                <a:gd name="T3" fmla="*/ 0 h 46"/>
                <a:gd name="T4" fmla="*/ 40 w 55"/>
                <a:gd name="T5" fmla="*/ 27 h 46"/>
                <a:gd name="T6" fmla="*/ 46 w 55"/>
                <a:gd name="T7" fmla="*/ 32 h 46"/>
                <a:gd name="T8" fmla="*/ 45 w 55"/>
                <a:gd name="T9" fmla="*/ 24 h 46"/>
                <a:gd name="T10" fmla="*/ 45 w 55"/>
                <a:gd name="T11" fmla="*/ 0 h 46"/>
                <a:gd name="T12" fmla="*/ 55 w 55"/>
                <a:gd name="T13" fmla="*/ 0 h 46"/>
                <a:gd name="T14" fmla="*/ 55 w 55"/>
                <a:gd name="T15" fmla="*/ 46 h 46"/>
                <a:gd name="T16" fmla="*/ 48 w 55"/>
                <a:gd name="T17" fmla="*/ 46 h 46"/>
                <a:gd name="T18" fmla="*/ 13 w 55"/>
                <a:gd name="T19" fmla="*/ 18 h 46"/>
                <a:gd name="T20" fmla="*/ 10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8" y="0"/>
                    <a:pt x="8" y="0"/>
                    <a:pt x="8" y="0"/>
                  </a:cubicBezTo>
                  <a:cubicBezTo>
                    <a:pt x="40" y="27"/>
                    <a:pt x="40" y="27"/>
                    <a:pt x="40" y="27"/>
                  </a:cubicBezTo>
                  <a:cubicBezTo>
                    <a:pt x="42" y="29"/>
                    <a:pt x="44" y="30"/>
                    <a:pt x="46" y="32"/>
                  </a:cubicBezTo>
                  <a:cubicBezTo>
                    <a:pt x="45" y="28"/>
                    <a:pt x="45" y="26"/>
                    <a:pt x="45" y="24"/>
                  </a:cubicBezTo>
                  <a:cubicBezTo>
                    <a:pt x="45" y="0"/>
                    <a:pt x="45" y="0"/>
                    <a:pt x="45" y="0"/>
                  </a:cubicBezTo>
                  <a:cubicBezTo>
                    <a:pt x="55" y="0"/>
                    <a:pt x="55" y="0"/>
                    <a:pt x="55" y="0"/>
                  </a:cubicBezTo>
                  <a:cubicBezTo>
                    <a:pt x="55" y="46"/>
                    <a:pt x="55" y="46"/>
                    <a:pt x="55" y="46"/>
                  </a:cubicBezTo>
                  <a:cubicBezTo>
                    <a:pt x="48" y="46"/>
                    <a:pt x="48" y="46"/>
                    <a:pt x="48" y="46"/>
                  </a:cubicBezTo>
                  <a:cubicBezTo>
                    <a:pt x="13" y="18"/>
                    <a:pt x="13" y="18"/>
                    <a:pt x="13" y="18"/>
                  </a:cubicBezTo>
                  <a:cubicBezTo>
                    <a:pt x="12" y="16"/>
                    <a:pt x="11" y="15"/>
                    <a:pt x="10"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Rectangle 11"/>
            <p:cNvSpPr>
              <a:spLocks noChangeArrowheads="1"/>
            </p:cNvSpPr>
            <p:nvPr userDrawn="1"/>
          </p:nvSpPr>
          <p:spPr bwMode="auto">
            <a:xfrm>
              <a:off x="-9442451" y="18943638"/>
              <a:ext cx="39688" cy="166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12"/>
            <p:cNvSpPr>
              <a:spLocks/>
            </p:cNvSpPr>
            <p:nvPr userDrawn="1"/>
          </p:nvSpPr>
          <p:spPr bwMode="auto">
            <a:xfrm>
              <a:off x="-9280526" y="18943638"/>
              <a:ext cx="198438" cy="166687"/>
            </a:xfrm>
            <a:custGeom>
              <a:avLst/>
              <a:gdLst>
                <a:gd name="T0" fmla="*/ 0 w 55"/>
                <a:gd name="T1" fmla="*/ 0 h 46"/>
                <a:gd name="T2" fmla="*/ 7 w 55"/>
                <a:gd name="T3" fmla="*/ 0 h 46"/>
                <a:gd name="T4" fmla="*/ 40 w 55"/>
                <a:gd name="T5" fmla="*/ 27 h 46"/>
                <a:gd name="T6" fmla="*/ 45 w 55"/>
                <a:gd name="T7" fmla="*/ 32 h 46"/>
                <a:gd name="T8" fmla="*/ 45 w 55"/>
                <a:gd name="T9" fmla="*/ 24 h 46"/>
                <a:gd name="T10" fmla="*/ 45 w 55"/>
                <a:gd name="T11" fmla="*/ 0 h 46"/>
                <a:gd name="T12" fmla="*/ 55 w 55"/>
                <a:gd name="T13" fmla="*/ 0 h 46"/>
                <a:gd name="T14" fmla="*/ 55 w 55"/>
                <a:gd name="T15" fmla="*/ 46 h 46"/>
                <a:gd name="T16" fmla="*/ 47 w 55"/>
                <a:gd name="T17" fmla="*/ 46 h 46"/>
                <a:gd name="T18" fmla="*/ 13 w 55"/>
                <a:gd name="T19" fmla="*/ 18 h 46"/>
                <a:gd name="T20" fmla="*/ 9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7" y="0"/>
                    <a:pt x="7" y="0"/>
                    <a:pt x="7" y="0"/>
                  </a:cubicBezTo>
                  <a:cubicBezTo>
                    <a:pt x="40" y="27"/>
                    <a:pt x="40" y="27"/>
                    <a:pt x="40" y="27"/>
                  </a:cubicBezTo>
                  <a:cubicBezTo>
                    <a:pt x="42" y="29"/>
                    <a:pt x="44" y="30"/>
                    <a:pt x="45" y="32"/>
                  </a:cubicBezTo>
                  <a:cubicBezTo>
                    <a:pt x="45" y="28"/>
                    <a:pt x="45" y="26"/>
                    <a:pt x="45" y="24"/>
                  </a:cubicBezTo>
                  <a:cubicBezTo>
                    <a:pt x="45" y="0"/>
                    <a:pt x="45" y="0"/>
                    <a:pt x="45" y="0"/>
                  </a:cubicBezTo>
                  <a:cubicBezTo>
                    <a:pt x="55" y="0"/>
                    <a:pt x="55" y="0"/>
                    <a:pt x="55" y="0"/>
                  </a:cubicBezTo>
                  <a:cubicBezTo>
                    <a:pt x="55" y="46"/>
                    <a:pt x="55" y="46"/>
                    <a:pt x="55" y="46"/>
                  </a:cubicBezTo>
                  <a:cubicBezTo>
                    <a:pt x="47" y="46"/>
                    <a:pt x="47" y="46"/>
                    <a:pt x="47" y="46"/>
                  </a:cubicBezTo>
                  <a:cubicBezTo>
                    <a:pt x="13" y="18"/>
                    <a:pt x="13" y="18"/>
                    <a:pt x="13" y="18"/>
                  </a:cubicBezTo>
                  <a:cubicBezTo>
                    <a:pt x="12" y="16"/>
                    <a:pt x="10" y="15"/>
                    <a:pt x="9"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13"/>
            <p:cNvSpPr>
              <a:spLocks/>
            </p:cNvSpPr>
            <p:nvPr userDrawn="1"/>
          </p:nvSpPr>
          <p:spPr bwMode="auto">
            <a:xfrm>
              <a:off x="-8963026" y="18943638"/>
              <a:ext cx="198438" cy="166687"/>
            </a:xfrm>
            <a:custGeom>
              <a:avLst/>
              <a:gdLst>
                <a:gd name="T0" fmla="*/ 10 w 55"/>
                <a:gd name="T1" fmla="*/ 8 h 46"/>
                <a:gd name="T2" fmla="*/ 10 w 55"/>
                <a:gd name="T3" fmla="*/ 38 h 46"/>
                <a:gd name="T4" fmla="*/ 44 w 55"/>
                <a:gd name="T5" fmla="*/ 38 h 46"/>
                <a:gd name="T6" fmla="*/ 44 w 55"/>
                <a:gd name="T7" fmla="*/ 27 h 46"/>
                <a:gd name="T8" fmla="*/ 27 w 55"/>
                <a:gd name="T9" fmla="*/ 27 h 46"/>
                <a:gd name="T10" fmla="*/ 27 w 55"/>
                <a:gd name="T11" fmla="*/ 19 h 46"/>
                <a:gd name="T12" fmla="*/ 55 w 55"/>
                <a:gd name="T13" fmla="*/ 19 h 46"/>
                <a:gd name="T14" fmla="*/ 55 w 55"/>
                <a:gd name="T15" fmla="*/ 35 h 46"/>
                <a:gd name="T16" fmla="*/ 43 w 55"/>
                <a:gd name="T17" fmla="*/ 46 h 46"/>
                <a:gd name="T18" fmla="*/ 11 w 55"/>
                <a:gd name="T19" fmla="*/ 46 h 46"/>
                <a:gd name="T20" fmla="*/ 0 w 55"/>
                <a:gd name="T21" fmla="*/ 35 h 46"/>
                <a:gd name="T22" fmla="*/ 0 w 55"/>
                <a:gd name="T23" fmla="*/ 11 h 46"/>
                <a:gd name="T24" fmla="*/ 11 w 55"/>
                <a:gd name="T25" fmla="*/ 0 h 46"/>
                <a:gd name="T26" fmla="*/ 43 w 55"/>
                <a:gd name="T27" fmla="*/ 0 h 46"/>
                <a:gd name="T28" fmla="*/ 55 w 55"/>
                <a:gd name="T29" fmla="*/ 10 h 46"/>
                <a:gd name="T30" fmla="*/ 55 w 55"/>
                <a:gd name="T31" fmla="*/ 11 h 46"/>
                <a:gd name="T32" fmla="*/ 44 w 55"/>
                <a:gd name="T33" fmla="*/ 13 h 46"/>
                <a:gd name="T34" fmla="*/ 44 w 55"/>
                <a:gd name="T35" fmla="*/ 8 h 46"/>
                <a:gd name="T36" fmla="*/ 10 w 55"/>
                <a:gd name="T3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46">
                  <a:moveTo>
                    <a:pt x="10" y="8"/>
                  </a:moveTo>
                  <a:cubicBezTo>
                    <a:pt x="10" y="38"/>
                    <a:pt x="10" y="38"/>
                    <a:pt x="10" y="38"/>
                  </a:cubicBezTo>
                  <a:cubicBezTo>
                    <a:pt x="44" y="38"/>
                    <a:pt x="44" y="38"/>
                    <a:pt x="44" y="38"/>
                  </a:cubicBezTo>
                  <a:cubicBezTo>
                    <a:pt x="44" y="27"/>
                    <a:pt x="44" y="27"/>
                    <a:pt x="44" y="27"/>
                  </a:cubicBezTo>
                  <a:cubicBezTo>
                    <a:pt x="27" y="27"/>
                    <a:pt x="27" y="27"/>
                    <a:pt x="27" y="27"/>
                  </a:cubicBezTo>
                  <a:cubicBezTo>
                    <a:pt x="27" y="19"/>
                    <a:pt x="27" y="19"/>
                    <a:pt x="27" y="19"/>
                  </a:cubicBezTo>
                  <a:cubicBezTo>
                    <a:pt x="55" y="19"/>
                    <a:pt x="55" y="19"/>
                    <a:pt x="55" y="19"/>
                  </a:cubicBezTo>
                  <a:cubicBezTo>
                    <a:pt x="55" y="35"/>
                    <a:pt x="55" y="35"/>
                    <a:pt x="55" y="35"/>
                  </a:cubicBezTo>
                  <a:cubicBezTo>
                    <a:pt x="55" y="44"/>
                    <a:pt x="52" y="46"/>
                    <a:pt x="43" y="46"/>
                  </a:cubicBezTo>
                  <a:cubicBezTo>
                    <a:pt x="11" y="46"/>
                    <a:pt x="11" y="46"/>
                    <a:pt x="11" y="46"/>
                  </a:cubicBezTo>
                  <a:cubicBezTo>
                    <a:pt x="2" y="46"/>
                    <a:pt x="0" y="44"/>
                    <a:pt x="0" y="35"/>
                  </a:cubicBezTo>
                  <a:cubicBezTo>
                    <a:pt x="0" y="11"/>
                    <a:pt x="0" y="11"/>
                    <a:pt x="0" y="11"/>
                  </a:cubicBezTo>
                  <a:cubicBezTo>
                    <a:pt x="0" y="2"/>
                    <a:pt x="2" y="0"/>
                    <a:pt x="11" y="0"/>
                  </a:cubicBezTo>
                  <a:cubicBezTo>
                    <a:pt x="43" y="0"/>
                    <a:pt x="43" y="0"/>
                    <a:pt x="43" y="0"/>
                  </a:cubicBezTo>
                  <a:cubicBezTo>
                    <a:pt x="52" y="0"/>
                    <a:pt x="55" y="2"/>
                    <a:pt x="55" y="10"/>
                  </a:cubicBezTo>
                  <a:cubicBezTo>
                    <a:pt x="55" y="11"/>
                    <a:pt x="55" y="11"/>
                    <a:pt x="55" y="11"/>
                  </a:cubicBezTo>
                  <a:cubicBezTo>
                    <a:pt x="44" y="13"/>
                    <a:pt x="44" y="13"/>
                    <a:pt x="44" y="13"/>
                  </a:cubicBezTo>
                  <a:cubicBezTo>
                    <a:pt x="44" y="8"/>
                    <a:pt x="44" y="8"/>
                    <a:pt x="44"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14"/>
            <p:cNvSpPr>
              <a:spLocks/>
            </p:cNvSpPr>
            <p:nvPr userDrawn="1"/>
          </p:nvSpPr>
          <p:spPr bwMode="auto">
            <a:xfrm>
              <a:off x="-8645526" y="18943638"/>
              <a:ext cx="173038" cy="166687"/>
            </a:xfrm>
            <a:custGeom>
              <a:avLst/>
              <a:gdLst>
                <a:gd name="T0" fmla="*/ 0 w 109"/>
                <a:gd name="T1" fmla="*/ 0 h 105"/>
                <a:gd name="T2" fmla="*/ 109 w 109"/>
                <a:gd name="T3" fmla="*/ 0 h 105"/>
                <a:gd name="T4" fmla="*/ 109 w 109"/>
                <a:gd name="T5" fmla="*/ 19 h 105"/>
                <a:gd name="T6" fmla="*/ 25 w 109"/>
                <a:gd name="T7" fmla="*/ 19 h 105"/>
                <a:gd name="T8" fmla="*/ 25 w 109"/>
                <a:gd name="T9" fmla="*/ 41 h 105"/>
                <a:gd name="T10" fmla="*/ 73 w 109"/>
                <a:gd name="T11" fmla="*/ 41 h 105"/>
                <a:gd name="T12" fmla="*/ 73 w 109"/>
                <a:gd name="T13" fmla="*/ 60 h 105"/>
                <a:gd name="T14" fmla="*/ 25 w 109"/>
                <a:gd name="T15" fmla="*/ 60 h 105"/>
                <a:gd name="T16" fmla="*/ 25 w 109"/>
                <a:gd name="T17" fmla="*/ 87 h 105"/>
                <a:gd name="T18" fmla="*/ 109 w 109"/>
                <a:gd name="T19" fmla="*/ 87 h 105"/>
                <a:gd name="T20" fmla="*/ 109 w 109"/>
                <a:gd name="T21" fmla="*/ 105 h 105"/>
                <a:gd name="T22" fmla="*/ 0 w 109"/>
                <a:gd name="T23" fmla="*/ 105 h 105"/>
                <a:gd name="T24" fmla="*/ 0 w 109"/>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5">
                  <a:moveTo>
                    <a:pt x="0" y="0"/>
                  </a:moveTo>
                  <a:lnTo>
                    <a:pt x="109" y="0"/>
                  </a:lnTo>
                  <a:lnTo>
                    <a:pt x="109" y="19"/>
                  </a:lnTo>
                  <a:lnTo>
                    <a:pt x="25" y="19"/>
                  </a:lnTo>
                  <a:lnTo>
                    <a:pt x="25" y="41"/>
                  </a:lnTo>
                  <a:lnTo>
                    <a:pt x="73" y="41"/>
                  </a:lnTo>
                  <a:lnTo>
                    <a:pt x="73" y="60"/>
                  </a:lnTo>
                  <a:lnTo>
                    <a:pt x="25" y="60"/>
                  </a:lnTo>
                  <a:lnTo>
                    <a:pt x="25" y="87"/>
                  </a:lnTo>
                  <a:lnTo>
                    <a:pt x="109" y="87"/>
                  </a:lnTo>
                  <a:lnTo>
                    <a:pt x="109" y="105"/>
                  </a:lnTo>
                  <a:lnTo>
                    <a:pt x="0" y="1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15"/>
            <p:cNvSpPr>
              <a:spLocks/>
            </p:cNvSpPr>
            <p:nvPr userDrawn="1"/>
          </p:nvSpPr>
          <p:spPr bwMode="auto">
            <a:xfrm>
              <a:off x="-8359776" y="18943638"/>
              <a:ext cx="198438" cy="166687"/>
            </a:xfrm>
            <a:custGeom>
              <a:avLst/>
              <a:gdLst>
                <a:gd name="T0" fmla="*/ 0 w 55"/>
                <a:gd name="T1" fmla="*/ 0 h 46"/>
                <a:gd name="T2" fmla="*/ 8 w 55"/>
                <a:gd name="T3" fmla="*/ 0 h 46"/>
                <a:gd name="T4" fmla="*/ 41 w 55"/>
                <a:gd name="T5" fmla="*/ 27 h 46"/>
                <a:gd name="T6" fmla="*/ 46 w 55"/>
                <a:gd name="T7" fmla="*/ 32 h 46"/>
                <a:gd name="T8" fmla="*/ 45 w 55"/>
                <a:gd name="T9" fmla="*/ 24 h 46"/>
                <a:gd name="T10" fmla="*/ 45 w 55"/>
                <a:gd name="T11" fmla="*/ 0 h 46"/>
                <a:gd name="T12" fmla="*/ 55 w 55"/>
                <a:gd name="T13" fmla="*/ 0 h 46"/>
                <a:gd name="T14" fmla="*/ 55 w 55"/>
                <a:gd name="T15" fmla="*/ 46 h 46"/>
                <a:gd name="T16" fmla="*/ 48 w 55"/>
                <a:gd name="T17" fmla="*/ 46 h 46"/>
                <a:gd name="T18" fmla="*/ 14 w 55"/>
                <a:gd name="T19" fmla="*/ 18 h 46"/>
                <a:gd name="T20" fmla="*/ 10 w 55"/>
                <a:gd name="T21" fmla="*/ 14 h 46"/>
                <a:gd name="T22" fmla="*/ 10 w 55"/>
                <a:gd name="T23" fmla="*/ 21 h 46"/>
                <a:gd name="T24" fmla="*/ 10 w 55"/>
                <a:gd name="T25" fmla="*/ 46 h 46"/>
                <a:gd name="T26" fmla="*/ 0 w 55"/>
                <a:gd name="T27" fmla="*/ 46 h 46"/>
                <a:gd name="T28" fmla="*/ 0 w 55"/>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6">
                  <a:moveTo>
                    <a:pt x="0" y="0"/>
                  </a:moveTo>
                  <a:cubicBezTo>
                    <a:pt x="8" y="0"/>
                    <a:pt x="8" y="0"/>
                    <a:pt x="8" y="0"/>
                  </a:cubicBezTo>
                  <a:cubicBezTo>
                    <a:pt x="41" y="27"/>
                    <a:pt x="41" y="27"/>
                    <a:pt x="41" y="27"/>
                  </a:cubicBezTo>
                  <a:cubicBezTo>
                    <a:pt x="42" y="29"/>
                    <a:pt x="44" y="30"/>
                    <a:pt x="46" y="32"/>
                  </a:cubicBezTo>
                  <a:cubicBezTo>
                    <a:pt x="46" y="28"/>
                    <a:pt x="45" y="26"/>
                    <a:pt x="45" y="24"/>
                  </a:cubicBezTo>
                  <a:cubicBezTo>
                    <a:pt x="45" y="0"/>
                    <a:pt x="45" y="0"/>
                    <a:pt x="45" y="0"/>
                  </a:cubicBezTo>
                  <a:cubicBezTo>
                    <a:pt x="55" y="0"/>
                    <a:pt x="55" y="0"/>
                    <a:pt x="55" y="0"/>
                  </a:cubicBezTo>
                  <a:cubicBezTo>
                    <a:pt x="55" y="46"/>
                    <a:pt x="55" y="46"/>
                    <a:pt x="55" y="46"/>
                  </a:cubicBezTo>
                  <a:cubicBezTo>
                    <a:pt x="48" y="46"/>
                    <a:pt x="48" y="46"/>
                    <a:pt x="48" y="46"/>
                  </a:cubicBezTo>
                  <a:cubicBezTo>
                    <a:pt x="14" y="18"/>
                    <a:pt x="14" y="18"/>
                    <a:pt x="14" y="18"/>
                  </a:cubicBezTo>
                  <a:cubicBezTo>
                    <a:pt x="12" y="16"/>
                    <a:pt x="11" y="15"/>
                    <a:pt x="10" y="14"/>
                  </a:cubicBezTo>
                  <a:cubicBezTo>
                    <a:pt x="10" y="17"/>
                    <a:pt x="10" y="20"/>
                    <a:pt x="10" y="21"/>
                  </a:cubicBezTo>
                  <a:cubicBezTo>
                    <a:pt x="10" y="46"/>
                    <a:pt x="10" y="46"/>
                    <a:pt x="10" y="46"/>
                  </a:cubicBezTo>
                  <a:cubicBezTo>
                    <a:pt x="0" y="46"/>
                    <a:pt x="0" y="46"/>
                    <a:pt x="0" y="4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16"/>
            <p:cNvSpPr>
              <a:spLocks noEditPoints="1"/>
            </p:cNvSpPr>
            <p:nvPr userDrawn="1"/>
          </p:nvSpPr>
          <p:spPr bwMode="auto">
            <a:xfrm>
              <a:off x="-8059738" y="18897600"/>
              <a:ext cx="873125" cy="260350"/>
            </a:xfrm>
            <a:custGeom>
              <a:avLst/>
              <a:gdLst>
                <a:gd name="T0" fmla="*/ 154 w 242"/>
                <a:gd name="T1" fmla="*/ 30 h 72"/>
                <a:gd name="T2" fmla="*/ 154 w 242"/>
                <a:gd name="T3" fmla="*/ 25 h 72"/>
                <a:gd name="T4" fmla="*/ 149 w 242"/>
                <a:gd name="T5" fmla="*/ 21 h 72"/>
                <a:gd name="T6" fmla="*/ 124 w 242"/>
                <a:gd name="T7" fmla="*/ 21 h 72"/>
                <a:gd name="T8" fmla="*/ 124 w 242"/>
                <a:gd name="T9" fmla="*/ 34 h 72"/>
                <a:gd name="T10" fmla="*/ 149 w 242"/>
                <a:gd name="T11" fmla="*/ 34 h 72"/>
                <a:gd name="T12" fmla="*/ 154 w 242"/>
                <a:gd name="T13" fmla="*/ 30 h 72"/>
                <a:gd name="T14" fmla="*/ 0 w 242"/>
                <a:gd name="T15" fmla="*/ 0 h 72"/>
                <a:gd name="T16" fmla="*/ 0 w 242"/>
                <a:gd name="T17" fmla="*/ 72 h 72"/>
                <a:gd name="T18" fmla="*/ 242 w 242"/>
                <a:gd name="T19" fmla="*/ 72 h 72"/>
                <a:gd name="T20" fmla="*/ 242 w 242"/>
                <a:gd name="T21" fmla="*/ 0 h 72"/>
                <a:gd name="T22" fmla="*/ 0 w 242"/>
                <a:gd name="T23" fmla="*/ 0 h 72"/>
                <a:gd name="T24" fmla="*/ 80 w 242"/>
                <a:gd name="T25" fmla="*/ 48 h 72"/>
                <a:gd name="T26" fmla="*/ 68 w 242"/>
                <a:gd name="T27" fmla="*/ 59 h 72"/>
                <a:gd name="T28" fmla="*/ 39 w 242"/>
                <a:gd name="T29" fmla="*/ 59 h 72"/>
                <a:gd name="T30" fmla="*/ 27 w 242"/>
                <a:gd name="T31" fmla="*/ 48 h 72"/>
                <a:gd name="T32" fmla="*/ 27 w 242"/>
                <a:gd name="T33" fmla="*/ 13 h 72"/>
                <a:gd name="T34" fmla="*/ 38 w 242"/>
                <a:gd name="T35" fmla="*/ 13 h 72"/>
                <a:gd name="T36" fmla="*/ 38 w 242"/>
                <a:gd name="T37" fmla="*/ 51 h 72"/>
                <a:gd name="T38" fmla="*/ 69 w 242"/>
                <a:gd name="T39" fmla="*/ 51 h 72"/>
                <a:gd name="T40" fmla="*/ 69 w 242"/>
                <a:gd name="T41" fmla="*/ 13 h 72"/>
                <a:gd name="T42" fmla="*/ 80 w 242"/>
                <a:gd name="T43" fmla="*/ 13 h 72"/>
                <a:gd name="T44" fmla="*/ 80 w 242"/>
                <a:gd name="T45" fmla="*/ 48 h 72"/>
                <a:gd name="T46" fmla="*/ 154 w 242"/>
                <a:gd name="T47" fmla="*/ 59 h 72"/>
                <a:gd name="T48" fmla="*/ 135 w 242"/>
                <a:gd name="T49" fmla="*/ 42 h 72"/>
                <a:gd name="T50" fmla="*/ 124 w 242"/>
                <a:gd name="T51" fmla="*/ 42 h 72"/>
                <a:gd name="T52" fmla="*/ 124 w 242"/>
                <a:gd name="T53" fmla="*/ 59 h 72"/>
                <a:gd name="T54" fmla="*/ 114 w 242"/>
                <a:gd name="T55" fmla="*/ 59 h 72"/>
                <a:gd name="T56" fmla="*/ 114 w 242"/>
                <a:gd name="T57" fmla="*/ 13 h 72"/>
                <a:gd name="T58" fmla="*/ 154 w 242"/>
                <a:gd name="T59" fmla="*/ 13 h 72"/>
                <a:gd name="T60" fmla="*/ 164 w 242"/>
                <a:gd name="T61" fmla="*/ 22 h 72"/>
                <a:gd name="T62" fmla="*/ 164 w 242"/>
                <a:gd name="T63" fmla="*/ 33 h 72"/>
                <a:gd name="T64" fmla="*/ 154 w 242"/>
                <a:gd name="T65" fmla="*/ 42 h 72"/>
                <a:gd name="T66" fmla="*/ 148 w 242"/>
                <a:gd name="T67" fmla="*/ 42 h 72"/>
                <a:gd name="T68" fmla="*/ 169 w 242"/>
                <a:gd name="T69" fmla="*/ 59 h 72"/>
                <a:gd name="T70" fmla="*/ 154 w 242"/>
                <a:gd name="T71" fmla="*/ 5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72">
                  <a:moveTo>
                    <a:pt x="154" y="30"/>
                  </a:moveTo>
                  <a:cubicBezTo>
                    <a:pt x="154" y="25"/>
                    <a:pt x="154" y="25"/>
                    <a:pt x="154" y="25"/>
                  </a:cubicBezTo>
                  <a:cubicBezTo>
                    <a:pt x="154" y="22"/>
                    <a:pt x="152" y="21"/>
                    <a:pt x="149" y="21"/>
                  </a:cubicBezTo>
                  <a:cubicBezTo>
                    <a:pt x="124" y="21"/>
                    <a:pt x="124" y="21"/>
                    <a:pt x="124" y="21"/>
                  </a:cubicBezTo>
                  <a:cubicBezTo>
                    <a:pt x="124" y="34"/>
                    <a:pt x="124" y="34"/>
                    <a:pt x="124" y="34"/>
                  </a:cubicBezTo>
                  <a:cubicBezTo>
                    <a:pt x="149" y="34"/>
                    <a:pt x="149" y="34"/>
                    <a:pt x="149" y="34"/>
                  </a:cubicBezTo>
                  <a:cubicBezTo>
                    <a:pt x="152" y="34"/>
                    <a:pt x="154" y="33"/>
                    <a:pt x="154" y="30"/>
                  </a:cubicBezTo>
                  <a:close/>
                  <a:moveTo>
                    <a:pt x="0" y="0"/>
                  </a:moveTo>
                  <a:cubicBezTo>
                    <a:pt x="0" y="72"/>
                    <a:pt x="0" y="72"/>
                    <a:pt x="0" y="72"/>
                  </a:cubicBezTo>
                  <a:cubicBezTo>
                    <a:pt x="242" y="72"/>
                    <a:pt x="242" y="72"/>
                    <a:pt x="242" y="72"/>
                  </a:cubicBezTo>
                  <a:cubicBezTo>
                    <a:pt x="242" y="0"/>
                    <a:pt x="242" y="0"/>
                    <a:pt x="242" y="0"/>
                  </a:cubicBezTo>
                  <a:lnTo>
                    <a:pt x="0" y="0"/>
                  </a:lnTo>
                  <a:close/>
                  <a:moveTo>
                    <a:pt x="80" y="48"/>
                  </a:moveTo>
                  <a:cubicBezTo>
                    <a:pt x="80" y="57"/>
                    <a:pt x="77" y="59"/>
                    <a:pt x="68" y="59"/>
                  </a:cubicBezTo>
                  <a:cubicBezTo>
                    <a:pt x="39" y="59"/>
                    <a:pt x="39" y="59"/>
                    <a:pt x="39" y="59"/>
                  </a:cubicBezTo>
                  <a:cubicBezTo>
                    <a:pt x="30" y="59"/>
                    <a:pt x="27" y="57"/>
                    <a:pt x="27" y="48"/>
                  </a:cubicBezTo>
                  <a:cubicBezTo>
                    <a:pt x="27" y="13"/>
                    <a:pt x="27" y="13"/>
                    <a:pt x="27" y="13"/>
                  </a:cubicBezTo>
                  <a:cubicBezTo>
                    <a:pt x="38" y="13"/>
                    <a:pt x="38" y="13"/>
                    <a:pt x="38" y="13"/>
                  </a:cubicBezTo>
                  <a:cubicBezTo>
                    <a:pt x="38" y="51"/>
                    <a:pt x="38" y="51"/>
                    <a:pt x="38" y="51"/>
                  </a:cubicBezTo>
                  <a:cubicBezTo>
                    <a:pt x="69" y="51"/>
                    <a:pt x="69" y="51"/>
                    <a:pt x="69" y="51"/>
                  </a:cubicBezTo>
                  <a:cubicBezTo>
                    <a:pt x="69" y="13"/>
                    <a:pt x="69" y="13"/>
                    <a:pt x="69" y="13"/>
                  </a:cubicBezTo>
                  <a:cubicBezTo>
                    <a:pt x="80" y="13"/>
                    <a:pt x="80" y="13"/>
                    <a:pt x="80" y="13"/>
                  </a:cubicBezTo>
                  <a:lnTo>
                    <a:pt x="80" y="48"/>
                  </a:lnTo>
                  <a:close/>
                  <a:moveTo>
                    <a:pt x="154" y="59"/>
                  </a:moveTo>
                  <a:cubicBezTo>
                    <a:pt x="135" y="42"/>
                    <a:pt x="135" y="42"/>
                    <a:pt x="135" y="42"/>
                  </a:cubicBezTo>
                  <a:cubicBezTo>
                    <a:pt x="124" y="42"/>
                    <a:pt x="124" y="42"/>
                    <a:pt x="124" y="42"/>
                  </a:cubicBezTo>
                  <a:cubicBezTo>
                    <a:pt x="124" y="59"/>
                    <a:pt x="124" y="59"/>
                    <a:pt x="124" y="59"/>
                  </a:cubicBezTo>
                  <a:cubicBezTo>
                    <a:pt x="114" y="59"/>
                    <a:pt x="114" y="59"/>
                    <a:pt x="114" y="59"/>
                  </a:cubicBezTo>
                  <a:cubicBezTo>
                    <a:pt x="114" y="13"/>
                    <a:pt x="114" y="13"/>
                    <a:pt x="114" y="13"/>
                  </a:cubicBezTo>
                  <a:cubicBezTo>
                    <a:pt x="154" y="13"/>
                    <a:pt x="154" y="13"/>
                    <a:pt x="154" y="13"/>
                  </a:cubicBezTo>
                  <a:cubicBezTo>
                    <a:pt x="161" y="13"/>
                    <a:pt x="164" y="15"/>
                    <a:pt x="164" y="22"/>
                  </a:cubicBezTo>
                  <a:cubicBezTo>
                    <a:pt x="164" y="33"/>
                    <a:pt x="164" y="33"/>
                    <a:pt x="164" y="33"/>
                  </a:cubicBezTo>
                  <a:cubicBezTo>
                    <a:pt x="164" y="39"/>
                    <a:pt x="161" y="42"/>
                    <a:pt x="154" y="42"/>
                  </a:cubicBezTo>
                  <a:cubicBezTo>
                    <a:pt x="148" y="42"/>
                    <a:pt x="148" y="42"/>
                    <a:pt x="148" y="42"/>
                  </a:cubicBezTo>
                  <a:cubicBezTo>
                    <a:pt x="169" y="59"/>
                    <a:pt x="169" y="59"/>
                    <a:pt x="169" y="59"/>
                  </a:cubicBezTo>
                  <a:lnTo>
                    <a:pt x="154"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17"/>
            <p:cNvSpPr>
              <a:spLocks/>
            </p:cNvSpPr>
            <p:nvPr userDrawn="1"/>
          </p:nvSpPr>
          <p:spPr bwMode="auto">
            <a:xfrm>
              <a:off x="-14903451" y="18407063"/>
              <a:ext cx="209550" cy="206375"/>
            </a:xfrm>
            <a:custGeom>
              <a:avLst/>
              <a:gdLst>
                <a:gd name="T0" fmla="*/ 0 w 132"/>
                <a:gd name="T1" fmla="*/ 0 h 130"/>
                <a:gd name="T2" fmla="*/ 132 w 132"/>
                <a:gd name="T3" fmla="*/ 0 h 130"/>
                <a:gd name="T4" fmla="*/ 132 w 132"/>
                <a:gd name="T5" fmla="*/ 23 h 130"/>
                <a:gd name="T6" fmla="*/ 30 w 132"/>
                <a:gd name="T7" fmla="*/ 23 h 130"/>
                <a:gd name="T8" fmla="*/ 30 w 132"/>
                <a:gd name="T9" fmla="*/ 57 h 130"/>
                <a:gd name="T10" fmla="*/ 84 w 132"/>
                <a:gd name="T11" fmla="*/ 57 h 130"/>
                <a:gd name="T12" fmla="*/ 84 w 132"/>
                <a:gd name="T13" fmla="*/ 80 h 130"/>
                <a:gd name="T14" fmla="*/ 30 w 132"/>
                <a:gd name="T15" fmla="*/ 80 h 130"/>
                <a:gd name="T16" fmla="*/ 30 w 132"/>
                <a:gd name="T17" fmla="*/ 130 h 130"/>
                <a:gd name="T18" fmla="*/ 0 w 132"/>
                <a:gd name="T19" fmla="*/ 130 h 130"/>
                <a:gd name="T20" fmla="*/ 0 w 132"/>
                <a:gd name="T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30">
                  <a:moveTo>
                    <a:pt x="0" y="0"/>
                  </a:moveTo>
                  <a:lnTo>
                    <a:pt x="132" y="0"/>
                  </a:lnTo>
                  <a:lnTo>
                    <a:pt x="132" y="23"/>
                  </a:lnTo>
                  <a:lnTo>
                    <a:pt x="30" y="23"/>
                  </a:lnTo>
                  <a:lnTo>
                    <a:pt x="30" y="57"/>
                  </a:lnTo>
                  <a:lnTo>
                    <a:pt x="84" y="57"/>
                  </a:lnTo>
                  <a:lnTo>
                    <a:pt x="84" y="80"/>
                  </a:lnTo>
                  <a:lnTo>
                    <a:pt x="30" y="80"/>
                  </a:lnTo>
                  <a:lnTo>
                    <a:pt x="30"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18"/>
            <p:cNvSpPr>
              <a:spLocks noEditPoints="1"/>
            </p:cNvSpPr>
            <p:nvPr userDrawn="1"/>
          </p:nvSpPr>
          <p:spPr bwMode="auto">
            <a:xfrm>
              <a:off x="-14600238" y="18407063"/>
              <a:ext cx="249238" cy="206375"/>
            </a:xfrm>
            <a:custGeom>
              <a:avLst/>
              <a:gdLst>
                <a:gd name="T0" fmla="*/ 14 w 69"/>
                <a:gd name="T1" fmla="*/ 0 h 57"/>
                <a:gd name="T2" fmla="*/ 55 w 69"/>
                <a:gd name="T3" fmla="*/ 0 h 57"/>
                <a:gd name="T4" fmla="*/ 69 w 69"/>
                <a:gd name="T5" fmla="*/ 13 h 57"/>
                <a:gd name="T6" fmla="*/ 69 w 69"/>
                <a:gd name="T7" fmla="*/ 43 h 57"/>
                <a:gd name="T8" fmla="*/ 55 w 69"/>
                <a:gd name="T9" fmla="*/ 57 h 57"/>
                <a:gd name="T10" fmla="*/ 14 w 69"/>
                <a:gd name="T11" fmla="*/ 57 h 57"/>
                <a:gd name="T12" fmla="*/ 0 w 69"/>
                <a:gd name="T13" fmla="*/ 43 h 57"/>
                <a:gd name="T14" fmla="*/ 0 w 69"/>
                <a:gd name="T15" fmla="*/ 13 h 57"/>
                <a:gd name="T16" fmla="*/ 14 w 69"/>
                <a:gd name="T17" fmla="*/ 0 h 57"/>
                <a:gd name="T18" fmla="*/ 56 w 69"/>
                <a:gd name="T19" fmla="*/ 46 h 57"/>
                <a:gd name="T20" fmla="*/ 56 w 69"/>
                <a:gd name="T21" fmla="*/ 10 h 57"/>
                <a:gd name="T22" fmla="*/ 13 w 69"/>
                <a:gd name="T23" fmla="*/ 10 h 57"/>
                <a:gd name="T24" fmla="*/ 13 w 69"/>
                <a:gd name="T25" fmla="*/ 46 h 57"/>
                <a:gd name="T26" fmla="*/ 56 w 69"/>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57">
                  <a:moveTo>
                    <a:pt x="14" y="0"/>
                  </a:moveTo>
                  <a:cubicBezTo>
                    <a:pt x="55" y="0"/>
                    <a:pt x="55" y="0"/>
                    <a:pt x="55" y="0"/>
                  </a:cubicBezTo>
                  <a:cubicBezTo>
                    <a:pt x="66" y="0"/>
                    <a:pt x="69" y="3"/>
                    <a:pt x="69" y="13"/>
                  </a:cubicBezTo>
                  <a:cubicBezTo>
                    <a:pt x="69" y="43"/>
                    <a:pt x="69" y="43"/>
                    <a:pt x="69" y="43"/>
                  </a:cubicBezTo>
                  <a:cubicBezTo>
                    <a:pt x="69" y="54"/>
                    <a:pt x="66" y="57"/>
                    <a:pt x="55" y="57"/>
                  </a:cubicBezTo>
                  <a:cubicBezTo>
                    <a:pt x="14" y="57"/>
                    <a:pt x="14" y="57"/>
                    <a:pt x="14" y="57"/>
                  </a:cubicBezTo>
                  <a:cubicBezTo>
                    <a:pt x="3" y="57"/>
                    <a:pt x="0" y="54"/>
                    <a:pt x="0" y="43"/>
                  </a:cubicBezTo>
                  <a:cubicBezTo>
                    <a:pt x="0" y="13"/>
                    <a:pt x="0" y="13"/>
                    <a:pt x="0" y="13"/>
                  </a:cubicBezTo>
                  <a:cubicBezTo>
                    <a:pt x="0" y="3"/>
                    <a:pt x="3" y="0"/>
                    <a:pt x="14" y="0"/>
                  </a:cubicBezTo>
                  <a:close/>
                  <a:moveTo>
                    <a:pt x="56" y="46"/>
                  </a:moveTo>
                  <a:cubicBezTo>
                    <a:pt x="56" y="10"/>
                    <a:pt x="56" y="10"/>
                    <a:pt x="56" y="10"/>
                  </a:cubicBezTo>
                  <a:cubicBezTo>
                    <a:pt x="13" y="10"/>
                    <a:pt x="13" y="10"/>
                    <a:pt x="13" y="10"/>
                  </a:cubicBezTo>
                  <a:cubicBezTo>
                    <a:pt x="13" y="46"/>
                    <a:pt x="13" y="46"/>
                    <a:pt x="13" y="46"/>
                  </a:cubicBezTo>
                  <a:lnTo>
                    <a:pt x="5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19"/>
            <p:cNvSpPr>
              <a:spLocks noEditPoints="1"/>
            </p:cNvSpPr>
            <p:nvPr userDrawn="1"/>
          </p:nvSpPr>
          <p:spPr bwMode="auto">
            <a:xfrm>
              <a:off x="-14220826" y="18407063"/>
              <a:ext cx="252413" cy="206375"/>
            </a:xfrm>
            <a:custGeom>
              <a:avLst/>
              <a:gdLst>
                <a:gd name="T0" fmla="*/ 14 w 70"/>
                <a:gd name="T1" fmla="*/ 0 h 57"/>
                <a:gd name="T2" fmla="*/ 56 w 70"/>
                <a:gd name="T3" fmla="*/ 0 h 57"/>
                <a:gd name="T4" fmla="*/ 70 w 70"/>
                <a:gd name="T5" fmla="*/ 13 h 57"/>
                <a:gd name="T6" fmla="*/ 70 w 70"/>
                <a:gd name="T7" fmla="*/ 43 h 57"/>
                <a:gd name="T8" fmla="*/ 56 w 70"/>
                <a:gd name="T9" fmla="*/ 57 h 57"/>
                <a:gd name="T10" fmla="*/ 14 w 70"/>
                <a:gd name="T11" fmla="*/ 57 h 57"/>
                <a:gd name="T12" fmla="*/ 0 w 70"/>
                <a:gd name="T13" fmla="*/ 43 h 57"/>
                <a:gd name="T14" fmla="*/ 0 w 70"/>
                <a:gd name="T15" fmla="*/ 13 h 57"/>
                <a:gd name="T16" fmla="*/ 14 w 70"/>
                <a:gd name="T17" fmla="*/ 0 h 57"/>
                <a:gd name="T18" fmla="*/ 57 w 70"/>
                <a:gd name="T19" fmla="*/ 46 h 57"/>
                <a:gd name="T20" fmla="*/ 57 w 70"/>
                <a:gd name="T21" fmla="*/ 10 h 57"/>
                <a:gd name="T22" fmla="*/ 13 w 70"/>
                <a:gd name="T23" fmla="*/ 10 h 57"/>
                <a:gd name="T24" fmla="*/ 13 w 70"/>
                <a:gd name="T25" fmla="*/ 46 h 57"/>
                <a:gd name="T26" fmla="*/ 57 w 70"/>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14" y="0"/>
                  </a:moveTo>
                  <a:cubicBezTo>
                    <a:pt x="56" y="0"/>
                    <a:pt x="56" y="0"/>
                    <a:pt x="56" y="0"/>
                  </a:cubicBezTo>
                  <a:cubicBezTo>
                    <a:pt x="66" y="0"/>
                    <a:pt x="70" y="3"/>
                    <a:pt x="70" y="13"/>
                  </a:cubicBezTo>
                  <a:cubicBezTo>
                    <a:pt x="70" y="43"/>
                    <a:pt x="70" y="43"/>
                    <a:pt x="70" y="43"/>
                  </a:cubicBezTo>
                  <a:cubicBezTo>
                    <a:pt x="70" y="54"/>
                    <a:pt x="66" y="57"/>
                    <a:pt x="56" y="57"/>
                  </a:cubicBezTo>
                  <a:cubicBezTo>
                    <a:pt x="14" y="57"/>
                    <a:pt x="14" y="57"/>
                    <a:pt x="14" y="57"/>
                  </a:cubicBezTo>
                  <a:cubicBezTo>
                    <a:pt x="3" y="57"/>
                    <a:pt x="0" y="54"/>
                    <a:pt x="0" y="43"/>
                  </a:cubicBezTo>
                  <a:cubicBezTo>
                    <a:pt x="0" y="13"/>
                    <a:pt x="0" y="13"/>
                    <a:pt x="0" y="13"/>
                  </a:cubicBezTo>
                  <a:cubicBezTo>
                    <a:pt x="0" y="3"/>
                    <a:pt x="3" y="0"/>
                    <a:pt x="14" y="0"/>
                  </a:cubicBezTo>
                  <a:close/>
                  <a:moveTo>
                    <a:pt x="57" y="46"/>
                  </a:moveTo>
                  <a:cubicBezTo>
                    <a:pt x="57" y="10"/>
                    <a:pt x="57" y="10"/>
                    <a:pt x="57" y="10"/>
                  </a:cubicBezTo>
                  <a:cubicBezTo>
                    <a:pt x="13" y="10"/>
                    <a:pt x="13" y="10"/>
                    <a:pt x="13" y="10"/>
                  </a:cubicBezTo>
                  <a:cubicBezTo>
                    <a:pt x="13" y="46"/>
                    <a:pt x="13" y="46"/>
                    <a:pt x="13" y="46"/>
                  </a:cubicBezTo>
                  <a:lnTo>
                    <a:pt x="5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20"/>
            <p:cNvSpPr>
              <a:spLocks noEditPoints="1"/>
            </p:cNvSpPr>
            <p:nvPr userDrawn="1"/>
          </p:nvSpPr>
          <p:spPr bwMode="auto">
            <a:xfrm>
              <a:off x="-13835063" y="18407063"/>
              <a:ext cx="246063" cy="206375"/>
            </a:xfrm>
            <a:custGeom>
              <a:avLst/>
              <a:gdLst>
                <a:gd name="T0" fmla="*/ 0 w 68"/>
                <a:gd name="T1" fmla="*/ 0 h 57"/>
                <a:gd name="T2" fmla="*/ 36 w 68"/>
                <a:gd name="T3" fmla="*/ 0 h 57"/>
                <a:gd name="T4" fmla="*/ 68 w 68"/>
                <a:gd name="T5" fmla="*/ 28 h 57"/>
                <a:gd name="T6" fmla="*/ 56 w 68"/>
                <a:gd name="T7" fmla="*/ 52 h 57"/>
                <a:gd name="T8" fmla="*/ 33 w 68"/>
                <a:gd name="T9" fmla="*/ 57 h 57"/>
                <a:gd name="T10" fmla="*/ 0 w 68"/>
                <a:gd name="T11" fmla="*/ 57 h 57"/>
                <a:gd name="T12" fmla="*/ 0 w 68"/>
                <a:gd name="T13" fmla="*/ 0 h 57"/>
                <a:gd name="T14" fmla="*/ 30 w 68"/>
                <a:gd name="T15" fmla="*/ 46 h 57"/>
                <a:gd name="T16" fmla="*/ 55 w 68"/>
                <a:gd name="T17" fmla="*/ 28 h 57"/>
                <a:gd name="T18" fmla="*/ 36 w 68"/>
                <a:gd name="T19" fmla="*/ 10 h 57"/>
                <a:gd name="T20" fmla="*/ 13 w 68"/>
                <a:gd name="T21" fmla="*/ 10 h 57"/>
                <a:gd name="T22" fmla="*/ 13 w 68"/>
                <a:gd name="T23" fmla="*/ 46 h 57"/>
                <a:gd name="T24" fmla="*/ 30 w 68"/>
                <a:gd name="T2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7">
                  <a:moveTo>
                    <a:pt x="0" y="0"/>
                  </a:moveTo>
                  <a:cubicBezTo>
                    <a:pt x="36" y="0"/>
                    <a:pt x="36" y="0"/>
                    <a:pt x="36" y="0"/>
                  </a:cubicBezTo>
                  <a:cubicBezTo>
                    <a:pt x="57" y="0"/>
                    <a:pt x="68" y="10"/>
                    <a:pt x="68" y="28"/>
                  </a:cubicBezTo>
                  <a:cubicBezTo>
                    <a:pt x="68" y="39"/>
                    <a:pt x="64" y="47"/>
                    <a:pt x="56" y="52"/>
                  </a:cubicBezTo>
                  <a:cubicBezTo>
                    <a:pt x="50" y="56"/>
                    <a:pt x="43" y="57"/>
                    <a:pt x="33" y="57"/>
                  </a:cubicBezTo>
                  <a:cubicBezTo>
                    <a:pt x="0" y="57"/>
                    <a:pt x="0" y="57"/>
                    <a:pt x="0" y="57"/>
                  </a:cubicBezTo>
                  <a:lnTo>
                    <a:pt x="0" y="0"/>
                  </a:lnTo>
                  <a:close/>
                  <a:moveTo>
                    <a:pt x="30" y="46"/>
                  </a:moveTo>
                  <a:cubicBezTo>
                    <a:pt x="47" y="46"/>
                    <a:pt x="55" y="42"/>
                    <a:pt x="55" y="28"/>
                  </a:cubicBezTo>
                  <a:cubicBezTo>
                    <a:pt x="55" y="16"/>
                    <a:pt x="49" y="10"/>
                    <a:pt x="36" y="10"/>
                  </a:cubicBezTo>
                  <a:cubicBezTo>
                    <a:pt x="13" y="10"/>
                    <a:pt x="13" y="10"/>
                    <a:pt x="13" y="10"/>
                  </a:cubicBezTo>
                  <a:cubicBezTo>
                    <a:pt x="13" y="46"/>
                    <a:pt x="13" y="46"/>
                    <a:pt x="13" y="46"/>
                  </a:cubicBezTo>
                  <a:lnTo>
                    <a:pt x="3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21"/>
            <p:cNvSpPr>
              <a:spLocks noEditPoints="1"/>
            </p:cNvSpPr>
            <p:nvPr userDrawn="1"/>
          </p:nvSpPr>
          <p:spPr bwMode="auto">
            <a:xfrm>
              <a:off x="-13322301" y="18407063"/>
              <a:ext cx="277813" cy="206375"/>
            </a:xfrm>
            <a:custGeom>
              <a:avLst/>
              <a:gdLst>
                <a:gd name="T0" fmla="*/ 0 w 77"/>
                <a:gd name="T1" fmla="*/ 43 h 57"/>
                <a:gd name="T2" fmla="*/ 0 w 77"/>
                <a:gd name="T3" fmla="*/ 40 h 57"/>
                <a:gd name="T4" fmla="*/ 7 w 77"/>
                <a:gd name="T5" fmla="*/ 29 h 57"/>
                <a:gd name="T6" fmla="*/ 19 w 77"/>
                <a:gd name="T7" fmla="*/ 22 h 57"/>
                <a:gd name="T8" fmla="*/ 14 w 77"/>
                <a:gd name="T9" fmla="*/ 14 h 57"/>
                <a:gd name="T10" fmla="*/ 14 w 77"/>
                <a:gd name="T11" fmla="*/ 10 h 57"/>
                <a:gd name="T12" fmla="*/ 28 w 77"/>
                <a:gd name="T13" fmla="*/ 0 h 57"/>
                <a:gd name="T14" fmla="*/ 39 w 77"/>
                <a:gd name="T15" fmla="*/ 0 h 57"/>
                <a:gd name="T16" fmla="*/ 53 w 77"/>
                <a:gd name="T17" fmla="*/ 11 h 57"/>
                <a:gd name="T18" fmla="*/ 53 w 77"/>
                <a:gd name="T19" fmla="*/ 15 h 57"/>
                <a:gd name="T20" fmla="*/ 43 w 77"/>
                <a:gd name="T21" fmla="*/ 17 h 57"/>
                <a:gd name="T22" fmla="*/ 43 w 77"/>
                <a:gd name="T23" fmla="*/ 9 h 57"/>
                <a:gd name="T24" fmla="*/ 25 w 77"/>
                <a:gd name="T25" fmla="*/ 9 h 57"/>
                <a:gd name="T26" fmla="*/ 25 w 77"/>
                <a:gd name="T27" fmla="*/ 13 h 57"/>
                <a:gd name="T28" fmla="*/ 51 w 77"/>
                <a:gd name="T29" fmla="*/ 35 h 57"/>
                <a:gd name="T30" fmla="*/ 65 w 77"/>
                <a:gd name="T31" fmla="*/ 24 h 57"/>
                <a:gd name="T32" fmla="*/ 72 w 77"/>
                <a:gd name="T33" fmla="*/ 31 h 57"/>
                <a:gd name="T34" fmla="*/ 59 w 77"/>
                <a:gd name="T35" fmla="*/ 42 h 57"/>
                <a:gd name="T36" fmla="*/ 77 w 77"/>
                <a:gd name="T37" fmla="*/ 57 h 57"/>
                <a:gd name="T38" fmla="*/ 60 w 77"/>
                <a:gd name="T39" fmla="*/ 57 h 57"/>
                <a:gd name="T40" fmla="*/ 50 w 77"/>
                <a:gd name="T41" fmla="*/ 49 h 57"/>
                <a:gd name="T42" fmla="*/ 45 w 77"/>
                <a:gd name="T43" fmla="*/ 53 h 57"/>
                <a:gd name="T44" fmla="*/ 35 w 77"/>
                <a:gd name="T45" fmla="*/ 57 h 57"/>
                <a:gd name="T46" fmla="*/ 14 w 77"/>
                <a:gd name="T47" fmla="*/ 57 h 57"/>
                <a:gd name="T48" fmla="*/ 0 w 77"/>
                <a:gd name="T49" fmla="*/ 43 h 57"/>
                <a:gd name="T50" fmla="*/ 38 w 77"/>
                <a:gd name="T51" fmla="*/ 47 h 57"/>
                <a:gd name="T52" fmla="*/ 43 w 77"/>
                <a:gd name="T53" fmla="*/ 42 h 57"/>
                <a:gd name="T54" fmla="*/ 26 w 77"/>
                <a:gd name="T55" fmla="*/ 28 h 57"/>
                <a:gd name="T56" fmla="*/ 11 w 77"/>
                <a:gd name="T57" fmla="*/ 37 h 57"/>
                <a:gd name="T58" fmla="*/ 11 w 77"/>
                <a:gd name="T59" fmla="*/ 47 h 57"/>
                <a:gd name="T60" fmla="*/ 38 w 77"/>
                <a:gd name="T61" fmla="*/ 4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57">
                  <a:moveTo>
                    <a:pt x="0" y="43"/>
                  </a:moveTo>
                  <a:cubicBezTo>
                    <a:pt x="0" y="40"/>
                    <a:pt x="0" y="40"/>
                    <a:pt x="0" y="40"/>
                  </a:cubicBezTo>
                  <a:cubicBezTo>
                    <a:pt x="0" y="34"/>
                    <a:pt x="2" y="32"/>
                    <a:pt x="7" y="29"/>
                  </a:cubicBezTo>
                  <a:cubicBezTo>
                    <a:pt x="19" y="22"/>
                    <a:pt x="19" y="22"/>
                    <a:pt x="19" y="22"/>
                  </a:cubicBezTo>
                  <a:cubicBezTo>
                    <a:pt x="16" y="19"/>
                    <a:pt x="14" y="17"/>
                    <a:pt x="14" y="14"/>
                  </a:cubicBezTo>
                  <a:cubicBezTo>
                    <a:pt x="14" y="10"/>
                    <a:pt x="14" y="10"/>
                    <a:pt x="14" y="10"/>
                  </a:cubicBezTo>
                  <a:cubicBezTo>
                    <a:pt x="14" y="2"/>
                    <a:pt x="18" y="0"/>
                    <a:pt x="28" y="0"/>
                  </a:cubicBezTo>
                  <a:cubicBezTo>
                    <a:pt x="39" y="0"/>
                    <a:pt x="39" y="0"/>
                    <a:pt x="39" y="0"/>
                  </a:cubicBezTo>
                  <a:cubicBezTo>
                    <a:pt x="50" y="0"/>
                    <a:pt x="53" y="2"/>
                    <a:pt x="53" y="11"/>
                  </a:cubicBezTo>
                  <a:cubicBezTo>
                    <a:pt x="53" y="15"/>
                    <a:pt x="53" y="15"/>
                    <a:pt x="53" y="15"/>
                  </a:cubicBezTo>
                  <a:cubicBezTo>
                    <a:pt x="43" y="17"/>
                    <a:pt x="43" y="17"/>
                    <a:pt x="43" y="17"/>
                  </a:cubicBezTo>
                  <a:cubicBezTo>
                    <a:pt x="43" y="9"/>
                    <a:pt x="43" y="9"/>
                    <a:pt x="43" y="9"/>
                  </a:cubicBezTo>
                  <a:cubicBezTo>
                    <a:pt x="25" y="9"/>
                    <a:pt x="25" y="9"/>
                    <a:pt x="25" y="9"/>
                  </a:cubicBezTo>
                  <a:cubicBezTo>
                    <a:pt x="25" y="13"/>
                    <a:pt x="25" y="13"/>
                    <a:pt x="25" y="13"/>
                  </a:cubicBezTo>
                  <a:cubicBezTo>
                    <a:pt x="51" y="35"/>
                    <a:pt x="51" y="35"/>
                    <a:pt x="51" y="35"/>
                  </a:cubicBezTo>
                  <a:cubicBezTo>
                    <a:pt x="65" y="24"/>
                    <a:pt x="65" y="24"/>
                    <a:pt x="65" y="24"/>
                  </a:cubicBezTo>
                  <a:cubicBezTo>
                    <a:pt x="72" y="31"/>
                    <a:pt x="72" y="31"/>
                    <a:pt x="72" y="31"/>
                  </a:cubicBezTo>
                  <a:cubicBezTo>
                    <a:pt x="59" y="42"/>
                    <a:pt x="59" y="42"/>
                    <a:pt x="59" y="42"/>
                  </a:cubicBezTo>
                  <a:cubicBezTo>
                    <a:pt x="77" y="57"/>
                    <a:pt x="77" y="57"/>
                    <a:pt x="77" y="57"/>
                  </a:cubicBezTo>
                  <a:cubicBezTo>
                    <a:pt x="60" y="57"/>
                    <a:pt x="60" y="57"/>
                    <a:pt x="60" y="57"/>
                  </a:cubicBezTo>
                  <a:cubicBezTo>
                    <a:pt x="50" y="49"/>
                    <a:pt x="50" y="49"/>
                    <a:pt x="50" y="49"/>
                  </a:cubicBezTo>
                  <a:cubicBezTo>
                    <a:pt x="45" y="53"/>
                    <a:pt x="45" y="53"/>
                    <a:pt x="45" y="53"/>
                  </a:cubicBezTo>
                  <a:cubicBezTo>
                    <a:pt x="42" y="56"/>
                    <a:pt x="39" y="57"/>
                    <a:pt x="35" y="57"/>
                  </a:cubicBezTo>
                  <a:cubicBezTo>
                    <a:pt x="14" y="57"/>
                    <a:pt x="14" y="57"/>
                    <a:pt x="14" y="57"/>
                  </a:cubicBezTo>
                  <a:cubicBezTo>
                    <a:pt x="4" y="57"/>
                    <a:pt x="0" y="54"/>
                    <a:pt x="0" y="43"/>
                  </a:cubicBezTo>
                  <a:close/>
                  <a:moveTo>
                    <a:pt x="38" y="47"/>
                  </a:moveTo>
                  <a:cubicBezTo>
                    <a:pt x="43" y="42"/>
                    <a:pt x="43" y="42"/>
                    <a:pt x="43" y="42"/>
                  </a:cubicBezTo>
                  <a:cubicBezTo>
                    <a:pt x="26" y="28"/>
                    <a:pt x="26" y="28"/>
                    <a:pt x="26" y="28"/>
                  </a:cubicBezTo>
                  <a:cubicBezTo>
                    <a:pt x="11" y="37"/>
                    <a:pt x="11" y="37"/>
                    <a:pt x="11" y="37"/>
                  </a:cubicBezTo>
                  <a:cubicBezTo>
                    <a:pt x="11" y="47"/>
                    <a:pt x="11" y="47"/>
                    <a:pt x="11" y="47"/>
                  </a:cubicBezTo>
                  <a:lnTo>
                    <a:pt x="3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22"/>
            <p:cNvSpPr>
              <a:spLocks noEditPoints="1"/>
            </p:cNvSpPr>
            <p:nvPr userDrawn="1"/>
          </p:nvSpPr>
          <p:spPr bwMode="auto">
            <a:xfrm>
              <a:off x="-12763501" y="18407063"/>
              <a:ext cx="223838" cy="206375"/>
            </a:xfrm>
            <a:custGeom>
              <a:avLst/>
              <a:gdLst>
                <a:gd name="T0" fmla="*/ 0 w 62"/>
                <a:gd name="T1" fmla="*/ 0 h 57"/>
                <a:gd name="T2" fmla="*/ 49 w 62"/>
                <a:gd name="T3" fmla="*/ 0 h 57"/>
                <a:gd name="T4" fmla="*/ 61 w 62"/>
                <a:gd name="T5" fmla="*/ 11 h 57"/>
                <a:gd name="T6" fmla="*/ 61 w 62"/>
                <a:gd name="T7" fmla="*/ 18 h 57"/>
                <a:gd name="T8" fmla="*/ 51 w 62"/>
                <a:gd name="T9" fmla="*/ 27 h 57"/>
                <a:gd name="T10" fmla="*/ 62 w 62"/>
                <a:gd name="T11" fmla="*/ 38 h 57"/>
                <a:gd name="T12" fmla="*/ 62 w 62"/>
                <a:gd name="T13" fmla="*/ 46 h 57"/>
                <a:gd name="T14" fmla="*/ 45 w 62"/>
                <a:gd name="T15" fmla="*/ 57 h 57"/>
                <a:gd name="T16" fmla="*/ 0 w 62"/>
                <a:gd name="T17" fmla="*/ 57 h 57"/>
                <a:gd name="T18" fmla="*/ 0 w 62"/>
                <a:gd name="T19" fmla="*/ 0 h 57"/>
                <a:gd name="T20" fmla="*/ 13 w 62"/>
                <a:gd name="T21" fmla="*/ 9 h 57"/>
                <a:gd name="T22" fmla="*/ 13 w 62"/>
                <a:gd name="T23" fmla="*/ 23 h 57"/>
                <a:gd name="T24" fmla="*/ 43 w 62"/>
                <a:gd name="T25" fmla="*/ 23 h 57"/>
                <a:gd name="T26" fmla="*/ 49 w 62"/>
                <a:gd name="T27" fmla="*/ 19 h 57"/>
                <a:gd name="T28" fmla="*/ 49 w 62"/>
                <a:gd name="T29" fmla="*/ 13 h 57"/>
                <a:gd name="T30" fmla="*/ 43 w 62"/>
                <a:gd name="T31" fmla="*/ 9 h 57"/>
                <a:gd name="T32" fmla="*/ 13 w 62"/>
                <a:gd name="T33" fmla="*/ 9 h 57"/>
                <a:gd name="T34" fmla="*/ 13 w 62"/>
                <a:gd name="T35" fmla="*/ 32 h 57"/>
                <a:gd name="T36" fmla="*/ 13 w 62"/>
                <a:gd name="T37" fmla="*/ 46 h 57"/>
                <a:gd name="T38" fmla="*/ 43 w 62"/>
                <a:gd name="T39" fmla="*/ 46 h 57"/>
                <a:gd name="T40" fmla="*/ 49 w 62"/>
                <a:gd name="T41" fmla="*/ 41 h 57"/>
                <a:gd name="T42" fmla="*/ 49 w 62"/>
                <a:gd name="T43" fmla="*/ 37 h 57"/>
                <a:gd name="T44" fmla="*/ 43 w 62"/>
                <a:gd name="T45" fmla="*/ 32 h 57"/>
                <a:gd name="T46" fmla="*/ 13 w 62"/>
                <a:gd name="T4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57">
                  <a:moveTo>
                    <a:pt x="0" y="0"/>
                  </a:moveTo>
                  <a:cubicBezTo>
                    <a:pt x="49" y="0"/>
                    <a:pt x="49" y="0"/>
                    <a:pt x="49" y="0"/>
                  </a:cubicBezTo>
                  <a:cubicBezTo>
                    <a:pt x="57" y="0"/>
                    <a:pt x="61" y="3"/>
                    <a:pt x="61" y="11"/>
                  </a:cubicBezTo>
                  <a:cubicBezTo>
                    <a:pt x="61" y="18"/>
                    <a:pt x="61" y="18"/>
                    <a:pt x="61" y="18"/>
                  </a:cubicBezTo>
                  <a:cubicBezTo>
                    <a:pt x="61" y="23"/>
                    <a:pt x="58" y="27"/>
                    <a:pt x="51" y="27"/>
                  </a:cubicBezTo>
                  <a:cubicBezTo>
                    <a:pt x="58" y="28"/>
                    <a:pt x="62" y="32"/>
                    <a:pt x="62" y="38"/>
                  </a:cubicBezTo>
                  <a:cubicBezTo>
                    <a:pt x="62" y="46"/>
                    <a:pt x="62" y="46"/>
                    <a:pt x="62" y="46"/>
                  </a:cubicBezTo>
                  <a:cubicBezTo>
                    <a:pt x="62" y="53"/>
                    <a:pt x="56" y="57"/>
                    <a:pt x="45" y="57"/>
                  </a:cubicBezTo>
                  <a:cubicBezTo>
                    <a:pt x="0" y="57"/>
                    <a:pt x="0" y="57"/>
                    <a:pt x="0" y="57"/>
                  </a:cubicBezTo>
                  <a:lnTo>
                    <a:pt x="0" y="0"/>
                  </a:lnTo>
                  <a:close/>
                  <a:moveTo>
                    <a:pt x="13" y="9"/>
                  </a:moveTo>
                  <a:cubicBezTo>
                    <a:pt x="13" y="23"/>
                    <a:pt x="13" y="23"/>
                    <a:pt x="13" y="23"/>
                  </a:cubicBezTo>
                  <a:cubicBezTo>
                    <a:pt x="43" y="23"/>
                    <a:pt x="43" y="23"/>
                    <a:pt x="43" y="23"/>
                  </a:cubicBezTo>
                  <a:cubicBezTo>
                    <a:pt x="47" y="23"/>
                    <a:pt x="49" y="22"/>
                    <a:pt x="49" y="19"/>
                  </a:cubicBezTo>
                  <a:cubicBezTo>
                    <a:pt x="49" y="13"/>
                    <a:pt x="49" y="13"/>
                    <a:pt x="49" y="13"/>
                  </a:cubicBezTo>
                  <a:cubicBezTo>
                    <a:pt x="49" y="10"/>
                    <a:pt x="47" y="9"/>
                    <a:pt x="43" y="9"/>
                  </a:cubicBezTo>
                  <a:lnTo>
                    <a:pt x="13" y="9"/>
                  </a:lnTo>
                  <a:close/>
                  <a:moveTo>
                    <a:pt x="13" y="32"/>
                  </a:moveTo>
                  <a:cubicBezTo>
                    <a:pt x="13" y="46"/>
                    <a:pt x="13" y="46"/>
                    <a:pt x="13" y="46"/>
                  </a:cubicBezTo>
                  <a:cubicBezTo>
                    <a:pt x="43" y="46"/>
                    <a:pt x="43" y="46"/>
                    <a:pt x="43" y="46"/>
                  </a:cubicBezTo>
                  <a:cubicBezTo>
                    <a:pt x="48" y="46"/>
                    <a:pt x="49" y="46"/>
                    <a:pt x="49" y="41"/>
                  </a:cubicBezTo>
                  <a:cubicBezTo>
                    <a:pt x="49" y="37"/>
                    <a:pt x="49" y="37"/>
                    <a:pt x="49" y="37"/>
                  </a:cubicBezTo>
                  <a:cubicBezTo>
                    <a:pt x="49" y="33"/>
                    <a:pt x="48" y="32"/>
                    <a:pt x="43" y="32"/>
                  </a:cubicBezTo>
                  <a:lnTo>
                    <a:pt x="1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Rectangle 23"/>
            <p:cNvSpPr>
              <a:spLocks noChangeArrowheads="1"/>
            </p:cNvSpPr>
            <p:nvPr userDrawn="1"/>
          </p:nvSpPr>
          <p:spPr bwMode="auto">
            <a:xfrm>
              <a:off x="-12409488" y="18407063"/>
              <a:ext cx="47625" cy="206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24"/>
            <p:cNvSpPr>
              <a:spLocks noEditPoints="1"/>
            </p:cNvSpPr>
            <p:nvPr userDrawn="1"/>
          </p:nvSpPr>
          <p:spPr bwMode="auto">
            <a:xfrm>
              <a:off x="-12228513" y="18407063"/>
              <a:ext cx="252413" cy="206375"/>
            </a:xfrm>
            <a:custGeom>
              <a:avLst/>
              <a:gdLst>
                <a:gd name="T0" fmla="*/ 14 w 70"/>
                <a:gd name="T1" fmla="*/ 0 h 57"/>
                <a:gd name="T2" fmla="*/ 56 w 70"/>
                <a:gd name="T3" fmla="*/ 0 h 57"/>
                <a:gd name="T4" fmla="*/ 70 w 70"/>
                <a:gd name="T5" fmla="*/ 13 h 57"/>
                <a:gd name="T6" fmla="*/ 70 w 70"/>
                <a:gd name="T7" fmla="*/ 43 h 57"/>
                <a:gd name="T8" fmla="*/ 56 w 70"/>
                <a:gd name="T9" fmla="*/ 57 h 57"/>
                <a:gd name="T10" fmla="*/ 14 w 70"/>
                <a:gd name="T11" fmla="*/ 57 h 57"/>
                <a:gd name="T12" fmla="*/ 0 w 70"/>
                <a:gd name="T13" fmla="*/ 43 h 57"/>
                <a:gd name="T14" fmla="*/ 0 w 70"/>
                <a:gd name="T15" fmla="*/ 13 h 57"/>
                <a:gd name="T16" fmla="*/ 14 w 70"/>
                <a:gd name="T17" fmla="*/ 0 h 57"/>
                <a:gd name="T18" fmla="*/ 57 w 70"/>
                <a:gd name="T19" fmla="*/ 46 h 57"/>
                <a:gd name="T20" fmla="*/ 57 w 70"/>
                <a:gd name="T21" fmla="*/ 10 h 57"/>
                <a:gd name="T22" fmla="*/ 13 w 70"/>
                <a:gd name="T23" fmla="*/ 10 h 57"/>
                <a:gd name="T24" fmla="*/ 13 w 70"/>
                <a:gd name="T25" fmla="*/ 46 h 57"/>
                <a:gd name="T26" fmla="*/ 57 w 70"/>
                <a:gd name="T27"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14" y="0"/>
                  </a:moveTo>
                  <a:cubicBezTo>
                    <a:pt x="56" y="0"/>
                    <a:pt x="56" y="0"/>
                    <a:pt x="56" y="0"/>
                  </a:cubicBezTo>
                  <a:cubicBezTo>
                    <a:pt x="66" y="0"/>
                    <a:pt x="70" y="3"/>
                    <a:pt x="70" y="13"/>
                  </a:cubicBezTo>
                  <a:cubicBezTo>
                    <a:pt x="70" y="43"/>
                    <a:pt x="70" y="43"/>
                    <a:pt x="70" y="43"/>
                  </a:cubicBezTo>
                  <a:cubicBezTo>
                    <a:pt x="70" y="54"/>
                    <a:pt x="66" y="57"/>
                    <a:pt x="56" y="57"/>
                  </a:cubicBezTo>
                  <a:cubicBezTo>
                    <a:pt x="14" y="57"/>
                    <a:pt x="14" y="57"/>
                    <a:pt x="14" y="57"/>
                  </a:cubicBezTo>
                  <a:cubicBezTo>
                    <a:pt x="4" y="57"/>
                    <a:pt x="0" y="54"/>
                    <a:pt x="0" y="43"/>
                  </a:cubicBezTo>
                  <a:cubicBezTo>
                    <a:pt x="0" y="13"/>
                    <a:pt x="0" y="13"/>
                    <a:pt x="0" y="13"/>
                  </a:cubicBezTo>
                  <a:cubicBezTo>
                    <a:pt x="0" y="3"/>
                    <a:pt x="4" y="0"/>
                    <a:pt x="14" y="0"/>
                  </a:cubicBezTo>
                  <a:close/>
                  <a:moveTo>
                    <a:pt x="57" y="46"/>
                  </a:moveTo>
                  <a:cubicBezTo>
                    <a:pt x="57" y="10"/>
                    <a:pt x="57" y="10"/>
                    <a:pt x="57" y="10"/>
                  </a:cubicBezTo>
                  <a:cubicBezTo>
                    <a:pt x="13" y="10"/>
                    <a:pt x="13" y="10"/>
                    <a:pt x="13" y="10"/>
                  </a:cubicBezTo>
                  <a:cubicBezTo>
                    <a:pt x="13" y="46"/>
                    <a:pt x="13" y="46"/>
                    <a:pt x="13" y="46"/>
                  </a:cubicBezTo>
                  <a:lnTo>
                    <a:pt x="5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25"/>
            <p:cNvSpPr>
              <a:spLocks noEditPoints="1"/>
            </p:cNvSpPr>
            <p:nvPr userDrawn="1"/>
          </p:nvSpPr>
          <p:spPr bwMode="auto">
            <a:xfrm>
              <a:off x="-11839576" y="18407063"/>
              <a:ext cx="220663" cy="206375"/>
            </a:xfrm>
            <a:custGeom>
              <a:avLst/>
              <a:gdLst>
                <a:gd name="T0" fmla="*/ 0 w 61"/>
                <a:gd name="T1" fmla="*/ 0 h 57"/>
                <a:gd name="T2" fmla="*/ 48 w 61"/>
                <a:gd name="T3" fmla="*/ 0 h 57"/>
                <a:gd name="T4" fmla="*/ 61 w 61"/>
                <a:gd name="T5" fmla="*/ 11 h 57"/>
                <a:gd name="T6" fmla="*/ 61 w 61"/>
                <a:gd name="T7" fmla="*/ 18 h 57"/>
                <a:gd name="T8" fmla="*/ 51 w 61"/>
                <a:gd name="T9" fmla="*/ 27 h 57"/>
                <a:gd name="T10" fmla="*/ 61 w 61"/>
                <a:gd name="T11" fmla="*/ 38 h 57"/>
                <a:gd name="T12" fmla="*/ 61 w 61"/>
                <a:gd name="T13" fmla="*/ 46 h 57"/>
                <a:gd name="T14" fmla="*/ 45 w 61"/>
                <a:gd name="T15" fmla="*/ 57 h 57"/>
                <a:gd name="T16" fmla="*/ 0 w 61"/>
                <a:gd name="T17" fmla="*/ 57 h 57"/>
                <a:gd name="T18" fmla="*/ 0 w 61"/>
                <a:gd name="T19" fmla="*/ 0 h 57"/>
                <a:gd name="T20" fmla="*/ 13 w 61"/>
                <a:gd name="T21" fmla="*/ 9 h 57"/>
                <a:gd name="T22" fmla="*/ 13 w 61"/>
                <a:gd name="T23" fmla="*/ 23 h 57"/>
                <a:gd name="T24" fmla="*/ 43 w 61"/>
                <a:gd name="T25" fmla="*/ 23 h 57"/>
                <a:gd name="T26" fmla="*/ 49 w 61"/>
                <a:gd name="T27" fmla="*/ 19 h 57"/>
                <a:gd name="T28" fmla="*/ 49 w 61"/>
                <a:gd name="T29" fmla="*/ 13 h 57"/>
                <a:gd name="T30" fmla="*/ 43 w 61"/>
                <a:gd name="T31" fmla="*/ 9 h 57"/>
                <a:gd name="T32" fmla="*/ 13 w 61"/>
                <a:gd name="T33" fmla="*/ 9 h 57"/>
                <a:gd name="T34" fmla="*/ 13 w 61"/>
                <a:gd name="T35" fmla="*/ 32 h 57"/>
                <a:gd name="T36" fmla="*/ 13 w 61"/>
                <a:gd name="T37" fmla="*/ 46 h 57"/>
                <a:gd name="T38" fmla="*/ 43 w 61"/>
                <a:gd name="T39" fmla="*/ 46 h 57"/>
                <a:gd name="T40" fmla="*/ 49 w 61"/>
                <a:gd name="T41" fmla="*/ 41 h 57"/>
                <a:gd name="T42" fmla="*/ 49 w 61"/>
                <a:gd name="T43" fmla="*/ 37 h 57"/>
                <a:gd name="T44" fmla="*/ 43 w 61"/>
                <a:gd name="T45" fmla="*/ 32 h 57"/>
                <a:gd name="T46" fmla="*/ 13 w 61"/>
                <a:gd name="T47"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57">
                  <a:moveTo>
                    <a:pt x="0" y="0"/>
                  </a:moveTo>
                  <a:cubicBezTo>
                    <a:pt x="48" y="0"/>
                    <a:pt x="48" y="0"/>
                    <a:pt x="48" y="0"/>
                  </a:cubicBezTo>
                  <a:cubicBezTo>
                    <a:pt x="57" y="0"/>
                    <a:pt x="61" y="3"/>
                    <a:pt x="61" y="11"/>
                  </a:cubicBezTo>
                  <a:cubicBezTo>
                    <a:pt x="61" y="18"/>
                    <a:pt x="61" y="18"/>
                    <a:pt x="61" y="18"/>
                  </a:cubicBezTo>
                  <a:cubicBezTo>
                    <a:pt x="61" y="23"/>
                    <a:pt x="57" y="27"/>
                    <a:pt x="51" y="27"/>
                  </a:cubicBezTo>
                  <a:cubicBezTo>
                    <a:pt x="58" y="28"/>
                    <a:pt x="61" y="32"/>
                    <a:pt x="61" y="38"/>
                  </a:cubicBezTo>
                  <a:cubicBezTo>
                    <a:pt x="61" y="46"/>
                    <a:pt x="61" y="46"/>
                    <a:pt x="61" y="46"/>
                  </a:cubicBezTo>
                  <a:cubicBezTo>
                    <a:pt x="61" y="53"/>
                    <a:pt x="56" y="57"/>
                    <a:pt x="45" y="57"/>
                  </a:cubicBezTo>
                  <a:cubicBezTo>
                    <a:pt x="0" y="57"/>
                    <a:pt x="0" y="57"/>
                    <a:pt x="0" y="57"/>
                  </a:cubicBezTo>
                  <a:lnTo>
                    <a:pt x="0" y="0"/>
                  </a:lnTo>
                  <a:close/>
                  <a:moveTo>
                    <a:pt x="13" y="9"/>
                  </a:moveTo>
                  <a:cubicBezTo>
                    <a:pt x="13" y="23"/>
                    <a:pt x="13" y="23"/>
                    <a:pt x="13" y="23"/>
                  </a:cubicBezTo>
                  <a:cubicBezTo>
                    <a:pt x="43" y="23"/>
                    <a:pt x="43" y="23"/>
                    <a:pt x="43" y="23"/>
                  </a:cubicBezTo>
                  <a:cubicBezTo>
                    <a:pt x="47" y="23"/>
                    <a:pt x="49" y="22"/>
                    <a:pt x="49" y="19"/>
                  </a:cubicBezTo>
                  <a:cubicBezTo>
                    <a:pt x="49" y="13"/>
                    <a:pt x="49" y="13"/>
                    <a:pt x="49" y="13"/>
                  </a:cubicBezTo>
                  <a:cubicBezTo>
                    <a:pt x="49" y="10"/>
                    <a:pt x="47" y="9"/>
                    <a:pt x="43" y="9"/>
                  </a:cubicBezTo>
                  <a:lnTo>
                    <a:pt x="13" y="9"/>
                  </a:lnTo>
                  <a:close/>
                  <a:moveTo>
                    <a:pt x="13" y="32"/>
                  </a:moveTo>
                  <a:cubicBezTo>
                    <a:pt x="13" y="46"/>
                    <a:pt x="13" y="46"/>
                    <a:pt x="13" y="46"/>
                  </a:cubicBezTo>
                  <a:cubicBezTo>
                    <a:pt x="43" y="46"/>
                    <a:pt x="43" y="46"/>
                    <a:pt x="43" y="46"/>
                  </a:cubicBezTo>
                  <a:cubicBezTo>
                    <a:pt x="47" y="46"/>
                    <a:pt x="49" y="46"/>
                    <a:pt x="49" y="41"/>
                  </a:cubicBezTo>
                  <a:cubicBezTo>
                    <a:pt x="49" y="37"/>
                    <a:pt x="49" y="37"/>
                    <a:pt x="49" y="37"/>
                  </a:cubicBezTo>
                  <a:cubicBezTo>
                    <a:pt x="49" y="33"/>
                    <a:pt x="47" y="32"/>
                    <a:pt x="43" y="32"/>
                  </a:cubicBezTo>
                  <a:lnTo>
                    <a:pt x="1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26"/>
            <p:cNvSpPr>
              <a:spLocks noEditPoints="1"/>
            </p:cNvSpPr>
            <p:nvPr userDrawn="1"/>
          </p:nvSpPr>
          <p:spPr bwMode="auto">
            <a:xfrm>
              <a:off x="-11525251" y="18407063"/>
              <a:ext cx="277813" cy="206375"/>
            </a:xfrm>
            <a:custGeom>
              <a:avLst/>
              <a:gdLst>
                <a:gd name="T0" fmla="*/ 73 w 175"/>
                <a:gd name="T1" fmla="*/ 0 h 130"/>
                <a:gd name="T2" fmla="*/ 102 w 175"/>
                <a:gd name="T3" fmla="*/ 0 h 130"/>
                <a:gd name="T4" fmla="*/ 175 w 175"/>
                <a:gd name="T5" fmla="*/ 130 h 130"/>
                <a:gd name="T6" fmla="*/ 141 w 175"/>
                <a:gd name="T7" fmla="*/ 130 h 130"/>
                <a:gd name="T8" fmla="*/ 125 w 175"/>
                <a:gd name="T9" fmla="*/ 100 h 130"/>
                <a:gd name="T10" fmla="*/ 46 w 175"/>
                <a:gd name="T11" fmla="*/ 100 h 130"/>
                <a:gd name="T12" fmla="*/ 30 w 175"/>
                <a:gd name="T13" fmla="*/ 130 h 130"/>
                <a:gd name="T14" fmla="*/ 0 w 175"/>
                <a:gd name="T15" fmla="*/ 130 h 130"/>
                <a:gd name="T16" fmla="*/ 73 w 175"/>
                <a:gd name="T17" fmla="*/ 0 h 130"/>
                <a:gd name="T18" fmla="*/ 114 w 175"/>
                <a:gd name="T19" fmla="*/ 78 h 130"/>
                <a:gd name="T20" fmla="*/ 86 w 175"/>
                <a:gd name="T21" fmla="*/ 25 h 130"/>
                <a:gd name="T22" fmla="*/ 57 w 175"/>
                <a:gd name="T23" fmla="*/ 78 h 130"/>
                <a:gd name="T24" fmla="*/ 114 w 175"/>
                <a:gd name="T25"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30">
                  <a:moveTo>
                    <a:pt x="73" y="0"/>
                  </a:moveTo>
                  <a:lnTo>
                    <a:pt x="102" y="0"/>
                  </a:lnTo>
                  <a:lnTo>
                    <a:pt x="175" y="130"/>
                  </a:lnTo>
                  <a:lnTo>
                    <a:pt x="141" y="130"/>
                  </a:lnTo>
                  <a:lnTo>
                    <a:pt x="125" y="100"/>
                  </a:lnTo>
                  <a:lnTo>
                    <a:pt x="46" y="100"/>
                  </a:lnTo>
                  <a:lnTo>
                    <a:pt x="30" y="130"/>
                  </a:lnTo>
                  <a:lnTo>
                    <a:pt x="0" y="130"/>
                  </a:lnTo>
                  <a:lnTo>
                    <a:pt x="73" y="0"/>
                  </a:lnTo>
                  <a:close/>
                  <a:moveTo>
                    <a:pt x="114" y="78"/>
                  </a:moveTo>
                  <a:lnTo>
                    <a:pt x="86" y="25"/>
                  </a:lnTo>
                  <a:lnTo>
                    <a:pt x="57" y="78"/>
                  </a:lnTo>
                  <a:lnTo>
                    <a:pt x="1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7"/>
            <p:cNvSpPr>
              <a:spLocks/>
            </p:cNvSpPr>
            <p:nvPr userDrawn="1"/>
          </p:nvSpPr>
          <p:spPr bwMode="auto">
            <a:xfrm>
              <a:off x="-11156951" y="18407063"/>
              <a:ext cx="230188" cy="206375"/>
            </a:xfrm>
            <a:custGeom>
              <a:avLst/>
              <a:gdLst>
                <a:gd name="T0" fmla="*/ 14 w 64"/>
                <a:gd name="T1" fmla="*/ 10 h 57"/>
                <a:gd name="T2" fmla="*/ 14 w 64"/>
                <a:gd name="T3" fmla="*/ 22 h 57"/>
                <a:gd name="T4" fmla="*/ 49 w 64"/>
                <a:gd name="T5" fmla="*/ 22 h 57"/>
                <a:gd name="T6" fmla="*/ 64 w 64"/>
                <a:gd name="T7" fmla="*/ 35 h 57"/>
                <a:gd name="T8" fmla="*/ 64 w 64"/>
                <a:gd name="T9" fmla="*/ 43 h 57"/>
                <a:gd name="T10" fmla="*/ 49 w 64"/>
                <a:gd name="T11" fmla="*/ 57 h 57"/>
                <a:gd name="T12" fmla="*/ 15 w 64"/>
                <a:gd name="T13" fmla="*/ 57 h 57"/>
                <a:gd name="T14" fmla="*/ 0 w 64"/>
                <a:gd name="T15" fmla="*/ 43 h 57"/>
                <a:gd name="T16" fmla="*/ 0 w 64"/>
                <a:gd name="T17" fmla="*/ 42 h 57"/>
                <a:gd name="T18" fmla="*/ 12 w 64"/>
                <a:gd name="T19" fmla="*/ 39 h 57"/>
                <a:gd name="T20" fmla="*/ 12 w 64"/>
                <a:gd name="T21" fmla="*/ 46 h 57"/>
                <a:gd name="T22" fmla="*/ 52 w 64"/>
                <a:gd name="T23" fmla="*/ 46 h 57"/>
                <a:gd name="T24" fmla="*/ 52 w 64"/>
                <a:gd name="T25" fmla="*/ 33 h 57"/>
                <a:gd name="T26" fmla="*/ 17 w 64"/>
                <a:gd name="T27" fmla="*/ 33 h 57"/>
                <a:gd name="T28" fmla="*/ 3 w 64"/>
                <a:gd name="T29" fmla="*/ 20 h 57"/>
                <a:gd name="T30" fmla="*/ 3 w 64"/>
                <a:gd name="T31" fmla="*/ 13 h 57"/>
                <a:gd name="T32" fmla="*/ 17 w 64"/>
                <a:gd name="T33" fmla="*/ 0 h 57"/>
                <a:gd name="T34" fmla="*/ 49 w 64"/>
                <a:gd name="T35" fmla="*/ 0 h 57"/>
                <a:gd name="T36" fmla="*/ 63 w 64"/>
                <a:gd name="T37" fmla="*/ 12 h 57"/>
                <a:gd name="T38" fmla="*/ 63 w 64"/>
                <a:gd name="T39" fmla="*/ 14 h 57"/>
                <a:gd name="T40" fmla="*/ 51 w 64"/>
                <a:gd name="T41" fmla="*/ 16 h 57"/>
                <a:gd name="T42" fmla="*/ 51 w 64"/>
                <a:gd name="T43" fmla="*/ 10 h 57"/>
                <a:gd name="T44" fmla="*/ 14 w 64"/>
                <a:gd name="T4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57">
                  <a:moveTo>
                    <a:pt x="14" y="10"/>
                  </a:moveTo>
                  <a:cubicBezTo>
                    <a:pt x="14" y="22"/>
                    <a:pt x="14" y="22"/>
                    <a:pt x="14" y="22"/>
                  </a:cubicBezTo>
                  <a:cubicBezTo>
                    <a:pt x="49" y="22"/>
                    <a:pt x="49" y="22"/>
                    <a:pt x="49" y="22"/>
                  </a:cubicBezTo>
                  <a:cubicBezTo>
                    <a:pt x="60" y="22"/>
                    <a:pt x="64" y="25"/>
                    <a:pt x="64" y="35"/>
                  </a:cubicBezTo>
                  <a:cubicBezTo>
                    <a:pt x="64" y="43"/>
                    <a:pt x="64" y="43"/>
                    <a:pt x="64" y="43"/>
                  </a:cubicBezTo>
                  <a:cubicBezTo>
                    <a:pt x="64" y="54"/>
                    <a:pt x="60" y="57"/>
                    <a:pt x="49" y="57"/>
                  </a:cubicBezTo>
                  <a:cubicBezTo>
                    <a:pt x="15" y="57"/>
                    <a:pt x="15" y="57"/>
                    <a:pt x="15" y="57"/>
                  </a:cubicBezTo>
                  <a:cubicBezTo>
                    <a:pt x="4" y="57"/>
                    <a:pt x="0" y="54"/>
                    <a:pt x="0" y="43"/>
                  </a:cubicBezTo>
                  <a:cubicBezTo>
                    <a:pt x="0" y="42"/>
                    <a:pt x="0" y="42"/>
                    <a:pt x="0" y="42"/>
                  </a:cubicBezTo>
                  <a:cubicBezTo>
                    <a:pt x="12" y="39"/>
                    <a:pt x="12" y="39"/>
                    <a:pt x="12" y="39"/>
                  </a:cubicBezTo>
                  <a:cubicBezTo>
                    <a:pt x="12" y="46"/>
                    <a:pt x="12" y="46"/>
                    <a:pt x="12" y="46"/>
                  </a:cubicBezTo>
                  <a:cubicBezTo>
                    <a:pt x="52" y="46"/>
                    <a:pt x="52" y="46"/>
                    <a:pt x="52" y="46"/>
                  </a:cubicBezTo>
                  <a:cubicBezTo>
                    <a:pt x="52" y="33"/>
                    <a:pt x="52" y="33"/>
                    <a:pt x="52" y="33"/>
                  </a:cubicBezTo>
                  <a:cubicBezTo>
                    <a:pt x="17" y="33"/>
                    <a:pt x="17" y="33"/>
                    <a:pt x="17" y="33"/>
                  </a:cubicBezTo>
                  <a:cubicBezTo>
                    <a:pt x="6" y="33"/>
                    <a:pt x="3" y="30"/>
                    <a:pt x="3" y="20"/>
                  </a:cubicBezTo>
                  <a:cubicBezTo>
                    <a:pt x="3" y="13"/>
                    <a:pt x="3" y="13"/>
                    <a:pt x="3" y="13"/>
                  </a:cubicBezTo>
                  <a:cubicBezTo>
                    <a:pt x="3" y="3"/>
                    <a:pt x="6" y="0"/>
                    <a:pt x="17" y="0"/>
                  </a:cubicBezTo>
                  <a:cubicBezTo>
                    <a:pt x="49" y="0"/>
                    <a:pt x="49" y="0"/>
                    <a:pt x="49" y="0"/>
                  </a:cubicBezTo>
                  <a:cubicBezTo>
                    <a:pt x="59" y="0"/>
                    <a:pt x="63" y="3"/>
                    <a:pt x="63" y="12"/>
                  </a:cubicBezTo>
                  <a:cubicBezTo>
                    <a:pt x="63" y="14"/>
                    <a:pt x="63" y="14"/>
                    <a:pt x="63" y="14"/>
                  </a:cubicBezTo>
                  <a:cubicBezTo>
                    <a:pt x="51" y="16"/>
                    <a:pt x="51" y="16"/>
                    <a:pt x="51" y="16"/>
                  </a:cubicBezTo>
                  <a:cubicBezTo>
                    <a:pt x="51" y="10"/>
                    <a:pt x="51" y="10"/>
                    <a:pt x="51" y="10"/>
                  </a:cubicBezTo>
                  <a:lnTo>
                    <a:pt x="1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28"/>
            <p:cNvSpPr>
              <a:spLocks/>
            </p:cNvSpPr>
            <p:nvPr userDrawn="1"/>
          </p:nvSpPr>
          <p:spPr bwMode="auto">
            <a:xfrm>
              <a:off x="-10788651" y="18407063"/>
              <a:ext cx="209550" cy="206375"/>
            </a:xfrm>
            <a:custGeom>
              <a:avLst/>
              <a:gdLst>
                <a:gd name="T0" fmla="*/ 0 w 132"/>
                <a:gd name="T1" fmla="*/ 0 h 130"/>
                <a:gd name="T2" fmla="*/ 132 w 132"/>
                <a:gd name="T3" fmla="*/ 0 h 130"/>
                <a:gd name="T4" fmla="*/ 132 w 132"/>
                <a:gd name="T5" fmla="*/ 23 h 130"/>
                <a:gd name="T6" fmla="*/ 29 w 132"/>
                <a:gd name="T7" fmla="*/ 23 h 130"/>
                <a:gd name="T8" fmla="*/ 29 w 132"/>
                <a:gd name="T9" fmla="*/ 50 h 130"/>
                <a:gd name="T10" fmla="*/ 89 w 132"/>
                <a:gd name="T11" fmla="*/ 50 h 130"/>
                <a:gd name="T12" fmla="*/ 89 w 132"/>
                <a:gd name="T13" fmla="*/ 73 h 130"/>
                <a:gd name="T14" fmla="*/ 29 w 132"/>
                <a:gd name="T15" fmla="*/ 73 h 130"/>
                <a:gd name="T16" fmla="*/ 29 w 132"/>
                <a:gd name="T17" fmla="*/ 105 h 130"/>
                <a:gd name="T18" fmla="*/ 132 w 132"/>
                <a:gd name="T19" fmla="*/ 105 h 130"/>
                <a:gd name="T20" fmla="*/ 132 w 132"/>
                <a:gd name="T21" fmla="*/ 130 h 130"/>
                <a:gd name="T22" fmla="*/ 0 w 132"/>
                <a:gd name="T23" fmla="*/ 130 h 130"/>
                <a:gd name="T24" fmla="*/ 0 w 132"/>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30">
                  <a:moveTo>
                    <a:pt x="0" y="0"/>
                  </a:moveTo>
                  <a:lnTo>
                    <a:pt x="132" y="0"/>
                  </a:lnTo>
                  <a:lnTo>
                    <a:pt x="132" y="23"/>
                  </a:lnTo>
                  <a:lnTo>
                    <a:pt x="29" y="23"/>
                  </a:lnTo>
                  <a:lnTo>
                    <a:pt x="29" y="50"/>
                  </a:lnTo>
                  <a:lnTo>
                    <a:pt x="89" y="50"/>
                  </a:lnTo>
                  <a:lnTo>
                    <a:pt x="89" y="73"/>
                  </a:lnTo>
                  <a:lnTo>
                    <a:pt x="29" y="73"/>
                  </a:lnTo>
                  <a:lnTo>
                    <a:pt x="29" y="105"/>
                  </a:lnTo>
                  <a:lnTo>
                    <a:pt x="132" y="105"/>
                  </a:lnTo>
                  <a:lnTo>
                    <a:pt x="132"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9"/>
            <p:cNvSpPr>
              <a:spLocks noEditPoints="1"/>
            </p:cNvSpPr>
            <p:nvPr userDrawn="1"/>
          </p:nvSpPr>
          <p:spPr bwMode="auto">
            <a:xfrm>
              <a:off x="-10448926" y="18407063"/>
              <a:ext cx="244475" cy="206375"/>
            </a:xfrm>
            <a:custGeom>
              <a:avLst/>
              <a:gdLst>
                <a:gd name="T0" fmla="*/ 0 w 68"/>
                <a:gd name="T1" fmla="*/ 0 h 57"/>
                <a:gd name="T2" fmla="*/ 36 w 68"/>
                <a:gd name="T3" fmla="*/ 0 h 57"/>
                <a:gd name="T4" fmla="*/ 68 w 68"/>
                <a:gd name="T5" fmla="*/ 28 h 57"/>
                <a:gd name="T6" fmla="*/ 56 w 68"/>
                <a:gd name="T7" fmla="*/ 52 h 57"/>
                <a:gd name="T8" fmla="*/ 33 w 68"/>
                <a:gd name="T9" fmla="*/ 57 h 57"/>
                <a:gd name="T10" fmla="*/ 0 w 68"/>
                <a:gd name="T11" fmla="*/ 57 h 57"/>
                <a:gd name="T12" fmla="*/ 0 w 68"/>
                <a:gd name="T13" fmla="*/ 0 h 57"/>
                <a:gd name="T14" fmla="*/ 30 w 68"/>
                <a:gd name="T15" fmla="*/ 46 h 57"/>
                <a:gd name="T16" fmla="*/ 55 w 68"/>
                <a:gd name="T17" fmla="*/ 28 h 57"/>
                <a:gd name="T18" fmla="*/ 36 w 68"/>
                <a:gd name="T19" fmla="*/ 10 h 57"/>
                <a:gd name="T20" fmla="*/ 13 w 68"/>
                <a:gd name="T21" fmla="*/ 10 h 57"/>
                <a:gd name="T22" fmla="*/ 13 w 68"/>
                <a:gd name="T23" fmla="*/ 46 h 57"/>
                <a:gd name="T24" fmla="*/ 30 w 68"/>
                <a:gd name="T25"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7">
                  <a:moveTo>
                    <a:pt x="0" y="0"/>
                  </a:moveTo>
                  <a:cubicBezTo>
                    <a:pt x="36" y="0"/>
                    <a:pt x="36" y="0"/>
                    <a:pt x="36" y="0"/>
                  </a:cubicBezTo>
                  <a:cubicBezTo>
                    <a:pt x="57" y="0"/>
                    <a:pt x="68" y="10"/>
                    <a:pt x="68" y="28"/>
                  </a:cubicBezTo>
                  <a:cubicBezTo>
                    <a:pt x="68" y="39"/>
                    <a:pt x="64" y="47"/>
                    <a:pt x="56" y="52"/>
                  </a:cubicBezTo>
                  <a:cubicBezTo>
                    <a:pt x="50" y="56"/>
                    <a:pt x="43" y="57"/>
                    <a:pt x="33" y="57"/>
                  </a:cubicBezTo>
                  <a:cubicBezTo>
                    <a:pt x="0" y="57"/>
                    <a:pt x="0" y="57"/>
                    <a:pt x="0" y="57"/>
                  </a:cubicBezTo>
                  <a:lnTo>
                    <a:pt x="0" y="0"/>
                  </a:lnTo>
                  <a:close/>
                  <a:moveTo>
                    <a:pt x="30" y="46"/>
                  </a:moveTo>
                  <a:cubicBezTo>
                    <a:pt x="47" y="46"/>
                    <a:pt x="55" y="42"/>
                    <a:pt x="55" y="28"/>
                  </a:cubicBezTo>
                  <a:cubicBezTo>
                    <a:pt x="55" y="16"/>
                    <a:pt x="49" y="10"/>
                    <a:pt x="36" y="10"/>
                  </a:cubicBezTo>
                  <a:cubicBezTo>
                    <a:pt x="13" y="10"/>
                    <a:pt x="13" y="10"/>
                    <a:pt x="13" y="10"/>
                  </a:cubicBezTo>
                  <a:cubicBezTo>
                    <a:pt x="13" y="46"/>
                    <a:pt x="13" y="46"/>
                    <a:pt x="13" y="46"/>
                  </a:cubicBezTo>
                  <a:lnTo>
                    <a:pt x="3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30"/>
            <p:cNvSpPr>
              <a:spLocks noEditPoints="1"/>
            </p:cNvSpPr>
            <p:nvPr userDrawn="1"/>
          </p:nvSpPr>
          <p:spPr bwMode="auto">
            <a:xfrm>
              <a:off x="-9882188" y="18407063"/>
              <a:ext cx="241300" cy="206375"/>
            </a:xfrm>
            <a:custGeom>
              <a:avLst/>
              <a:gdLst>
                <a:gd name="T0" fmla="*/ 0 w 67"/>
                <a:gd name="T1" fmla="*/ 0 h 57"/>
                <a:gd name="T2" fmla="*/ 48 w 67"/>
                <a:gd name="T3" fmla="*/ 0 h 57"/>
                <a:gd name="T4" fmla="*/ 61 w 67"/>
                <a:gd name="T5" fmla="*/ 11 h 57"/>
                <a:gd name="T6" fmla="*/ 61 w 67"/>
                <a:gd name="T7" fmla="*/ 24 h 57"/>
                <a:gd name="T8" fmla="*/ 48 w 67"/>
                <a:gd name="T9" fmla="*/ 35 h 57"/>
                <a:gd name="T10" fmla="*/ 41 w 67"/>
                <a:gd name="T11" fmla="*/ 35 h 57"/>
                <a:gd name="T12" fmla="*/ 67 w 67"/>
                <a:gd name="T13" fmla="*/ 57 h 57"/>
                <a:gd name="T14" fmla="*/ 48 w 67"/>
                <a:gd name="T15" fmla="*/ 57 h 57"/>
                <a:gd name="T16" fmla="*/ 25 w 67"/>
                <a:gd name="T17" fmla="*/ 35 h 57"/>
                <a:gd name="T18" fmla="*/ 13 w 67"/>
                <a:gd name="T19" fmla="*/ 35 h 57"/>
                <a:gd name="T20" fmla="*/ 13 w 67"/>
                <a:gd name="T21" fmla="*/ 57 h 57"/>
                <a:gd name="T22" fmla="*/ 0 w 67"/>
                <a:gd name="T23" fmla="*/ 57 h 57"/>
                <a:gd name="T24" fmla="*/ 0 w 67"/>
                <a:gd name="T25" fmla="*/ 0 h 57"/>
                <a:gd name="T26" fmla="*/ 13 w 67"/>
                <a:gd name="T27" fmla="*/ 10 h 57"/>
                <a:gd name="T28" fmla="*/ 13 w 67"/>
                <a:gd name="T29" fmla="*/ 26 h 57"/>
                <a:gd name="T30" fmla="*/ 42 w 67"/>
                <a:gd name="T31" fmla="*/ 26 h 57"/>
                <a:gd name="T32" fmla="*/ 48 w 67"/>
                <a:gd name="T33" fmla="*/ 21 h 57"/>
                <a:gd name="T34" fmla="*/ 48 w 67"/>
                <a:gd name="T35" fmla="*/ 14 h 57"/>
                <a:gd name="T36" fmla="*/ 42 w 67"/>
                <a:gd name="T37" fmla="*/ 10 h 57"/>
                <a:gd name="T38" fmla="*/ 13 w 67"/>
                <a:gd name="T3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57">
                  <a:moveTo>
                    <a:pt x="0" y="0"/>
                  </a:moveTo>
                  <a:cubicBezTo>
                    <a:pt x="48" y="0"/>
                    <a:pt x="48" y="0"/>
                    <a:pt x="48" y="0"/>
                  </a:cubicBezTo>
                  <a:cubicBezTo>
                    <a:pt x="57" y="0"/>
                    <a:pt x="61" y="3"/>
                    <a:pt x="61" y="11"/>
                  </a:cubicBezTo>
                  <a:cubicBezTo>
                    <a:pt x="61" y="24"/>
                    <a:pt x="61" y="24"/>
                    <a:pt x="61" y="24"/>
                  </a:cubicBezTo>
                  <a:cubicBezTo>
                    <a:pt x="61" y="32"/>
                    <a:pt x="57" y="35"/>
                    <a:pt x="48" y="35"/>
                  </a:cubicBezTo>
                  <a:cubicBezTo>
                    <a:pt x="41" y="35"/>
                    <a:pt x="41" y="35"/>
                    <a:pt x="41" y="35"/>
                  </a:cubicBezTo>
                  <a:cubicBezTo>
                    <a:pt x="67" y="57"/>
                    <a:pt x="67" y="57"/>
                    <a:pt x="67" y="57"/>
                  </a:cubicBezTo>
                  <a:cubicBezTo>
                    <a:pt x="48" y="57"/>
                    <a:pt x="48" y="57"/>
                    <a:pt x="48" y="57"/>
                  </a:cubicBezTo>
                  <a:cubicBezTo>
                    <a:pt x="25" y="35"/>
                    <a:pt x="25" y="35"/>
                    <a:pt x="25" y="35"/>
                  </a:cubicBezTo>
                  <a:cubicBezTo>
                    <a:pt x="13" y="35"/>
                    <a:pt x="13" y="35"/>
                    <a:pt x="13" y="35"/>
                  </a:cubicBezTo>
                  <a:cubicBezTo>
                    <a:pt x="13" y="57"/>
                    <a:pt x="13" y="57"/>
                    <a:pt x="13" y="57"/>
                  </a:cubicBezTo>
                  <a:cubicBezTo>
                    <a:pt x="0" y="57"/>
                    <a:pt x="0" y="57"/>
                    <a:pt x="0" y="57"/>
                  </a:cubicBezTo>
                  <a:lnTo>
                    <a:pt x="0" y="0"/>
                  </a:lnTo>
                  <a:close/>
                  <a:moveTo>
                    <a:pt x="13" y="10"/>
                  </a:moveTo>
                  <a:cubicBezTo>
                    <a:pt x="13" y="26"/>
                    <a:pt x="13" y="26"/>
                    <a:pt x="13" y="26"/>
                  </a:cubicBezTo>
                  <a:cubicBezTo>
                    <a:pt x="42" y="26"/>
                    <a:pt x="42" y="26"/>
                    <a:pt x="42" y="26"/>
                  </a:cubicBezTo>
                  <a:cubicBezTo>
                    <a:pt x="46" y="26"/>
                    <a:pt x="48" y="25"/>
                    <a:pt x="48" y="21"/>
                  </a:cubicBezTo>
                  <a:cubicBezTo>
                    <a:pt x="48" y="14"/>
                    <a:pt x="48" y="14"/>
                    <a:pt x="48" y="14"/>
                  </a:cubicBezTo>
                  <a:cubicBezTo>
                    <a:pt x="48" y="11"/>
                    <a:pt x="46" y="10"/>
                    <a:pt x="42"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31"/>
            <p:cNvSpPr>
              <a:spLocks/>
            </p:cNvSpPr>
            <p:nvPr userDrawn="1"/>
          </p:nvSpPr>
          <p:spPr bwMode="auto">
            <a:xfrm>
              <a:off x="-9525001" y="18407063"/>
              <a:ext cx="207963" cy="206375"/>
            </a:xfrm>
            <a:custGeom>
              <a:avLst/>
              <a:gdLst>
                <a:gd name="T0" fmla="*/ 0 w 131"/>
                <a:gd name="T1" fmla="*/ 0 h 130"/>
                <a:gd name="T2" fmla="*/ 131 w 131"/>
                <a:gd name="T3" fmla="*/ 0 h 130"/>
                <a:gd name="T4" fmla="*/ 131 w 131"/>
                <a:gd name="T5" fmla="*/ 23 h 130"/>
                <a:gd name="T6" fmla="*/ 29 w 131"/>
                <a:gd name="T7" fmla="*/ 23 h 130"/>
                <a:gd name="T8" fmla="*/ 29 w 131"/>
                <a:gd name="T9" fmla="*/ 50 h 130"/>
                <a:gd name="T10" fmla="*/ 88 w 131"/>
                <a:gd name="T11" fmla="*/ 50 h 130"/>
                <a:gd name="T12" fmla="*/ 88 w 131"/>
                <a:gd name="T13" fmla="*/ 73 h 130"/>
                <a:gd name="T14" fmla="*/ 29 w 131"/>
                <a:gd name="T15" fmla="*/ 73 h 130"/>
                <a:gd name="T16" fmla="*/ 29 w 131"/>
                <a:gd name="T17" fmla="*/ 105 h 130"/>
                <a:gd name="T18" fmla="*/ 131 w 131"/>
                <a:gd name="T19" fmla="*/ 105 h 130"/>
                <a:gd name="T20" fmla="*/ 131 w 131"/>
                <a:gd name="T21" fmla="*/ 130 h 130"/>
                <a:gd name="T22" fmla="*/ 0 w 131"/>
                <a:gd name="T23" fmla="*/ 130 h 130"/>
                <a:gd name="T24" fmla="*/ 0 w 131"/>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0">
                  <a:moveTo>
                    <a:pt x="0" y="0"/>
                  </a:moveTo>
                  <a:lnTo>
                    <a:pt x="131" y="0"/>
                  </a:lnTo>
                  <a:lnTo>
                    <a:pt x="131" y="23"/>
                  </a:lnTo>
                  <a:lnTo>
                    <a:pt x="29" y="23"/>
                  </a:lnTo>
                  <a:lnTo>
                    <a:pt x="29" y="50"/>
                  </a:lnTo>
                  <a:lnTo>
                    <a:pt x="88" y="50"/>
                  </a:lnTo>
                  <a:lnTo>
                    <a:pt x="88" y="73"/>
                  </a:lnTo>
                  <a:lnTo>
                    <a:pt x="29" y="73"/>
                  </a:lnTo>
                  <a:lnTo>
                    <a:pt x="29" y="105"/>
                  </a:lnTo>
                  <a:lnTo>
                    <a:pt x="131" y="105"/>
                  </a:lnTo>
                  <a:lnTo>
                    <a:pt x="131"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32"/>
            <p:cNvSpPr>
              <a:spLocks/>
            </p:cNvSpPr>
            <p:nvPr userDrawn="1"/>
          </p:nvSpPr>
          <p:spPr bwMode="auto">
            <a:xfrm>
              <a:off x="-9193213" y="18407063"/>
              <a:ext cx="227013" cy="206375"/>
            </a:xfrm>
            <a:custGeom>
              <a:avLst/>
              <a:gdLst>
                <a:gd name="T0" fmla="*/ 13 w 63"/>
                <a:gd name="T1" fmla="*/ 10 h 57"/>
                <a:gd name="T2" fmla="*/ 13 w 63"/>
                <a:gd name="T3" fmla="*/ 22 h 57"/>
                <a:gd name="T4" fmla="*/ 49 w 63"/>
                <a:gd name="T5" fmla="*/ 22 h 57"/>
                <a:gd name="T6" fmla="*/ 63 w 63"/>
                <a:gd name="T7" fmla="*/ 35 h 57"/>
                <a:gd name="T8" fmla="*/ 63 w 63"/>
                <a:gd name="T9" fmla="*/ 43 h 57"/>
                <a:gd name="T10" fmla="*/ 49 w 63"/>
                <a:gd name="T11" fmla="*/ 57 h 57"/>
                <a:gd name="T12" fmla="*/ 14 w 63"/>
                <a:gd name="T13" fmla="*/ 57 h 57"/>
                <a:gd name="T14" fmla="*/ 0 w 63"/>
                <a:gd name="T15" fmla="*/ 43 h 57"/>
                <a:gd name="T16" fmla="*/ 0 w 63"/>
                <a:gd name="T17" fmla="*/ 42 h 57"/>
                <a:gd name="T18" fmla="*/ 11 w 63"/>
                <a:gd name="T19" fmla="*/ 39 h 57"/>
                <a:gd name="T20" fmla="*/ 11 w 63"/>
                <a:gd name="T21" fmla="*/ 46 h 57"/>
                <a:gd name="T22" fmla="*/ 51 w 63"/>
                <a:gd name="T23" fmla="*/ 46 h 57"/>
                <a:gd name="T24" fmla="*/ 51 w 63"/>
                <a:gd name="T25" fmla="*/ 33 h 57"/>
                <a:gd name="T26" fmla="*/ 16 w 63"/>
                <a:gd name="T27" fmla="*/ 33 h 57"/>
                <a:gd name="T28" fmla="*/ 2 w 63"/>
                <a:gd name="T29" fmla="*/ 20 h 57"/>
                <a:gd name="T30" fmla="*/ 2 w 63"/>
                <a:gd name="T31" fmla="*/ 13 h 57"/>
                <a:gd name="T32" fmla="*/ 16 w 63"/>
                <a:gd name="T33" fmla="*/ 0 h 57"/>
                <a:gd name="T34" fmla="*/ 48 w 63"/>
                <a:gd name="T35" fmla="*/ 0 h 57"/>
                <a:gd name="T36" fmla="*/ 62 w 63"/>
                <a:gd name="T37" fmla="*/ 12 h 57"/>
                <a:gd name="T38" fmla="*/ 62 w 63"/>
                <a:gd name="T39" fmla="*/ 14 h 57"/>
                <a:gd name="T40" fmla="*/ 50 w 63"/>
                <a:gd name="T41" fmla="*/ 16 h 57"/>
                <a:gd name="T42" fmla="*/ 50 w 63"/>
                <a:gd name="T43" fmla="*/ 10 h 57"/>
                <a:gd name="T44" fmla="*/ 13 w 63"/>
                <a:gd name="T45"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7">
                  <a:moveTo>
                    <a:pt x="13" y="10"/>
                  </a:moveTo>
                  <a:cubicBezTo>
                    <a:pt x="13" y="22"/>
                    <a:pt x="13" y="22"/>
                    <a:pt x="13" y="22"/>
                  </a:cubicBezTo>
                  <a:cubicBezTo>
                    <a:pt x="49" y="22"/>
                    <a:pt x="49" y="22"/>
                    <a:pt x="49" y="22"/>
                  </a:cubicBezTo>
                  <a:cubicBezTo>
                    <a:pt x="59" y="22"/>
                    <a:pt x="63" y="25"/>
                    <a:pt x="63" y="35"/>
                  </a:cubicBezTo>
                  <a:cubicBezTo>
                    <a:pt x="63" y="43"/>
                    <a:pt x="63" y="43"/>
                    <a:pt x="63" y="43"/>
                  </a:cubicBezTo>
                  <a:cubicBezTo>
                    <a:pt x="63" y="54"/>
                    <a:pt x="59" y="57"/>
                    <a:pt x="49" y="57"/>
                  </a:cubicBezTo>
                  <a:cubicBezTo>
                    <a:pt x="14" y="57"/>
                    <a:pt x="14" y="57"/>
                    <a:pt x="14" y="57"/>
                  </a:cubicBezTo>
                  <a:cubicBezTo>
                    <a:pt x="3" y="57"/>
                    <a:pt x="0" y="54"/>
                    <a:pt x="0" y="43"/>
                  </a:cubicBezTo>
                  <a:cubicBezTo>
                    <a:pt x="0" y="42"/>
                    <a:pt x="0" y="42"/>
                    <a:pt x="0" y="42"/>
                  </a:cubicBezTo>
                  <a:cubicBezTo>
                    <a:pt x="11" y="39"/>
                    <a:pt x="11" y="39"/>
                    <a:pt x="11" y="39"/>
                  </a:cubicBezTo>
                  <a:cubicBezTo>
                    <a:pt x="11" y="46"/>
                    <a:pt x="11" y="46"/>
                    <a:pt x="11" y="46"/>
                  </a:cubicBezTo>
                  <a:cubicBezTo>
                    <a:pt x="51" y="46"/>
                    <a:pt x="51" y="46"/>
                    <a:pt x="51" y="46"/>
                  </a:cubicBezTo>
                  <a:cubicBezTo>
                    <a:pt x="51" y="33"/>
                    <a:pt x="51" y="33"/>
                    <a:pt x="51" y="33"/>
                  </a:cubicBezTo>
                  <a:cubicBezTo>
                    <a:pt x="16" y="33"/>
                    <a:pt x="16" y="33"/>
                    <a:pt x="16" y="33"/>
                  </a:cubicBezTo>
                  <a:cubicBezTo>
                    <a:pt x="5" y="33"/>
                    <a:pt x="2" y="30"/>
                    <a:pt x="2" y="20"/>
                  </a:cubicBezTo>
                  <a:cubicBezTo>
                    <a:pt x="2" y="13"/>
                    <a:pt x="2" y="13"/>
                    <a:pt x="2" y="13"/>
                  </a:cubicBezTo>
                  <a:cubicBezTo>
                    <a:pt x="2" y="3"/>
                    <a:pt x="5" y="0"/>
                    <a:pt x="16" y="0"/>
                  </a:cubicBezTo>
                  <a:cubicBezTo>
                    <a:pt x="48" y="0"/>
                    <a:pt x="48" y="0"/>
                    <a:pt x="48" y="0"/>
                  </a:cubicBezTo>
                  <a:cubicBezTo>
                    <a:pt x="58" y="0"/>
                    <a:pt x="62" y="3"/>
                    <a:pt x="62" y="12"/>
                  </a:cubicBezTo>
                  <a:cubicBezTo>
                    <a:pt x="62" y="14"/>
                    <a:pt x="62" y="14"/>
                    <a:pt x="62" y="14"/>
                  </a:cubicBezTo>
                  <a:cubicBezTo>
                    <a:pt x="50" y="16"/>
                    <a:pt x="50" y="16"/>
                    <a:pt x="50" y="16"/>
                  </a:cubicBezTo>
                  <a:cubicBezTo>
                    <a:pt x="50" y="10"/>
                    <a:pt x="50" y="10"/>
                    <a:pt x="50"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33"/>
            <p:cNvSpPr>
              <a:spLocks/>
            </p:cNvSpPr>
            <p:nvPr userDrawn="1"/>
          </p:nvSpPr>
          <p:spPr bwMode="auto">
            <a:xfrm>
              <a:off x="-8829676" y="18407063"/>
              <a:ext cx="212725" cy="206375"/>
            </a:xfrm>
            <a:custGeom>
              <a:avLst/>
              <a:gdLst>
                <a:gd name="T0" fmla="*/ 0 w 134"/>
                <a:gd name="T1" fmla="*/ 0 h 130"/>
                <a:gd name="T2" fmla="*/ 132 w 134"/>
                <a:gd name="T3" fmla="*/ 0 h 130"/>
                <a:gd name="T4" fmla="*/ 132 w 134"/>
                <a:gd name="T5" fmla="*/ 23 h 130"/>
                <a:gd name="T6" fmla="*/ 30 w 134"/>
                <a:gd name="T7" fmla="*/ 23 h 130"/>
                <a:gd name="T8" fmla="*/ 30 w 134"/>
                <a:gd name="T9" fmla="*/ 50 h 130"/>
                <a:gd name="T10" fmla="*/ 89 w 134"/>
                <a:gd name="T11" fmla="*/ 50 h 130"/>
                <a:gd name="T12" fmla="*/ 89 w 134"/>
                <a:gd name="T13" fmla="*/ 73 h 130"/>
                <a:gd name="T14" fmla="*/ 30 w 134"/>
                <a:gd name="T15" fmla="*/ 73 h 130"/>
                <a:gd name="T16" fmla="*/ 30 w 134"/>
                <a:gd name="T17" fmla="*/ 105 h 130"/>
                <a:gd name="T18" fmla="*/ 134 w 134"/>
                <a:gd name="T19" fmla="*/ 105 h 130"/>
                <a:gd name="T20" fmla="*/ 134 w 134"/>
                <a:gd name="T21" fmla="*/ 130 h 130"/>
                <a:gd name="T22" fmla="*/ 0 w 134"/>
                <a:gd name="T23" fmla="*/ 130 h 130"/>
                <a:gd name="T24" fmla="*/ 0 w 134"/>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 h="130">
                  <a:moveTo>
                    <a:pt x="0" y="0"/>
                  </a:moveTo>
                  <a:lnTo>
                    <a:pt x="132" y="0"/>
                  </a:lnTo>
                  <a:lnTo>
                    <a:pt x="132" y="23"/>
                  </a:lnTo>
                  <a:lnTo>
                    <a:pt x="30" y="23"/>
                  </a:lnTo>
                  <a:lnTo>
                    <a:pt x="30" y="50"/>
                  </a:lnTo>
                  <a:lnTo>
                    <a:pt x="89" y="50"/>
                  </a:lnTo>
                  <a:lnTo>
                    <a:pt x="89" y="73"/>
                  </a:lnTo>
                  <a:lnTo>
                    <a:pt x="30" y="73"/>
                  </a:lnTo>
                  <a:lnTo>
                    <a:pt x="30" y="105"/>
                  </a:lnTo>
                  <a:lnTo>
                    <a:pt x="134" y="105"/>
                  </a:lnTo>
                  <a:lnTo>
                    <a:pt x="134"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34"/>
            <p:cNvSpPr>
              <a:spLocks noEditPoints="1"/>
            </p:cNvSpPr>
            <p:nvPr userDrawn="1"/>
          </p:nvSpPr>
          <p:spPr bwMode="auto">
            <a:xfrm>
              <a:off x="-8529638" y="18407063"/>
              <a:ext cx="277813" cy="206375"/>
            </a:xfrm>
            <a:custGeom>
              <a:avLst/>
              <a:gdLst>
                <a:gd name="T0" fmla="*/ 73 w 175"/>
                <a:gd name="T1" fmla="*/ 0 h 130"/>
                <a:gd name="T2" fmla="*/ 102 w 175"/>
                <a:gd name="T3" fmla="*/ 0 h 130"/>
                <a:gd name="T4" fmla="*/ 175 w 175"/>
                <a:gd name="T5" fmla="*/ 130 h 130"/>
                <a:gd name="T6" fmla="*/ 141 w 175"/>
                <a:gd name="T7" fmla="*/ 130 h 130"/>
                <a:gd name="T8" fmla="*/ 127 w 175"/>
                <a:gd name="T9" fmla="*/ 100 h 130"/>
                <a:gd name="T10" fmla="*/ 46 w 175"/>
                <a:gd name="T11" fmla="*/ 100 h 130"/>
                <a:gd name="T12" fmla="*/ 30 w 175"/>
                <a:gd name="T13" fmla="*/ 130 h 130"/>
                <a:gd name="T14" fmla="*/ 0 w 175"/>
                <a:gd name="T15" fmla="*/ 130 h 130"/>
                <a:gd name="T16" fmla="*/ 73 w 175"/>
                <a:gd name="T17" fmla="*/ 0 h 130"/>
                <a:gd name="T18" fmla="*/ 114 w 175"/>
                <a:gd name="T19" fmla="*/ 78 h 130"/>
                <a:gd name="T20" fmla="*/ 86 w 175"/>
                <a:gd name="T21" fmla="*/ 25 h 130"/>
                <a:gd name="T22" fmla="*/ 57 w 175"/>
                <a:gd name="T23" fmla="*/ 78 h 130"/>
                <a:gd name="T24" fmla="*/ 114 w 175"/>
                <a:gd name="T25"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30">
                  <a:moveTo>
                    <a:pt x="73" y="0"/>
                  </a:moveTo>
                  <a:lnTo>
                    <a:pt x="102" y="0"/>
                  </a:lnTo>
                  <a:lnTo>
                    <a:pt x="175" y="130"/>
                  </a:lnTo>
                  <a:lnTo>
                    <a:pt x="141" y="130"/>
                  </a:lnTo>
                  <a:lnTo>
                    <a:pt x="127" y="100"/>
                  </a:lnTo>
                  <a:lnTo>
                    <a:pt x="46" y="100"/>
                  </a:lnTo>
                  <a:lnTo>
                    <a:pt x="30" y="130"/>
                  </a:lnTo>
                  <a:lnTo>
                    <a:pt x="0" y="130"/>
                  </a:lnTo>
                  <a:lnTo>
                    <a:pt x="73" y="0"/>
                  </a:lnTo>
                  <a:close/>
                  <a:moveTo>
                    <a:pt x="114" y="78"/>
                  </a:moveTo>
                  <a:lnTo>
                    <a:pt x="86" y="25"/>
                  </a:lnTo>
                  <a:lnTo>
                    <a:pt x="57" y="78"/>
                  </a:lnTo>
                  <a:lnTo>
                    <a:pt x="114"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35"/>
            <p:cNvSpPr>
              <a:spLocks noEditPoints="1"/>
            </p:cNvSpPr>
            <p:nvPr userDrawn="1"/>
          </p:nvSpPr>
          <p:spPr bwMode="auto">
            <a:xfrm>
              <a:off x="-8147051" y="18407063"/>
              <a:ext cx="246063" cy="206375"/>
            </a:xfrm>
            <a:custGeom>
              <a:avLst/>
              <a:gdLst>
                <a:gd name="T0" fmla="*/ 0 w 68"/>
                <a:gd name="T1" fmla="*/ 0 h 57"/>
                <a:gd name="T2" fmla="*/ 49 w 68"/>
                <a:gd name="T3" fmla="*/ 0 h 57"/>
                <a:gd name="T4" fmla="*/ 62 w 68"/>
                <a:gd name="T5" fmla="*/ 11 h 57"/>
                <a:gd name="T6" fmla="*/ 62 w 68"/>
                <a:gd name="T7" fmla="*/ 24 h 57"/>
                <a:gd name="T8" fmla="*/ 49 w 68"/>
                <a:gd name="T9" fmla="*/ 35 h 57"/>
                <a:gd name="T10" fmla="*/ 41 w 68"/>
                <a:gd name="T11" fmla="*/ 35 h 57"/>
                <a:gd name="T12" fmla="*/ 68 w 68"/>
                <a:gd name="T13" fmla="*/ 57 h 57"/>
                <a:gd name="T14" fmla="*/ 49 w 68"/>
                <a:gd name="T15" fmla="*/ 57 h 57"/>
                <a:gd name="T16" fmla="*/ 26 w 68"/>
                <a:gd name="T17" fmla="*/ 35 h 57"/>
                <a:gd name="T18" fmla="*/ 13 w 68"/>
                <a:gd name="T19" fmla="*/ 35 h 57"/>
                <a:gd name="T20" fmla="*/ 13 w 68"/>
                <a:gd name="T21" fmla="*/ 57 h 57"/>
                <a:gd name="T22" fmla="*/ 0 w 68"/>
                <a:gd name="T23" fmla="*/ 57 h 57"/>
                <a:gd name="T24" fmla="*/ 0 w 68"/>
                <a:gd name="T25" fmla="*/ 0 h 57"/>
                <a:gd name="T26" fmla="*/ 13 w 68"/>
                <a:gd name="T27" fmla="*/ 10 h 57"/>
                <a:gd name="T28" fmla="*/ 13 w 68"/>
                <a:gd name="T29" fmla="*/ 26 h 57"/>
                <a:gd name="T30" fmla="*/ 43 w 68"/>
                <a:gd name="T31" fmla="*/ 26 h 57"/>
                <a:gd name="T32" fmla="*/ 49 w 68"/>
                <a:gd name="T33" fmla="*/ 21 h 57"/>
                <a:gd name="T34" fmla="*/ 49 w 68"/>
                <a:gd name="T35" fmla="*/ 14 h 57"/>
                <a:gd name="T36" fmla="*/ 43 w 68"/>
                <a:gd name="T37" fmla="*/ 10 h 57"/>
                <a:gd name="T38" fmla="*/ 13 w 68"/>
                <a:gd name="T3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57">
                  <a:moveTo>
                    <a:pt x="0" y="0"/>
                  </a:moveTo>
                  <a:cubicBezTo>
                    <a:pt x="49" y="0"/>
                    <a:pt x="49" y="0"/>
                    <a:pt x="49" y="0"/>
                  </a:cubicBezTo>
                  <a:cubicBezTo>
                    <a:pt x="58" y="0"/>
                    <a:pt x="62" y="3"/>
                    <a:pt x="62" y="11"/>
                  </a:cubicBezTo>
                  <a:cubicBezTo>
                    <a:pt x="62" y="24"/>
                    <a:pt x="62" y="24"/>
                    <a:pt x="62" y="24"/>
                  </a:cubicBezTo>
                  <a:cubicBezTo>
                    <a:pt x="62" y="32"/>
                    <a:pt x="58" y="35"/>
                    <a:pt x="49" y="35"/>
                  </a:cubicBezTo>
                  <a:cubicBezTo>
                    <a:pt x="41" y="35"/>
                    <a:pt x="41" y="35"/>
                    <a:pt x="41" y="35"/>
                  </a:cubicBezTo>
                  <a:cubicBezTo>
                    <a:pt x="68" y="57"/>
                    <a:pt x="68" y="57"/>
                    <a:pt x="68" y="57"/>
                  </a:cubicBezTo>
                  <a:cubicBezTo>
                    <a:pt x="49" y="57"/>
                    <a:pt x="49" y="57"/>
                    <a:pt x="49" y="57"/>
                  </a:cubicBezTo>
                  <a:cubicBezTo>
                    <a:pt x="26" y="35"/>
                    <a:pt x="26" y="35"/>
                    <a:pt x="26" y="35"/>
                  </a:cubicBezTo>
                  <a:cubicBezTo>
                    <a:pt x="13" y="35"/>
                    <a:pt x="13" y="35"/>
                    <a:pt x="13" y="35"/>
                  </a:cubicBezTo>
                  <a:cubicBezTo>
                    <a:pt x="13" y="57"/>
                    <a:pt x="13" y="57"/>
                    <a:pt x="13" y="57"/>
                  </a:cubicBezTo>
                  <a:cubicBezTo>
                    <a:pt x="0" y="57"/>
                    <a:pt x="0" y="57"/>
                    <a:pt x="0" y="57"/>
                  </a:cubicBezTo>
                  <a:lnTo>
                    <a:pt x="0" y="0"/>
                  </a:lnTo>
                  <a:close/>
                  <a:moveTo>
                    <a:pt x="13" y="10"/>
                  </a:moveTo>
                  <a:cubicBezTo>
                    <a:pt x="13" y="26"/>
                    <a:pt x="13" y="26"/>
                    <a:pt x="13" y="26"/>
                  </a:cubicBezTo>
                  <a:cubicBezTo>
                    <a:pt x="43" y="26"/>
                    <a:pt x="43" y="26"/>
                    <a:pt x="43" y="26"/>
                  </a:cubicBezTo>
                  <a:cubicBezTo>
                    <a:pt x="47" y="26"/>
                    <a:pt x="49" y="25"/>
                    <a:pt x="49" y="21"/>
                  </a:cubicBezTo>
                  <a:cubicBezTo>
                    <a:pt x="49" y="14"/>
                    <a:pt x="49" y="14"/>
                    <a:pt x="49" y="14"/>
                  </a:cubicBezTo>
                  <a:cubicBezTo>
                    <a:pt x="49" y="11"/>
                    <a:pt x="47" y="10"/>
                    <a:pt x="43"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36"/>
            <p:cNvSpPr>
              <a:spLocks/>
            </p:cNvSpPr>
            <p:nvPr userDrawn="1"/>
          </p:nvSpPr>
          <p:spPr bwMode="auto">
            <a:xfrm>
              <a:off x="-7793038" y="18407063"/>
              <a:ext cx="223838" cy="206375"/>
            </a:xfrm>
            <a:custGeom>
              <a:avLst/>
              <a:gdLst>
                <a:gd name="T0" fmla="*/ 13 w 62"/>
                <a:gd name="T1" fmla="*/ 10 h 57"/>
                <a:gd name="T2" fmla="*/ 13 w 62"/>
                <a:gd name="T3" fmla="*/ 46 h 57"/>
                <a:gd name="T4" fmla="*/ 49 w 62"/>
                <a:gd name="T5" fmla="*/ 46 h 57"/>
                <a:gd name="T6" fmla="*/ 49 w 62"/>
                <a:gd name="T7" fmla="*/ 34 h 57"/>
                <a:gd name="T8" fmla="*/ 62 w 62"/>
                <a:gd name="T9" fmla="*/ 37 h 57"/>
                <a:gd name="T10" fmla="*/ 62 w 62"/>
                <a:gd name="T11" fmla="*/ 43 h 57"/>
                <a:gd name="T12" fmla="*/ 48 w 62"/>
                <a:gd name="T13" fmla="*/ 57 h 57"/>
                <a:gd name="T14" fmla="*/ 14 w 62"/>
                <a:gd name="T15" fmla="*/ 57 h 57"/>
                <a:gd name="T16" fmla="*/ 0 w 62"/>
                <a:gd name="T17" fmla="*/ 43 h 57"/>
                <a:gd name="T18" fmla="*/ 0 w 62"/>
                <a:gd name="T19" fmla="*/ 13 h 57"/>
                <a:gd name="T20" fmla="*/ 14 w 62"/>
                <a:gd name="T21" fmla="*/ 0 h 57"/>
                <a:gd name="T22" fmla="*/ 48 w 62"/>
                <a:gd name="T23" fmla="*/ 0 h 57"/>
                <a:gd name="T24" fmla="*/ 62 w 62"/>
                <a:gd name="T25" fmla="*/ 13 h 57"/>
                <a:gd name="T26" fmla="*/ 62 w 62"/>
                <a:gd name="T27" fmla="*/ 19 h 57"/>
                <a:gd name="T28" fmla="*/ 49 w 62"/>
                <a:gd name="T29" fmla="*/ 21 h 57"/>
                <a:gd name="T30" fmla="*/ 49 w 62"/>
                <a:gd name="T31" fmla="*/ 10 h 57"/>
                <a:gd name="T32" fmla="*/ 13 w 62"/>
                <a:gd name="T33"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7">
                  <a:moveTo>
                    <a:pt x="13" y="10"/>
                  </a:moveTo>
                  <a:cubicBezTo>
                    <a:pt x="13" y="46"/>
                    <a:pt x="13" y="46"/>
                    <a:pt x="13" y="46"/>
                  </a:cubicBezTo>
                  <a:cubicBezTo>
                    <a:pt x="49" y="46"/>
                    <a:pt x="49" y="46"/>
                    <a:pt x="49" y="46"/>
                  </a:cubicBezTo>
                  <a:cubicBezTo>
                    <a:pt x="49" y="34"/>
                    <a:pt x="49" y="34"/>
                    <a:pt x="49" y="34"/>
                  </a:cubicBezTo>
                  <a:cubicBezTo>
                    <a:pt x="62" y="37"/>
                    <a:pt x="62" y="37"/>
                    <a:pt x="62" y="37"/>
                  </a:cubicBezTo>
                  <a:cubicBezTo>
                    <a:pt x="62" y="43"/>
                    <a:pt x="62" y="43"/>
                    <a:pt x="62" y="43"/>
                  </a:cubicBezTo>
                  <a:cubicBezTo>
                    <a:pt x="62" y="54"/>
                    <a:pt x="59" y="57"/>
                    <a:pt x="48" y="57"/>
                  </a:cubicBezTo>
                  <a:cubicBezTo>
                    <a:pt x="14" y="57"/>
                    <a:pt x="14" y="57"/>
                    <a:pt x="14" y="57"/>
                  </a:cubicBezTo>
                  <a:cubicBezTo>
                    <a:pt x="4" y="57"/>
                    <a:pt x="0" y="54"/>
                    <a:pt x="0" y="43"/>
                  </a:cubicBezTo>
                  <a:cubicBezTo>
                    <a:pt x="0" y="13"/>
                    <a:pt x="0" y="13"/>
                    <a:pt x="0" y="13"/>
                  </a:cubicBezTo>
                  <a:cubicBezTo>
                    <a:pt x="0" y="3"/>
                    <a:pt x="4" y="0"/>
                    <a:pt x="14" y="0"/>
                  </a:cubicBezTo>
                  <a:cubicBezTo>
                    <a:pt x="48" y="0"/>
                    <a:pt x="48" y="0"/>
                    <a:pt x="48" y="0"/>
                  </a:cubicBezTo>
                  <a:cubicBezTo>
                    <a:pt x="59" y="0"/>
                    <a:pt x="62" y="3"/>
                    <a:pt x="62" y="13"/>
                  </a:cubicBezTo>
                  <a:cubicBezTo>
                    <a:pt x="62" y="19"/>
                    <a:pt x="62" y="19"/>
                    <a:pt x="62" y="19"/>
                  </a:cubicBezTo>
                  <a:cubicBezTo>
                    <a:pt x="49" y="21"/>
                    <a:pt x="49" y="21"/>
                    <a:pt x="49" y="21"/>
                  </a:cubicBezTo>
                  <a:cubicBezTo>
                    <a:pt x="49" y="10"/>
                    <a:pt x="49" y="10"/>
                    <a:pt x="49" y="10"/>
                  </a:cubicBezTo>
                  <a:lnTo>
                    <a:pt x="1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9" name="Freeform 37"/>
            <p:cNvSpPr>
              <a:spLocks/>
            </p:cNvSpPr>
            <p:nvPr userDrawn="1"/>
          </p:nvSpPr>
          <p:spPr bwMode="auto">
            <a:xfrm>
              <a:off x="-7432676" y="18407063"/>
              <a:ext cx="246063" cy="206375"/>
            </a:xfrm>
            <a:custGeom>
              <a:avLst/>
              <a:gdLst>
                <a:gd name="T0" fmla="*/ 0 w 155"/>
                <a:gd name="T1" fmla="*/ 0 h 130"/>
                <a:gd name="T2" fmla="*/ 30 w 155"/>
                <a:gd name="T3" fmla="*/ 0 h 130"/>
                <a:gd name="T4" fmla="*/ 30 w 155"/>
                <a:gd name="T5" fmla="*/ 50 h 130"/>
                <a:gd name="T6" fmla="*/ 123 w 155"/>
                <a:gd name="T7" fmla="*/ 50 h 130"/>
                <a:gd name="T8" fmla="*/ 123 w 155"/>
                <a:gd name="T9" fmla="*/ 0 h 130"/>
                <a:gd name="T10" fmla="*/ 155 w 155"/>
                <a:gd name="T11" fmla="*/ 0 h 130"/>
                <a:gd name="T12" fmla="*/ 155 w 155"/>
                <a:gd name="T13" fmla="*/ 130 h 130"/>
                <a:gd name="T14" fmla="*/ 123 w 155"/>
                <a:gd name="T15" fmla="*/ 130 h 130"/>
                <a:gd name="T16" fmla="*/ 123 w 155"/>
                <a:gd name="T17" fmla="*/ 73 h 130"/>
                <a:gd name="T18" fmla="*/ 30 w 155"/>
                <a:gd name="T19" fmla="*/ 73 h 130"/>
                <a:gd name="T20" fmla="*/ 30 w 155"/>
                <a:gd name="T21" fmla="*/ 130 h 130"/>
                <a:gd name="T22" fmla="*/ 0 w 155"/>
                <a:gd name="T23" fmla="*/ 130 h 130"/>
                <a:gd name="T24" fmla="*/ 0 w 155"/>
                <a:gd name="T2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30">
                  <a:moveTo>
                    <a:pt x="0" y="0"/>
                  </a:moveTo>
                  <a:lnTo>
                    <a:pt x="30" y="0"/>
                  </a:lnTo>
                  <a:lnTo>
                    <a:pt x="30" y="50"/>
                  </a:lnTo>
                  <a:lnTo>
                    <a:pt x="123" y="50"/>
                  </a:lnTo>
                  <a:lnTo>
                    <a:pt x="123" y="0"/>
                  </a:lnTo>
                  <a:lnTo>
                    <a:pt x="155" y="0"/>
                  </a:lnTo>
                  <a:lnTo>
                    <a:pt x="155" y="130"/>
                  </a:lnTo>
                  <a:lnTo>
                    <a:pt x="123" y="130"/>
                  </a:lnTo>
                  <a:lnTo>
                    <a:pt x="123" y="73"/>
                  </a:lnTo>
                  <a:lnTo>
                    <a:pt x="30" y="73"/>
                  </a:lnTo>
                  <a:lnTo>
                    <a:pt x="30" y="130"/>
                  </a:lnTo>
                  <a:lnTo>
                    <a:pt x="0" y="13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0" name="Freeform 38"/>
            <p:cNvSpPr>
              <a:spLocks noEditPoints="1"/>
            </p:cNvSpPr>
            <p:nvPr userDrawn="1"/>
          </p:nvSpPr>
          <p:spPr bwMode="auto">
            <a:xfrm>
              <a:off x="-16533813" y="18280063"/>
              <a:ext cx="1544638" cy="1089025"/>
            </a:xfrm>
            <a:custGeom>
              <a:avLst/>
              <a:gdLst>
                <a:gd name="T0" fmla="*/ 332 w 428"/>
                <a:gd name="T1" fmla="*/ 187 h 300"/>
                <a:gd name="T2" fmla="*/ 19 w 428"/>
                <a:gd name="T3" fmla="*/ 191 h 300"/>
                <a:gd name="T4" fmla="*/ 15 w 428"/>
                <a:gd name="T5" fmla="*/ 212 h 300"/>
                <a:gd name="T6" fmla="*/ 2 w 428"/>
                <a:gd name="T7" fmla="*/ 224 h 300"/>
                <a:gd name="T8" fmla="*/ 3 w 428"/>
                <a:gd name="T9" fmla="*/ 235 h 300"/>
                <a:gd name="T10" fmla="*/ 18 w 428"/>
                <a:gd name="T11" fmla="*/ 252 h 300"/>
                <a:gd name="T12" fmla="*/ 24 w 428"/>
                <a:gd name="T13" fmla="*/ 254 h 300"/>
                <a:gd name="T14" fmla="*/ 28 w 428"/>
                <a:gd name="T15" fmla="*/ 259 h 300"/>
                <a:gd name="T16" fmla="*/ 23 w 428"/>
                <a:gd name="T17" fmla="*/ 267 h 300"/>
                <a:gd name="T18" fmla="*/ 28 w 428"/>
                <a:gd name="T19" fmla="*/ 274 h 300"/>
                <a:gd name="T20" fmla="*/ 42 w 428"/>
                <a:gd name="T21" fmla="*/ 275 h 300"/>
                <a:gd name="T22" fmla="*/ 55 w 428"/>
                <a:gd name="T23" fmla="*/ 278 h 300"/>
                <a:gd name="T24" fmla="*/ 54 w 428"/>
                <a:gd name="T25" fmla="*/ 281 h 300"/>
                <a:gd name="T26" fmla="*/ 61 w 428"/>
                <a:gd name="T27" fmla="*/ 282 h 300"/>
                <a:gd name="T28" fmla="*/ 72 w 428"/>
                <a:gd name="T29" fmla="*/ 282 h 300"/>
                <a:gd name="T30" fmla="*/ 86 w 428"/>
                <a:gd name="T31" fmla="*/ 281 h 300"/>
                <a:gd name="T32" fmla="*/ 92 w 428"/>
                <a:gd name="T33" fmla="*/ 281 h 300"/>
                <a:gd name="T34" fmla="*/ 156 w 428"/>
                <a:gd name="T35" fmla="*/ 274 h 300"/>
                <a:gd name="T36" fmla="*/ 147 w 428"/>
                <a:gd name="T37" fmla="*/ 271 h 300"/>
                <a:gd name="T38" fmla="*/ 203 w 428"/>
                <a:gd name="T39" fmla="*/ 266 h 300"/>
                <a:gd name="T40" fmla="*/ 218 w 428"/>
                <a:gd name="T41" fmla="*/ 263 h 300"/>
                <a:gd name="T42" fmla="*/ 239 w 428"/>
                <a:gd name="T43" fmla="*/ 260 h 300"/>
                <a:gd name="T44" fmla="*/ 243 w 428"/>
                <a:gd name="T45" fmla="*/ 258 h 300"/>
                <a:gd name="T46" fmla="*/ 214 w 428"/>
                <a:gd name="T47" fmla="*/ 258 h 300"/>
                <a:gd name="T48" fmla="*/ 178 w 428"/>
                <a:gd name="T49" fmla="*/ 255 h 300"/>
                <a:gd name="T50" fmla="*/ 291 w 428"/>
                <a:gd name="T51" fmla="*/ 257 h 300"/>
                <a:gd name="T52" fmla="*/ 323 w 428"/>
                <a:gd name="T53" fmla="*/ 260 h 300"/>
                <a:gd name="T54" fmla="*/ 348 w 428"/>
                <a:gd name="T55" fmla="*/ 265 h 300"/>
                <a:gd name="T56" fmla="*/ 331 w 428"/>
                <a:gd name="T57" fmla="*/ 266 h 300"/>
                <a:gd name="T58" fmla="*/ 350 w 428"/>
                <a:gd name="T59" fmla="*/ 269 h 300"/>
                <a:gd name="T60" fmla="*/ 316 w 428"/>
                <a:gd name="T61" fmla="*/ 275 h 300"/>
                <a:gd name="T62" fmla="*/ 215 w 428"/>
                <a:gd name="T63" fmla="*/ 276 h 300"/>
                <a:gd name="T64" fmla="*/ 265 w 428"/>
                <a:gd name="T65" fmla="*/ 280 h 300"/>
                <a:gd name="T66" fmla="*/ 243 w 428"/>
                <a:gd name="T67" fmla="*/ 282 h 300"/>
                <a:gd name="T68" fmla="*/ 287 w 428"/>
                <a:gd name="T69" fmla="*/ 285 h 300"/>
                <a:gd name="T70" fmla="*/ 300 w 428"/>
                <a:gd name="T71" fmla="*/ 288 h 300"/>
                <a:gd name="T72" fmla="*/ 327 w 428"/>
                <a:gd name="T73" fmla="*/ 292 h 300"/>
                <a:gd name="T74" fmla="*/ 368 w 428"/>
                <a:gd name="T75" fmla="*/ 297 h 300"/>
                <a:gd name="T76" fmla="*/ 392 w 428"/>
                <a:gd name="T77" fmla="*/ 288 h 300"/>
                <a:gd name="T78" fmla="*/ 387 w 428"/>
                <a:gd name="T79" fmla="*/ 282 h 300"/>
                <a:gd name="T80" fmla="*/ 385 w 428"/>
                <a:gd name="T81" fmla="*/ 277 h 300"/>
                <a:gd name="T82" fmla="*/ 391 w 428"/>
                <a:gd name="T83" fmla="*/ 272 h 300"/>
                <a:gd name="T84" fmla="*/ 411 w 428"/>
                <a:gd name="T85" fmla="*/ 268 h 300"/>
                <a:gd name="T86" fmla="*/ 417 w 428"/>
                <a:gd name="T87" fmla="*/ 254 h 300"/>
                <a:gd name="T88" fmla="*/ 422 w 428"/>
                <a:gd name="T89" fmla="*/ 251 h 300"/>
                <a:gd name="T90" fmla="*/ 408 w 428"/>
                <a:gd name="T91" fmla="*/ 242 h 300"/>
                <a:gd name="T92" fmla="*/ 403 w 428"/>
                <a:gd name="T93" fmla="*/ 235 h 300"/>
                <a:gd name="T94" fmla="*/ 415 w 428"/>
                <a:gd name="T95" fmla="*/ 227 h 300"/>
                <a:gd name="T96" fmla="*/ 419 w 428"/>
                <a:gd name="T97" fmla="*/ 215 h 300"/>
                <a:gd name="T98" fmla="*/ 323 w 428"/>
                <a:gd name="T99" fmla="*/ 208 h 300"/>
                <a:gd name="T100" fmla="*/ 169 w 428"/>
                <a:gd name="T101" fmla="*/ 208 h 300"/>
                <a:gd name="T102" fmla="*/ 196 w 428"/>
                <a:gd name="T103" fmla="*/ 184 h 300"/>
                <a:gd name="T104" fmla="*/ 246 w 428"/>
                <a:gd name="T105" fmla="*/ 18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 h="300">
                  <a:moveTo>
                    <a:pt x="423" y="211"/>
                  </a:moveTo>
                  <a:cubicBezTo>
                    <a:pt x="428" y="208"/>
                    <a:pt x="419" y="196"/>
                    <a:pt x="415" y="193"/>
                  </a:cubicBezTo>
                  <a:cubicBezTo>
                    <a:pt x="412" y="191"/>
                    <a:pt x="404" y="192"/>
                    <a:pt x="398" y="191"/>
                  </a:cubicBezTo>
                  <a:cubicBezTo>
                    <a:pt x="376" y="190"/>
                    <a:pt x="354" y="188"/>
                    <a:pt x="332" y="187"/>
                  </a:cubicBezTo>
                  <a:cubicBezTo>
                    <a:pt x="332" y="0"/>
                    <a:pt x="332" y="0"/>
                    <a:pt x="332" y="0"/>
                  </a:cubicBezTo>
                  <a:cubicBezTo>
                    <a:pt x="92" y="0"/>
                    <a:pt x="92" y="0"/>
                    <a:pt x="92" y="0"/>
                  </a:cubicBezTo>
                  <a:cubicBezTo>
                    <a:pt x="92" y="188"/>
                    <a:pt x="92" y="188"/>
                    <a:pt x="92" y="188"/>
                  </a:cubicBezTo>
                  <a:cubicBezTo>
                    <a:pt x="68" y="189"/>
                    <a:pt x="43" y="189"/>
                    <a:pt x="19" y="191"/>
                  </a:cubicBezTo>
                  <a:cubicBezTo>
                    <a:pt x="17" y="191"/>
                    <a:pt x="17" y="191"/>
                    <a:pt x="15" y="191"/>
                  </a:cubicBezTo>
                  <a:cubicBezTo>
                    <a:pt x="12" y="193"/>
                    <a:pt x="11" y="200"/>
                    <a:pt x="9" y="201"/>
                  </a:cubicBezTo>
                  <a:cubicBezTo>
                    <a:pt x="9" y="201"/>
                    <a:pt x="12" y="207"/>
                    <a:pt x="9" y="207"/>
                  </a:cubicBezTo>
                  <a:cubicBezTo>
                    <a:pt x="6" y="210"/>
                    <a:pt x="14" y="210"/>
                    <a:pt x="15" y="212"/>
                  </a:cubicBezTo>
                  <a:cubicBezTo>
                    <a:pt x="12" y="216"/>
                    <a:pt x="2" y="216"/>
                    <a:pt x="1" y="220"/>
                  </a:cubicBezTo>
                  <a:cubicBezTo>
                    <a:pt x="1" y="221"/>
                    <a:pt x="0" y="222"/>
                    <a:pt x="2" y="223"/>
                  </a:cubicBezTo>
                  <a:cubicBezTo>
                    <a:pt x="0" y="224"/>
                    <a:pt x="0" y="224"/>
                    <a:pt x="0" y="224"/>
                  </a:cubicBezTo>
                  <a:cubicBezTo>
                    <a:pt x="2" y="224"/>
                    <a:pt x="2" y="224"/>
                    <a:pt x="2" y="224"/>
                  </a:cubicBezTo>
                  <a:cubicBezTo>
                    <a:pt x="5" y="225"/>
                    <a:pt x="2" y="226"/>
                    <a:pt x="3" y="227"/>
                  </a:cubicBezTo>
                  <a:cubicBezTo>
                    <a:pt x="3" y="227"/>
                    <a:pt x="2" y="228"/>
                    <a:pt x="1" y="227"/>
                  </a:cubicBezTo>
                  <a:cubicBezTo>
                    <a:pt x="3" y="230"/>
                    <a:pt x="3" y="230"/>
                    <a:pt x="3" y="230"/>
                  </a:cubicBezTo>
                  <a:cubicBezTo>
                    <a:pt x="2" y="231"/>
                    <a:pt x="5" y="234"/>
                    <a:pt x="3" y="235"/>
                  </a:cubicBezTo>
                  <a:cubicBezTo>
                    <a:pt x="11" y="236"/>
                    <a:pt x="7" y="241"/>
                    <a:pt x="13" y="243"/>
                  </a:cubicBezTo>
                  <a:cubicBezTo>
                    <a:pt x="11" y="245"/>
                    <a:pt x="18" y="246"/>
                    <a:pt x="13" y="247"/>
                  </a:cubicBezTo>
                  <a:cubicBezTo>
                    <a:pt x="14" y="249"/>
                    <a:pt x="17" y="250"/>
                    <a:pt x="19" y="251"/>
                  </a:cubicBezTo>
                  <a:cubicBezTo>
                    <a:pt x="18" y="252"/>
                    <a:pt x="18" y="252"/>
                    <a:pt x="18" y="252"/>
                  </a:cubicBezTo>
                  <a:cubicBezTo>
                    <a:pt x="19" y="252"/>
                    <a:pt x="19" y="253"/>
                    <a:pt x="20" y="253"/>
                  </a:cubicBezTo>
                  <a:cubicBezTo>
                    <a:pt x="19" y="253"/>
                    <a:pt x="21" y="252"/>
                    <a:pt x="21" y="252"/>
                  </a:cubicBezTo>
                  <a:cubicBezTo>
                    <a:pt x="22" y="254"/>
                    <a:pt x="22" y="254"/>
                    <a:pt x="22" y="254"/>
                  </a:cubicBezTo>
                  <a:cubicBezTo>
                    <a:pt x="24" y="254"/>
                    <a:pt x="24" y="254"/>
                    <a:pt x="24" y="254"/>
                  </a:cubicBezTo>
                  <a:cubicBezTo>
                    <a:pt x="27" y="253"/>
                    <a:pt x="33" y="256"/>
                    <a:pt x="36" y="253"/>
                  </a:cubicBezTo>
                  <a:cubicBezTo>
                    <a:pt x="37" y="253"/>
                    <a:pt x="38" y="254"/>
                    <a:pt x="39" y="255"/>
                  </a:cubicBezTo>
                  <a:cubicBezTo>
                    <a:pt x="34" y="256"/>
                    <a:pt x="34" y="258"/>
                    <a:pt x="29" y="258"/>
                  </a:cubicBezTo>
                  <a:cubicBezTo>
                    <a:pt x="27" y="258"/>
                    <a:pt x="30" y="259"/>
                    <a:pt x="28" y="259"/>
                  </a:cubicBezTo>
                  <a:cubicBezTo>
                    <a:pt x="27" y="261"/>
                    <a:pt x="25" y="262"/>
                    <a:pt x="27" y="263"/>
                  </a:cubicBezTo>
                  <a:cubicBezTo>
                    <a:pt x="26" y="264"/>
                    <a:pt x="25" y="264"/>
                    <a:pt x="25" y="265"/>
                  </a:cubicBezTo>
                  <a:cubicBezTo>
                    <a:pt x="26" y="264"/>
                    <a:pt x="29" y="265"/>
                    <a:pt x="30" y="264"/>
                  </a:cubicBezTo>
                  <a:cubicBezTo>
                    <a:pt x="29" y="266"/>
                    <a:pt x="25" y="266"/>
                    <a:pt x="23" y="267"/>
                  </a:cubicBezTo>
                  <a:cubicBezTo>
                    <a:pt x="23" y="268"/>
                    <a:pt x="25" y="269"/>
                    <a:pt x="24" y="270"/>
                  </a:cubicBezTo>
                  <a:cubicBezTo>
                    <a:pt x="23" y="270"/>
                    <a:pt x="26" y="270"/>
                    <a:pt x="25" y="271"/>
                  </a:cubicBezTo>
                  <a:cubicBezTo>
                    <a:pt x="29" y="271"/>
                    <a:pt x="23" y="273"/>
                    <a:pt x="25" y="272"/>
                  </a:cubicBezTo>
                  <a:cubicBezTo>
                    <a:pt x="28" y="274"/>
                    <a:pt x="28" y="274"/>
                    <a:pt x="28" y="274"/>
                  </a:cubicBezTo>
                  <a:cubicBezTo>
                    <a:pt x="30" y="275"/>
                    <a:pt x="33" y="274"/>
                    <a:pt x="33" y="276"/>
                  </a:cubicBezTo>
                  <a:cubicBezTo>
                    <a:pt x="36" y="275"/>
                    <a:pt x="36" y="275"/>
                    <a:pt x="36" y="275"/>
                  </a:cubicBezTo>
                  <a:cubicBezTo>
                    <a:pt x="37" y="276"/>
                    <a:pt x="39" y="276"/>
                    <a:pt x="39" y="277"/>
                  </a:cubicBezTo>
                  <a:cubicBezTo>
                    <a:pt x="41" y="277"/>
                    <a:pt x="41" y="276"/>
                    <a:pt x="42" y="275"/>
                  </a:cubicBezTo>
                  <a:cubicBezTo>
                    <a:pt x="43" y="276"/>
                    <a:pt x="43" y="276"/>
                    <a:pt x="43" y="276"/>
                  </a:cubicBezTo>
                  <a:cubicBezTo>
                    <a:pt x="43" y="275"/>
                    <a:pt x="44" y="274"/>
                    <a:pt x="46" y="275"/>
                  </a:cubicBezTo>
                  <a:cubicBezTo>
                    <a:pt x="45" y="276"/>
                    <a:pt x="50" y="276"/>
                    <a:pt x="52" y="277"/>
                  </a:cubicBezTo>
                  <a:cubicBezTo>
                    <a:pt x="52" y="279"/>
                    <a:pt x="55" y="276"/>
                    <a:pt x="55" y="278"/>
                  </a:cubicBezTo>
                  <a:cubicBezTo>
                    <a:pt x="54" y="279"/>
                    <a:pt x="50" y="279"/>
                    <a:pt x="51" y="279"/>
                  </a:cubicBezTo>
                  <a:cubicBezTo>
                    <a:pt x="52" y="280"/>
                    <a:pt x="52" y="280"/>
                    <a:pt x="52" y="280"/>
                  </a:cubicBezTo>
                  <a:cubicBezTo>
                    <a:pt x="53" y="280"/>
                    <a:pt x="53" y="280"/>
                    <a:pt x="53" y="280"/>
                  </a:cubicBezTo>
                  <a:cubicBezTo>
                    <a:pt x="53" y="280"/>
                    <a:pt x="54" y="280"/>
                    <a:pt x="54" y="281"/>
                  </a:cubicBezTo>
                  <a:cubicBezTo>
                    <a:pt x="55" y="280"/>
                    <a:pt x="55" y="280"/>
                    <a:pt x="55" y="280"/>
                  </a:cubicBezTo>
                  <a:cubicBezTo>
                    <a:pt x="56" y="280"/>
                    <a:pt x="58" y="280"/>
                    <a:pt x="58" y="280"/>
                  </a:cubicBezTo>
                  <a:cubicBezTo>
                    <a:pt x="59" y="280"/>
                    <a:pt x="58" y="279"/>
                    <a:pt x="61" y="279"/>
                  </a:cubicBezTo>
                  <a:cubicBezTo>
                    <a:pt x="63" y="280"/>
                    <a:pt x="60" y="281"/>
                    <a:pt x="61" y="282"/>
                  </a:cubicBezTo>
                  <a:cubicBezTo>
                    <a:pt x="63" y="282"/>
                    <a:pt x="66" y="282"/>
                    <a:pt x="67" y="282"/>
                  </a:cubicBezTo>
                  <a:cubicBezTo>
                    <a:pt x="68" y="284"/>
                    <a:pt x="62" y="283"/>
                    <a:pt x="61" y="284"/>
                  </a:cubicBezTo>
                  <a:cubicBezTo>
                    <a:pt x="66" y="284"/>
                    <a:pt x="68" y="282"/>
                    <a:pt x="73" y="283"/>
                  </a:cubicBezTo>
                  <a:cubicBezTo>
                    <a:pt x="72" y="282"/>
                    <a:pt x="72" y="282"/>
                    <a:pt x="72" y="282"/>
                  </a:cubicBezTo>
                  <a:cubicBezTo>
                    <a:pt x="74" y="282"/>
                    <a:pt x="74" y="282"/>
                    <a:pt x="74" y="282"/>
                  </a:cubicBezTo>
                  <a:cubicBezTo>
                    <a:pt x="75" y="281"/>
                    <a:pt x="75" y="282"/>
                    <a:pt x="76" y="282"/>
                  </a:cubicBezTo>
                  <a:cubicBezTo>
                    <a:pt x="78" y="281"/>
                    <a:pt x="78" y="281"/>
                    <a:pt x="78" y="281"/>
                  </a:cubicBezTo>
                  <a:cubicBezTo>
                    <a:pt x="82" y="283"/>
                    <a:pt x="83" y="279"/>
                    <a:pt x="86" y="281"/>
                  </a:cubicBezTo>
                  <a:cubicBezTo>
                    <a:pt x="87" y="279"/>
                    <a:pt x="95" y="280"/>
                    <a:pt x="97" y="277"/>
                  </a:cubicBezTo>
                  <a:cubicBezTo>
                    <a:pt x="99" y="278"/>
                    <a:pt x="95" y="278"/>
                    <a:pt x="98" y="279"/>
                  </a:cubicBezTo>
                  <a:cubicBezTo>
                    <a:pt x="92" y="281"/>
                    <a:pt x="92" y="281"/>
                    <a:pt x="92" y="281"/>
                  </a:cubicBezTo>
                  <a:cubicBezTo>
                    <a:pt x="92" y="281"/>
                    <a:pt x="92" y="281"/>
                    <a:pt x="92" y="281"/>
                  </a:cubicBezTo>
                  <a:cubicBezTo>
                    <a:pt x="98" y="279"/>
                    <a:pt x="98" y="279"/>
                    <a:pt x="98" y="279"/>
                  </a:cubicBezTo>
                  <a:cubicBezTo>
                    <a:pt x="97" y="279"/>
                    <a:pt x="97" y="279"/>
                    <a:pt x="97" y="279"/>
                  </a:cubicBezTo>
                  <a:cubicBezTo>
                    <a:pt x="107" y="281"/>
                    <a:pt x="111" y="273"/>
                    <a:pt x="122" y="275"/>
                  </a:cubicBezTo>
                  <a:cubicBezTo>
                    <a:pt x="133" y="274"/>
                    <a:pt x="145" y="272"/>
                    <a:pt x="156" y="274"/>
                  </a:cubicBezTo>
                  <a:cubicBezTo>
                    <a:pt x="155" y="273"/>
                    <a:pt x="152" y="274"/>
                    <a:pt x="153" y="273"/>
                  </a:cubicBezTo>
                  <a:cubicBezTo>
                    <a:pt x="153" y="273"/>
                    <a:pt x="153" y="272"/>
                    <a:pt x="154" y="272"/>
                  </a:cubicBezTo>
                  <a:cubicBezTo>
                    <a:pt x="148" y="272"/>
                    <a:pt x="148" y="272"/>
                    <a:pt x="148" y="272"/>
                  </a:cubicBezTo>
                  <a:cubicBezTo>
                    <a:pt x="147" y="272"/>
                    <a:pt x="146" y="272"/>
                    <a:pt x="147" y="271"/>
                  </a:cubicBezTo>
                  <a:cubicBezTo>
                    <a:pt x="168" y="269"/>
                    <a:pt x="185" y="268"/>
                    <a:pt x="206" y="268"/>
                  </a:cubicBezTo>
                  <a:cubicBezTo>
                    <a:pt x="208" y="266"/>
                    <a:pt x="208" y="266"/>
                    <a:pt x="208" y="266"/>
                  </a:cubicBezTo>
                  <a:cubicBezTo>
                    <a:pt x="203" y="266"/>
                    <a:pt x="203" y="266"/>
                    <a:pt x="203" y="266"/>
                  </a:cubicBezTo>
                  <a:cubicBezTo>
                    <a:pt x="203" y="266"/>
                    <a:pt x="203" y="266"/>
                    <a:pt x="203" y="266"/>
                  </a:cubicBezTo>
                  <a:cubicBezTo>
                    <a:pt x="221" y="265"/>
                    <a:pt x="239" y="264"/>
                    <a:pt x="258" y="264"/>
                  </a:cubicBezTo>
                  <a:cubicBezTo>
                    <a:pt x="252" y="265"/>
                    <a:pt x="247" y="263"/>
                    <a:pt x="243" y="264"/>
                  </a:cubicBezTo>
                  <a:cubicBezTo>
                    <a:pt x="242" y="264"/>
                    <a:pt x="241" y="264"/>
                    <a:pt x="242" y="263"/>
                  </a:cubicBezTo>
                  <a:cubicBezTo>
                    <a:pt x="218" y="263"/>
                    <a:pt x="218" y="263"/>
                    <a:pt x="218" y="263"/>
                  </a:cubicBezTo>
                  <a:cubicBezTo>
                    <a:pt x="215" y="263"/>
                    <a:pt x="215" y="263"/>
                    <a:pt x="215" y="263"/>
                  </a:cubicBezTo>
                  <a:cubicBezTo>
                    <a:pt x="215" y="262"/>
                    <a:pt x="216" y="262"/>
                    <a:pt x="217" y="262"/>
                  </a:cubicBezTo>
                  <a:cubicBezTo>
                    <a:pt x="233" y="261"/>
                    <a:pt x="251" y="262"/>
                    <a:pt x="267" y="261"/>
                  </a:cubicBezTo>
                  <a:cubicBezTo>
                    <a:pt x="258" y="260"/>
                    <a:pt x="247" y="262"/>
                    <a:pt x="239" y="260"/>
                  </a:cubicBezTo>
                  <a:cubicBezTo>
                    <a:pt x="235" y="260"/>
                    <a:pt x="230" y="262"/>
                    <a:pt x="226" y="260"/>
                  </a:cubicBezTo>
                  <a:cubicBezTo>
                    <a:pt x="228" y="258"/>
                    <a:pt x="232" y="260"/>
                    <a:pt x="235" y="258"/>
                  </a:cubicBezTo>
                  <a:cubicBezTo>
                    <a:pt x="235" y="259"/>
                    <a:pt x="236" y="259"/>
                    <a:pt x="236" y="259"/>
                  </a:cubicBezTo>
                  <a:cubicBezTo>
                    <a:pt x="243" y="258"/>
                    <a:pt x="243" y="258"/>
                    <a:pt x="243" y="258"/>
                  </a:cubicBezTo>
                  <a:cubicBezTo>
                    <a:pt x="246" y="259"/>
                    <a:pt x="252" y="258"/>
                    <a:pt x="254" y="258"/>
                  </a:cubicBezTo>
                  <a:cubicBezTo>
                    <a:pt x="248" y="258"/>
                    <a:pt x="240" y="257"/>
                    <a:pt x="236" y="259"/>
                  </a:cubicBezTo>
                  <a:cubicBezTo>
                    <a:pt x="235" y="259"/>
                    <a:pt x="235" y="258"/>
                    <a:pt x="235" y="258"/>
                  </a:cubicBezTo>
                  <a:cubicBezTo>
                    <a:pt x="214" y="258"/>
                    <a:pt x="214" y="258"/>
                    <a:pt x="214" y="258"/>
                  </a:cubicBezTo>
                  <a:cubicBezTo>
                    <a:pt x="215" y="257"/>
                    <a:pt x="217" y="257"/>
                    <a:pt x="219" y="256"/>
                  </a:cubicBezTo>
                  <a:cubicBezTo>
                    <a:pt x="217" y="256"/>
                    <a:pt x="217" y="256"/>
                    <a:pt x="217" y="256"/>
                  </a:cubicBezTo>
                  <a:cubicBezTo>
                    <a:pt x="206" y="257"/>
                    <a:pt x="193" y="255"/>
                    <a:pt x="179" y="256"/>
                  </a:cubicBezTo>
                  <a:cubicBezTo>
                    <a:pt x="178" y="255"/>
                    <a:pt x="178" y="255"/>
                    <a:pt x="178" y="255"/>
                  </a:cubicBezTo>
                  <a:cubicBezTo>
                    <a:pt x="180" y="253"/>
                    <a:pt x="185" y="255"/>
                    <a:pt x="188" y="254"/>
                  </a:cubicBezTo>
                  <a:cubicBezTo>
                    <a:pt x="189" y="255"/>
                    <a:pt x="191" y="255"/>
                    <a:pt x="192" y="254"/>
                  </a:cubicBezTo>
                  <a:cubicBezTo>
                    <a:pt x="228" y="253"/>
                    <a:pt x="272" y="254"/>
                    <a:pt x="308" y="256"/>
                  </a:cubicBezTo>
                  <a:cubicBezTo>
                    <a:pt x="303" y="258"/>
                    <a:pt x="297" y="256"/>
                    <a:pt x="291" y="257"/>
                  </a:cubicBezTo>
                  <a:cubicBezTo>
                    <a:pt x="302" y="257"/>
                    <a:pt x="302" y="257"/>
                    <a:pt x="302" y="257"/>
                  </a:cubicBezTo>
                  <a:cubicBezTo>
                    <a:pt x="303" y="259"/>
                    <a:pt x="307" y="257"/>
                    <a:pt x="308" y="259"/>
                  </a:cubicBezTo>
                  <a:cubicBezTo>
                    <a:pt x="311" y="259"/>
                    <a:pt x="316" y="259"/>
                    <a:pt x="318" y="259"/>
                  </a:cubicBezTo>
                  <a:cubicBezTo>
                    <a:pt x="320" y="260"/>
                    <a:pt x="323" y="259"/>
                    <a:pt x="323" y="260"/>
                  </a:cubicBezTo>
                  <a:cubicBezTo>
                    <a:pt x="323" y="261"/>
                    <a:pt x="321" y="260"/>
                    <a:pt x="321" y="261"/>
                  </a:cubicBezTo>
                  <a:cubicBezTo>
                    <a:pt x="324" y="260"/>
                    <a:pt x="326" y="262"/>
                    <a:pt x="329" y="262"/>
                  </a:cubicBezTo>
                  <a:cubicBezTo>
                    <a:pt x="328" y="264"/>
                    <a:pt x="298" y="263"/>
                    <a:pt x="298" y="263"/>
                  </a:cubicBezTo>
                  <a:cubicBezTo>
                    <a:pt x="306" y="264"/>
                    <a:pt x="340" y="264"/>
                    <a:pt x="348" y="265"/>
                  </a:cubicBezTo>
                  <a:cubicBezTo>
                    <a:pt x="341" y="267"/>
                    <a:pt x="335" y="264"/>
                    <a:pt x="329" y="265"/>
                  </a:cubicBezTo>
                  <a:cubicBezTo>
                    <a:pt x="329" y="264"/>
                    <a:pt x="329" y="264"/>
                    <a:pt x="329" y="264"/>
                  </a:cubicBezTo>
                  <a:cubicBezTo>
                    <a:pt x="297" y="264"/>
                    <a:pt x="297" y="264"/>
                    <a:pt x="297" y="264"/>
                  </a:cubicBezTo>
                  <a:cubicBezTo>
                    <a:pt x="299" y="266"/>
                    <a:pt x="330" y="264"/>
                    <a:pt x="331" y="266"/>
                  </a:cubicBezTo>
                  <a:cubicBezTo>
                    <a:pt x="322" y="266"/>
                    <a:pt x="284" y="265"/>
                    <a:pt x="274" y="265"/>
                  </a:cubicBezTo>
                  <a:cubicBezTo>
                    <a:pt x="283" y="266"/>
                    <a:pt x="319" y="266"/>
                    <a:pt x="327" y="267"/>
                  </a:cubicBezTo>
                  <a:cubicBezTo>
                    <a:pt x="336" y="267"/>
                    <a:pt x="344" y="268"/>
                    <a:pt x="352" y="269"/>
                  </a:cubicBezTo>
                  <a:cubicBezTo>
                    <a:pt x="352" y="269"/>
                    <a:pt x="351" y="269"/>
                    <a:pt x="350" y="269"/>
                  </a:cubicBezTo>
                  <a:cubicBezTo>
                    <a:pt x="356" y="272"/>
                    <a:pt x="356" y="272"/>
                    <a:pt x="356" y="272"/>
                  </a:cubicBezTo>
                  <a:cubicBezTo>
                    <a:pt x="344" y="274"/>
                    <a:pt x="334" y="273"/>
                    <a:pt x="322" y="273"/>
                  </a:cubicBezTo>
                  <a:cubicBezTo>
                    <a:pt x="331" y="275"/>
                    <a:pt x="341" y="272"/>
                    <a:pt x="349" y="275"/>
                  </a:cubicBezTo>
                  <a:cubicBezTo>
                    <a:pt x="338" y="276"/>
                    <a:pt x="326" y="273"/>
                    <a:pt x="316" y="275"/>
                  </a:cubicBezTo>
                  <a:cubicBezTo>
                    <a:pt x="298" y="275"/>
                    <a:pt x="279" y="275"/>
                    <a:pt x="263" y="276"/>
                  </a:cubicBezTo>
                  <a:cubicBezTo>
                    <a:pt x="260" y="276"/>
                    <a:pt x="257" y="276"/>
                    <a:pt x="254" y="275"/>
                  </a:cubicBezTo>
                  <a:cubicBezTo>
                    <a:pt x="253" y="275"/>
                    <a:pt x="252" y="275"/>
                    <a:pt x="251" y="276"/>
                  </a:cubicBezTo>
                  <a:cubicBezTo>
                    <a:pt x="239" y="275"/>
                    <a:pt x="227" y="276"/>
                    <a:pt x="215" y="276"/>
                  </a:cubicBezTo>
                  <a:cubicBezTo>
                    <a:pt x="224" y="277"/>
                    <a:pt x="201" y="278"/>
                    <a:pt x="191" y="278"/>
                  </a:cubicBezTo>
                  <a:cubicBezTo>
                    <a:pt x="200" y="279"/>
                    <a:pt x="249" y="277"/>
                    <a:pt x="247" y="278"/>
                  </a:cubicBezTo>
                  <a:cubicBezTo>
                    <a:pt x="250" y="278"/>
                    <a:pt x="253" y="277"/>
                    <a:pt x="255" y="279"/>
                  </a:cubicBezTo>
                  <a:cubicBezTo>
                    <a:pt x="259" y="279"/>
                    <a:pt x="262" y="279"/>
                    <a:pt x="265" y="280"/>
                  </a:cubicBezTo>
                  <a:cubicBezTo>
                    <a:pt x="252" y="280"/>
                    <a:pt x="237" y="280"/>
                    <a:pt x="224" y="281"/>
                  </a:cubicBezTo>
                  <a:cubicBezTo>
                    <a:pt x="248" y="281"/>
                    <a:pt x="248" y="281"/>
                    <a:pt x="248" y="281"/>
                  </a:cubicBezTo>
                  <a:cubicBezTo>
                    <a:pt x="248" y="281"/>
                    <a:pt x="248" y="281"/>
                    <a:pt x="248" y="281"/>
                  </a:cubicBezTo>
                  <a:cubicBezTo>
                    <a:pt x="246" y="282"/>
                    <a:pt x="245" y="282"/>
                    <a:pt x="243" y="282"/>
                  </a:cubicBezTo>
                  <a:cubicBezTo>
                    <a:pt x="254" y="284"/>
                    <a:pt x="266" y="282"/>
                    <a:pt x="277" y="284"/>
                  </a:cubicBezTo>
                  <a:cubicBezTo>
                    <a:pt x="277" y="284"/>
                    <a:pt x="277" y="284"/>
                    <a:pt x="277" y="284"/>
                  </a:cubicBezTo>
                  <a:cubicBezTo>
                    <a:pt x="271" y="284"/>
                    <a:pt x="271" y="284"/>
                    <a:pt x="271" y="284"/>
                  </a:cubicBezTo>
                  <a:cubicBezTo>
                    <a:pt x="276" y="285"/>
                    <a:pt x="281" y="285"/>
                    <a:pt x="287" y="285"/>
                  </a:cubicBezTo>
                  <a:cubicBezTo>
                    <a:pt x="293" y="286"/>
                    <a:pt x="299" y="285"/>
                    <a:pt x="304" y="286"/>
                  </a:cubicBezTo>
                  <a:cubicBezTo>
                    <a:pt x="301" y="287"/>
                    <a:pt x="298" y="287"/>
                    <a:pt x="296" y="287"/>
                  </a:cubicBezTo>
                  <a:cubicBezTo>
                    <a:pt x="297" y="287"/>
                    <a:pt x="299" y="287"/>
                    <a:pt x="300" y="288"/>
                  </a:cubicBezTo>
                  <a:cubicBezTo>
                    <a:pt x="300" y="288"/>
                    <a:pt x="300" y="288"/>
                    <a:pt x="300" y="288"/>
                  </a:cubicBezTo>
                  <a:cubicBezTo>
                    <a:pt x="302" y="290"/>
                    <a:pt x="305" y="287"/>
                    <a:pt x="307" y="289"/>
                  </a:cubicBezTo>
                  <a:cubicBezTo>
                    <a:pt x="307" y="289"/>
                    <a:pt x="307" y="289"/>
                    <a:pt x="306" y="290"/>
                  </a:cubicBezTo>
                  <a:cubicBezTo>
                    <a:pt x="312" y="290"/>
                    <a:pt x="318" y="291"/>
                    <a:pt x="325" y="290"/>
                  </a:cubicBezTo>
                  <a:cubicBezTo>
                    <a:pt x="327" y="292"/>
                    <a:pt x="327" y="292"/>
                    <a:pt x="327" y="292"/>
                  </a:cubicBezTo>
                  <a:cubicBezTo>
                    <a:pt x="336" y="293"/>
                    <a:pt x="346" y="292"/>
                    <a:pt x="354" y="294"/>
                  </a:cubicBezTo>
                  <a:cubicBezTo>
                    <a:pt x="354" y="295"/>
                    <a:pt x="354" y="295"/>
                    <a:pt x="354" y="295"/>
                  </a:cubicBezTo>
                  <a:cubicBezTo>
                    <a:pt x="358" y="295"/>
                    <a:pt x="360" y="297"/>
                    <a:pt x="364" y="296"/>
                  </a:cubicBezTo>
                  <a:cubicBezTo>
                    <a:pt x="365" y="297"/>
                    <a:pt x="368" y="296"/>
                    <a:pt x="368" y="297"/>
                  </a:cubicBezTo>
                  <a:cubicBezTo>
                    <a:pt x="366" y="297"/>
                    <a:pt x="365" y="298"/>
                    <a:pt x="362" y="298"/>
                  </a:cubicBezTo>
                  <a:cubicBezTo>
                    <a:pt x="369" y="298"/>
                    <a:pt x="378" y="300"/>
                    <a:pt x="384" y="298"/>
                  </a:cubicBezTo>
                  <a:cubicBezTo>
                    <a:pt x="384" y="297"/>
                    <a:pt x="383" y="296"/>
                    <a:pt x="385" y="295"/>
                  </a:cubicBezTo>
                  <a:cubicBezTo>
                    <a:pt x="390" y="293"/>
                    <a:pt x="390" y="291"/>
                    <a:pt x="392" y="288"/>
                  </a:cubicBezTo>
                  <a:cubicBezTo>
                    <a:pt x="391" y="288"/>
                    <a:pt x="390" y="288"/>
                    <a:pt x="390" y="287"/>
                  </a:cubicBezTo>
                  <a:cubicBezTo>
                    <a:pt x="390" y="287"/>
                    <a:pt x="390" y="287"/>
                    <a:pt x="391" y="287"/>
                  </a:cubicBezTo>
                  <a:cubicBezTo>
                    <a:pt x="388" y="285"/>
                    <a:pt x="390" y="284"/>
                    <a:pt x="387" y="283"/>
                  </a:cubicBezTo>
                  <a:cubicBezTo>
                    <a:pt x="387" y="283"/>
                    <a:pt x="387" y="282"/>
                    <a:pt x="387" y="282"/>
                  </a:cubicBezTo>
                  <a:cubicBezTo>
                    <a:pt x="387" y="282"/>
                    <a:pt x="386" y="282"/>
                    <a:pt x="385" y="282"/>
                  </a:cubicBezTo>
                  <a:cubicBezTo>
                    <a:pt x="387" y="280"/>
                    <a:pt x="383" y="279"/>
                    <a:pt x="385" y="278"/>
                  </a:cubicBezTo>
                  <a:cubicBezTo>
                    <a:pt x="385" y="278"/>
                    <a:pt x="385" y="278"/>
                    <a:pt x="385" y="278"/>
                  </a:cubicBezTo>
                  <a:cubicBezTo>
                    <a:pt x="385" y="277"/>
                    <a:pt x="385" y="277"/>
                    <a:pt x="385" y="277"/>
                  </a:cubicBezTo>
                  <a:cubicBezTo>
                    <a:pt x="387" y="276"/>
                    <a:pt x="388" y="277"/>
                    <a:pt x="390" y="277"/>
                  </a:cubicBezTo>
                  <a:cubicBezTo>
                    <a:pt x="392" y="276"/>
                    <a:pt x="388" y="274"/>
                    <a:pt x="391" y="274"/>
                  </a:cubicBezTo>
                  <a:cubicBezTo>
                    <a:pt x="390" y="274"/>
                    <a:pt x="390" y="273"/>
                    <a:pt x="389" y="273"/>
                  </a:cubicBezTo>
                  <a:cubicBezTo>
                    <a:pt x="391" y="272"/>
                    <a:pt x="391" y="272"/>
                    <a:pt x="391" y="272"/>
                  </a:cubicBezTo>
                  <a:cubicBezTo>
                    <a:pt x="393" y="272"/>
                    <a:pt x="395" y="272"/>
                    <a:pt x="397" y="272"/>
                  </a:cubicBezTo>
                  <a:cubicBezTo>
                    <a:pt x="398" y="270"/>
                    <a:pt x="401" y="272"/>
                    <a:pt x="404" y="272"/>
                  </a:cubicBezTo>
                  <a:cubicBezTo>
                    <a:pt x="406" y="271"/>
                    <a:pt x="409" y="270"/>
                    <a:pt x="407" y="269"/>
                  </a:cubicBezTo>
                  <a:cubicBezTo>
                    <a:pt x="408" y="268"/>
                    <a:pt x="410" y="267"/>
                    <a:pt x="411" y="268"/>
                  </a:cubicBezTo>
                  <a:cubicBezTo>
                    <a:pt x="407" y="265"/>
                    <a:pt x="418" y="265"/>
                    <a:pt x="415" y="262"/>
                  </a:cubicBezTo>
                  <a:cubicBezTo>
                    <a:pt x="412" y="261"/>
                    <a:pt x="414" y="258"/>
                    <a:pt x="410" y="257"/>
                  </a:cubicBezTo>
                  <a:cubicBezTo>
                    <a:pt x="415" y="253"/>
                    <a:pt x="414" y="260"/>
                    <a:pt x="418" y="258"/>
                  </a:cubicBezTo>
                  <a:cubicBezTo>
                    <a:pt x="416" y="257"/>
                    <a:pt x="419" y="255"/>
                    <a:pt x="417" y="254"/>
                  </a:cubicBezTo>
                  <a:cubicBezTo>
                    <a:pt x="416" y="255"/>
                    <a:pt x="414" y="255"/>
                    <a:pt x="414" y="254"/>
                  </a:cubicBezTo>
                  <a:cubicBezTo>
                    <a:pt x="414" y="253"/>
                    <a:pt x="411" y="252"/>
                    <a:pt x="414" y="251"/>
                  </a:cubicBezTo>
                  <a:cubicBezTo>
                    <a:pt x="417" y="253"/>
                    <a:pt x="421" y="251"/>
                    <a:pt x="422" y="252"/>
                  </a:cubicBezTo>
                  <a:cubicBezTo>
                    <a:pt x="423" y="252"/>
                    <a:pt x="420" y="251"/>
                    <a:pt x="422" y="251"/>
                  </a:cubicBezTo>
                  <a:cubicBezTo>
                    <a:pt x="419" y="251"/>
                    <a:pt x="419" y="249"/>
                    <a:pt x="418" y="249"/>
                  </a:cubicBezTo>
                  <a:cubicBezTo>
                    <a:pt x="419" y="248"/>
                    <a:pt x="421" y="248"/>
                    <a:pt x="420" y="247"/>
                  </a:cubicBezTo>
                  <a:cubicBezTo>
                    <a:pt x="419" y="247"/>
                    <a:pt x="418" y="247"/>
                    <a:pt x="418" y="248"/>
                  </a:cubicBezTo>
                  <a:cubicBezTo>
                    <a:pt x="408" y="242"/>
                    <a:pt x="408" y="242"/>
                    <a:pt x="408" y="242"/>
                  </a:cubicBezTo>
                  <a:cubicBezTo>
                    <a:pt x="408" y="241"/>
                    <a:pt x="409" y="242"/>
                    <a:pt x="410" y="242"/>
                  </a:cubicBezTo>
                  <a:cubicBezTo>
                    <a:pt x="403" y="239"/>
                    <a:pt x="403" y="239"/>
                    <a:pt x="403" y="239"/>
                  </a:cubicBezTo>
                  <a:cubicBezTo>
                    <a:pt x="403" y="238"/>
                    <a:pt x="402" y="236"/>
                    <a:pt x="402" y="235"/>
                  </a:cubicBezTo>
                  <a:cubicBezTo>
                    <a:pt x="402" y="235"/>
                    <a:pt x="402" y="235"/>
                    <a:pt x="403" y="235"/>
                  </a:cubicBezTo>
                  <a:cubicBezTo>
                    <a:pt x="401" y="233"/>
                    <a:pt x="401" y="233"/>
                    <a:pt x="401" y="233"/>
                  </a:cubicBezTo>
                  <a:cubicBezTo>
                    <a:pt x="403" y="231"/>
                    <a:pt x="404" y="233"/>
                    <a:pt x="406" y="233"/>
                  </a:cubicBezTo>
                  <a:cubicBezTo>
                    <a:pt x="408" y="232"/>
                    <a:pt x="409" y="231"/>
                    <a:pt x="408" y="229"/>
                  </a:cubicBezTo>
                  <a:cubicBezTo>
                    <a:pt x="408" y="227"/>
                    <a:pt x="413" y="228"/>
                    <a:pt x="415" y="227"/>
                  </a:cubicBezTo>
                  <a:cubicBezTo>
                    <a:pt x="415" y="226"/>
                    <a:pt x="416" y="225"/>
                    <a:pt x="414" y="224"/>
                  </a:cubicBezTo>
                  <a:cubicBezTo>
                    <a:pt x="419" y="223"/>
                    <a:pt x="419" y="223"/>
                    <a:pt x="419" y="223"/>
                  </a:cubicBezTo>
                  <a:cubicBezTo>
                    <a:pt x="419" y="222"/>
                    <a:pt x="415" y="221"/>
                    <a:pt x="418" y="220"/>
                  </a:cubicBezTo>
                  <a:cubicBezTo>
                    <a:pt x="423" y="220"/>
                    <a:pt x="419" y="217"/>
                    <a:pt x="419" y="215"/>
                  </a:cubicBezTo>
                  <a:cubicBezTo>
                    <a:pt x="419" y="214"/>
                    <a:pt x="422" y="213"/>
                    <a:pt x="423" y="211"/>
                  </a:cubicBezTo>
                  <a:close/>
                  <a:moveTo>
                    <a:pt x="102" y="9"/>
                  </a:moveTo>
                  <a:cubicBezTo>
                    <a:pt x="323" y="9"/>
                    <a:pt x="323" y="9"/>
                    <a:pt x="323" y="9"/>
                  </a:cubicBezTo>
                  <a:cubicBezTo>
                    <a:pt x="323" y="208"/>
                    <a:pt x="323" y="208"/>
                    <a:pt x="323" y="208"/>
                  </a:cubicBezTo>
                  <a:cubicBezTo>
                    <a:pt x="256" y="208"/>
                    <a:pt x="256" y="208"/>
                    <a:pt x="256" y="208"/>
                  </a:cubicBezTo>
                  <a:cubicBezTo>
                    <a:pt x="256" y="76"/>
                    <a:pt x="256" y="76"/>
                    <a:pt x="256" y="76"/>
                  </a:cubicBezTo>
                  <a:cubicBezTo>
                    <a:pt x="169" y="76"/>
                    <a:pt x="169" y="76"/>
                    <a:pt x="169" y="76"/>
                  </a:cubicBezTo>
                  <a:cubicBezTo>
                    <a:pt x="169" y="208"/>
                    <a:pt x="169" y="208"/>
                    <a:pt x="169" y="208"/>
                  </a:cubicBezTo>
                  <a:cubicBezTo>
                    <a:pt x="102" y="208"/>
                    <a:pt x="102" y="208"/>
                    <a:pt x="102" y="208"/>
                  </a:cubicBezTo>
                  <a:lnTo>
                    <a:pt x="102" y="9"/>
                  </a:lnTo>
                  <a:close/>
                  <a:moveTo>
                    <a:pt x="222" y="185"/>
                  </a:moveTo>
                  <a:cubicBezTo>
                    <a:pt x="214" y="185"/>
                    <a:pt x="205" y="184"/>
                    <a:pt x="196" y="184"/>
                  </a:cubicBezTo>
                  <a:cubicBezTo>
                    <a:pt x="178" y="185"/>
                    <a:pt x="178" y="185"/>
                    <a:pt x="178" y="185"/>
                  </a:cubicBezTo>
                  <a:cubicBezTo>
                    <a:pt x="178" y="149"/>
                    <a:pt x="178" y="91"/>
                    <a:pt x="178" y="85"/>
                  </a:cubicBezTo>
                  <a:cubicBezTo>
                    <a:pt x="185" y="85"/>
                    <a:pt x="239" y="85"/>
                    <a:pt x="246" y="85"/>
                  </a:cubicBezTo>
                  <a:cubicBezTo>
                    <a:pt x="246" y="91"/>
                    <a:pt x="246" y="149"/>
                    <a:pt x="246" y="185"/>
                  </a:cubicBezTo>
                  <a:cubicBezTo>
                    <a:pt x="238" y="185"/>
                    <a:pt x="230" y="185"/>
                    <a:pt x="222" y="184"/>
                  </a:cubicBezTo>
                  <a:lnTo>
                    <a:pt x="22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65128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 groen">
    <p:spTree>
      <p:nvGrpSpPr>
        <p:cNvPr id="1" name=""/>
        <p:cNvGrpSpPr/>
        <p:nvPr/>
      </p:nvGrpSpPr>
      <p:grpSpPr>
        <a:xfrm>
          <a:off x="0" y="0"/>
          <a:ext cx="0" cy="0"/>
          <a:chOff x="0" y="0"/>
          <a:chExt cx="0" cy="0"/>
        </a:xfrm>
      </p:grpSpPr>
      <p:sp>
        <p:nvSpPr>
          <p:cNvPr id="8" name="Rechthoek 7"/>
          <p:cNvSpPr/>
          <p:nvPr userDrawn="1"/>
        </p:nvSpPr>
        <p:spPr>
          <a:xfrm>
            <a:off x="1080000" y="1079500"/>
            <a:ext cx="28080000" cy="63134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om de </a:t>
            </a:r>
            <a:r>
              <a:rPr lang="en-GB" dirty="0" err="1"/>
              <a:t>ondertitelstijl</a:t>
            </a:r>
            <a:r>
              <a:rPr lang="en-GB" dirty="0"/>
              <a:t> van het model te </a:t>
            </a:r>
            <a:r>
              <a:rPr lang="en-GB" dirty="0" err="1"/>
              <a:t>bewerken</a:t>
            </a:r>
            <a:endParaRPr lang="en-GB" dirty="0"/>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074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ner blauw">
    <p:spTree>
      <p:nvGrpSpPr>
        <p:cNvPr id="1" name=""/>
        <p:cNvGrpSpPr/>
        <p:nvPr/>
      </p:nvGrpSpPr>
      <p:grpSpPr>
        <a:xfrm>
          <a:off x="0" y="0"/>
          <a:ext cx="0" cy="0"/>
          <a:chOff x="0" y="0"/>
          <a:chExt cx="0" cy="0"/>
        </a:xfrm>
      </p:grpSpPr>
      <p:sp>
        <p:nvSpPr>
          <p:cNvPr id="8" name="Rechthoek 7"/>
          <p:cNvSpPr/>
          <p:nvPr userDrawn="1"/>
        </p:nvSpPr>
        <p:spPr>
          <a:xfrm>
            <a:off x="1080000" y="1079500"/>
            <a:ext cx="28080000" cy="6313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om de </a:t>
            </a:r>
            <a:r>
              <a:rPr lang="en-GB" dirty="0" err="1"/>
              <a:t>ondertitelstijl</a:t>
            </a:r>
            <a:r>
              <a:rPr lang="en-GB" dirty="0"/>
              <a:t> van het model te </a:t>
            </a:r>
            <a:r>
              <a:rPr lang="en-GB" dirty="0" err="1"/>
              <a:t>bewerken</a:t>
            </a:r>
            <a:endParaRPr lang="en-GB" dirty="0"/>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648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 grijs">
    <p:spTree>
      <p:nvGrpSpPr>
        <p:cNvPr id="1" name=""/>
        <p:cNvGrpSpPr/>
        <p:nvPr/>
      </p:nvGrpSpPr>
      <p:grpSpPr>
        <a:xfrm>
          <a:off x="0" y="0"/>
          <a:ext cx="0" cy="0"/>
          <a:chOff x="0" y="0"/>
          <a:chExt cx="0" cy="0"/>
        </a:xfrm>
      </p:grpSpPr>
      <p:sp>
        <p:nvSpPr>
          <p:cNvPr id="8" name="Rechthoek 7"/>
          <p:cNvSpPr/>
          <p:nvPr userDrawn="1"/>
        </p:nvSpPr>
        <p:spPr>
          <a:xfrm>
            <a:off x="1080000" y="1079500"/>
            <a:ext cx="28080000" cy="6313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el 1"/>
          <p:cNvSpPr>
            <a:spLocks noGrp="1"/>
          </p:cNvSpPr>
          <p:nvPr>
            <p:ph type="ctrTitle"/>
          </p:nvPr>
        </p:nvSpPr>
        <p:spPr>
          <a:xfrm>
            <a:off x="1080001" y="1800000"/>
            <a:ext cx="28080788" cy="3026980"/>
          </a:xfrm>
          <a:prstGeom prst="rect">
            <a:avLst/>
          </a:prstGeom>
        </p:spPr>
        <p:txBody>
          <a:bodyPr lIns="540000" tIns="0" rIns="540000" bIns="0" anchor="t" anchorCtr="0">
            <a:noAutofit/>
          </a:bodyPr>
          <a:lstStyle>
            <a:lvl1pPr algn="l">
              <a:lnSpc>
                <a:spcPts val="10500"/>
              </a:lnSpc>
              <a:defRPr sz="8800">
                <a:solidFill>
                  <a:schemeClr val="bg1"/>
                </a:solidFill>
                <a:latin typeface="+mn-lt"/>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Ondertitel 2"/>
          <p:cNvSpPr>
            <a:spLocks noGrp="1"/>
          </p:cNvSpPr>
          <p:nvPr>
            <p:ph type="subTitle" idx="1"/>
          </p:nvPr>
        </p:nvSpPr>
        <p:spPr>
          <a:xfrm>
            <a:off x="1080000" y="5004000"/>
            <a:ext cx="28082875" cy="1276350"/>
          </a:xfrm>
          <a:prstGeom prst="rect">
            <a:avLst/>
          </a:prstGeom>
        </p:spPr>
        <p:txBody>
          <a:bodyPr lIns="540000" tIns="0" rIns="540000" bIns="0" anchor="b" anchorCtr="0">
            <a:noAutofit/>
          </a:bodyPr>
          <a:lstStyle>
            <a:lvl1pPr marL="0" indent="0" algn="l">
              <a:lnSpc>
                <a:spcPts val="4200"/>
              </a:lnSpc>
              <a:spcBef>
                <a:spcPts val="0"/>
              </a:spcBef>
              <a:buNone/>
              <a:defRPr sz="3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om de </a:t>
            </a:r>
            <a:r>
              <a:rPr lang="en-GB" dirty="0" err="1"/>
              <a:t>ondertitelstijl</a:t>
            </a:r>
            <a:r>
              <a:rPr lang="en-GB" dirty="0"/>
              <a:t> van het model te </a:t>
            </a:r>
            <a:r>
              <a:rPr lang="en-GB" dirty="0" err="1"/>
              <a:t>bewerken</a:t>
            </a:r>
            <a:endParaRPr lang="en-GB" dirty="0"/>
          </a:p>
        </p:txBody>
      </p:sp>
      <p:cxnSp>
        <p:nvCxnSpPr>
          <p:cNvPr id="5" name="Rechte verbindingslijn 4"/>
          <p:cNvCxnSpPr/>
          <p:nvPr userDrawn="1"/>
        </p:nvCxnSpPr>
        <p:spPr>
          <a:xfrm>
            <a:off x="1080000" y="9792000"/>
            <a:ext cx="280800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685800" y="8128000"/>
            <a:ext cx="7840663"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45952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
    <p:spTree>
      <p:nvGrpSpPr>
        <p:cNvPr id="1" name=""/>
        <p:cNvGrpSpPr/>
        <p:nvPr/>
      </p:nvGrpSpPr>
      <p:grpSpPr>
        <a:xfrm>
          <a:off x="0" y="0"/>
          <a:ext cx="0" cy="0"/>
          <a:chOff x="0" y="0"/>
          <a:chExt cx="0" cy="0"/>
        </a:xfrm>
      </p:grpSpPr>
      <p:sp>
        <p:nvSpPr>
          <p:cNvPr id="2" name="Titel 1"/>
          <p:cNvSpPr>
            <a:spLocks noGrp="1"/>
          </p:cNvSpPr>
          <p:nvPr>
            <p:ph type="ctrTitle"/>
          </p:nvPr>
        </p:nvSpPr>
        <p:spPr>
          <a:xfrm>
            <a:off x="1080001" y="1800000"/>
            <a:ext cx="28080788" cy="3026980"/>
          </a:xfrm>
          <a:prstGeom prst="rect">
            <a:avLst/>
          </a:prstGeom>
        </p:spPr>
        <p:txBody>
          <a:bodyPr lIns="0" tIns="0" rIns="0" bIns="0" anchor="t" anchorCtr="0">
            <a:noAutofit/>
          </a:bodyPr>
          <a:lstStyle>
            <a:lvl1pPr algn="l">
              <a:lnSpc>
                <a:spcPts val="10500"/>
              </a:lnSpc>
              <a:defRPr sz="8800">
                <a:solidFill>
                  <a:schemeClr val="accent6"/>
                </a:solidFill>
                <a:latin typeface="+mn-lt"/>
              </a:defRPr>
            </a:lvl1pPr>
          </a:lstStyle>
          <a:p>
            <a:r>
              <a:rPr lang="en-GB" dirty="0" err="1"/>
              <a:t>Klik</a:t>
            </a:r>
            <a:r>
              <a:rPr lang="en-GB" dirty="0"/>
              <a:t> om de </a:t>
            </a:r>
            <a:r>
              <a:rPr lang="en-GB" dirty="0" err="1"/>
              <a:t>stijl</a:t>
            </a:r>
            <a:r>
              <a:rPr lang="en-GB" dirty="0"/>
              <a:t> te </a:t>
            </a:r>
            <a:r>
              <a:rPr lang="en-GB" dirty="0" err="1"/>
              <a:t>bewerken</a:t>
            </a:r>
            <a:endParaRPr lang="en-GB" dirty="0"/>
          </a:p>
        </p:txBody>
      </p:sp>
      <p:sp>
        <p:nvSpPr>
          <p:cNvPr id="3" name="Ondertitel 2"/>
          <p:cNvSpPr>
            <a:spLocks noGrp="1"/>
          </p:cNvSpPr>
          <p:nvPr>
            <p:ph type="subTitle" idx="1"/>
          </p:nvPr>
        </p:nvSpPr>
        <p:spPr>
          <a:xfrm>
            <a:off x="1080000" y="5004000"/>
            <a:ext cx="28082875" cy="1276350"/>
          </a:xfrm>
          <a:prstGeom prst="rect">
            <a:avLst/>
          </a:prstGeom>
        </p:spPr>
        <p:txBody>
          <a:bodyPr lIns="0" tIns="0" rIns="0" bIns="0" anchor="b" anchorCtr="0">
            <a:noAutofit/>
          </a:bodyPr>
          <a:lstStyle>
            <a:lvl1pPr marL="0" indent="0" algn="l">
              <a:lnSpc>
                <a:spcPts val="4200"/>
              </a:lnSpc>
              <a:spcBef>
                <a:spcPts val="0"/>
              </a:spcBef>
              <a:buNone/>
              <a:defRPr sz="3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err="1"/>
              <a:t>Klik</a:t>
            </a:r>
            <a:r>
              <a:rPr lang="en-GB" dirty="0"/>
              <a:t> om de </a:t>
            </a:r>
            <a:r>
              <a:rPr lang="en-GB" dirty="0" err="1"/>
              <a:t>ondertitelstijl</a:t>
            </a:r>
            <a:r>
              <a:rPr lang="en-GB" dirty="0"/>
              <a:t> van het model te </a:t>
            </a:r>
            <a:r>
              <a:rPr lang="en-GB" dirty="0" err="1"/>
              <a:t>bewerken</a:t>
            </a:r>
            <a:endParaRPr lang="en-GB" dirty="0"/>
          </a:p>
        </p:txBody>
      </p:sp>
    </p:spTree>
    <p:extLst>
      <p:ext uri="{BB962C8B-B14F-4D97-AF65-F5344CB8AC3E}">
        <p14:creationId xmlns:p14="http://schemas.microsoft.com/office/powerpoint/2010/main" val="321767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83824"/>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9" r:id="rId3"/>
    <p:sldLayoutId id="2147483671" r:id="rId4"/>
    <p:sldLayoutId id="2147483680" r:id="rId5"/>
    <p:sldLayoutId id="2147483681" r:id="rId6"/>
    <p:sldLayoutId id="214748368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tiff"/><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4.tiff"/><Relationship Id="rId5" Type="http://schemas.openxmlformats.org/officeDocument/2006/relationships/hyperlink" Target="https://www.wur.nl/nl/project/Bio2HighTexWastexcel-nieuwe-oplossingen-voor-de-textielketen.htm" TargetMode="Externa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err="1"/>
              <a:t>Wastexcel</a:t>
            </a:r>
            <a:r>
              <a:rPr lang="en-GB" dirty="0"/>
              <a:t> / Bio2HighTex</a:t>
            </a:r>
            <a:br>
              <a:rPr lang="en-GB" dirty="0"/>
            </a:br>
            <a:r>
              <a:rPr lang="en-GB" dirty="0"/>
              <a:t>Recycling of cellulose from mixed textiles</a:t>
            </a:r>
            <a:br>
              <a:rPr lang="en-GB" dirty="0"/>
            </a:br>
            <a:r>
              <a:rPr lang="en-GB" sz="4400" dirty="0"/>
              <a:t>Project KB34-3A-2</a:t>
            </a:r>
          </a:p>
        </p:txBody>
      </p:sp>
      <p:sp>
        <p:nvSpPr>
          <p:cNvPr id="3" name="Ondertitel 2"/>
          <p:cNvSpPr>
            <a:spLocks noGrp="1"/>
          </p:cNvSpPr>
          <p:nvPr>
            <p:ph type="subTitle" idx="1"/>
          </p:nvPr>
        </p:nvSpPr>
        <p:spPr>
          <a:xfrm>
            <a:off x="1080000" y="5846205"/>
            <a:ext cx="28082875" cy="1276350"/>
          </a:xfrm>
        </p:spPr>
        <p:txBody>
          <a:bodyPr/>
          <a:lstStyle/>
          <a:p>
            <a:r>
              <a:rPr lang="en-GB" dirty="0"/>
              <a:t>Martien van den Oever, Jan van Dam, Paulien Harmsen, Christiaan Bolck (WFBR)</a:t>
            </a:r>
          </a:p>
        </p:txBody>
      </p:sp>
      <p:sp>
        <p:nvSpPr>
          <p:cNvPr id="4" name="Tijdelijke aanduiding voor tekst 3"/>
          <p:cNvSpPr>
            <a:spLocks noGrp="1"/>
          </p:cNvSpPr>
          <p:nvPr>
            <p:ph type="body" sz="quarter" idx="4294967295"/>
          </p:nvPr>
        </p:nvSpPr>
        <p:spPr>
          <a:xfrm>
            <a:off x="1080000" y="11520000"/>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en-GB" sz="3300" b="1" dirty="0"/>
              <a:t>Background</a:t>
            </a:r>
          </a:p>
        </p:txBody>
      </p:sp>
      <p:sp>
        <p:nvSpPr>
          <p:cNvPr id="5" name="Tijdelijke aanduiding voor tekst 4"/>
          <p:cNvSpPr>
            <a:spLocks noGrp="1"/>
          </p:cNvSpPr>
          <p:nvPr>
            <p:ph type="body" sz="quarter" idx="4294967295"/>
          </p:nvPr>
        </p:nvSpPr>
        <p:spPr>
          <a:xfrm>
            <a:off x="1080000" y="12460153"/>
            <a:ext cx="13623925" cy="8617744"/>
          </a:xfrm>
          <a:prstGeom prst="rect">
            <a:avLst/>
          </a:prstGeom>
        </p:spPr>
        <p:txBody>
          <a:bodyPr lIns="0" tIns="0" rIns="0" bIns="0">
            <a:spAutoFit/>
          </a:bodyPr>
          <a:lstStyle/>
          <a:p>
            <a:pPr marL="0" indent="0">
              <a:lnSpc>
                <a:spcPts val="4200"/>
              </a:lnSpc>
              <a:spcBef>
                <a:spcPts val="0"/>
              </a:spcBef>
              <a:buNone/>
            </a:pPr>
            <a:r>
              <a:rPr lang="en-GB" sz="3000" dirty="0">
                <a:solidFill>
                  <a:srgbClr val="000000"/>
                </a:solidFill>
              </a:rPr>
              <a:t>Textile consumption is huge and growing. Since the year 2000, the amount of textile items sold worldwide have more than doubled. After use, the far major part is incinerated and landfilled, only a small fraction is recycled. To a </a:t>
            </a:r>
            <a:r>
              <a:rPr lang="en-US" sz="3000" dirty="0">
                <a:solidFill>
                  <a:srgbClr val="000000"/>
                </a:solidFill>
              </a:rPr>
              <a:t>certain extent, the low recycling rate relates to the composition of many textiles, which often contain different types of </a:t>
            </a:r>
            <a:r>
              <a:rPr lang="en-US" sz="3000" dirty="0" err="1">
                <a:solidFill>
                  <a:srgbClr val="000000"/>
                </a:solidFill>
              </a:rPr>
              <a:t>fibres</a:t>
            </a:r>
            <a:r>
              <a:rPr lang="en-US" sz="3000" dirty="0">
                <a:solidFill>
                  <a:srgbClr val="000000"/>
                </a:solidFill>
              </a:rPr>
              <a:t>: cotton, polyester (PET), </a:t>
            </a:r>
            <a:r>
              <a:rPr lang="en-US" sz="3000" dirty="0" err="1">
                <a:solidFill>
                  <a:srgbClr val="000000"/>
                </a:solidFill>
              </a:rPr>
              <a:t>elastane</a:t>
            </a:r>
            <a:r>
              <a:rPr lang="en-US" sz="3000" dirty="0">
                <a:solidFill>
                  <a:srgbClr val="000000"/>
                </a:solidFill>
              </a:rPr>
              <a:t>, etc. Recycling of so called mono materials like pure cotton is possible today, however, separation and recycling of mixed textiles is a challenge. A Scandinavian patent addresses separation of cotton and PET. Since a large fraction of textiles contain </a:t>
            </a:r>
            <a:r>
              <a:rPr lang="en-US" sz="3000" dirty="0" err="1">
                <a:solidFill>
                  <a:srgbClr val="000000"/>
                </a:solidFill>
              </a:rPr>
              <a:t>elastane</a:t>
            </a:r>
            <a:r>
              <a:rPr lang="en-US" sz="3000" dirty="0">
                <a:solidFill>
                  <a:srgbClr val="000000"/>
                </a:solidFill>
              </a:rPr>
              <a:t>, a technology for extraction of </a:t>
            </a:r>
            <a:r>
              <a:rPr lang="en-US" sz="3000" dirty="0" err="1">
                <a:solidFill>
                  <a:srgbClr val="000000"/>
                </a:solidFill>
              </a:rPr>
              <a:t>elastane</a:t>
            </a:r>
            <a:r>
              <a:rPr lang="en-US" sz="3000" dirty="0">
                <a:solidFill>
                  <a:srgbClr val="000000"/>
                </a:solidFill>
              </a:rPr>
              <a:t> would mean an important step for recycling of textiles. </a:t>
            </a:r>
          </a:p>
          <a:p>
            <a:pPr marL="0" lvl="0" indent="0">
              <a:lnSpc>
                <a:spcPts val="4200"/>
              </a:lnSpc>
              <a:spcBef>
                <a:spcPts val="0"/>
              </a:spcBef>
              <a:buNone/>
            </a:pPr>
            <a:endParaRPr lang="en-US" sz="3000" dirty="0">
              <a:solidFill>
                <a:srgbClr val="000000"/>
              </a:solidFill>
            </a:endParaRPr>
          </a:p>
          <a:p>
            <a:pPr marL="0" lvl="0" indent="0">
              <a:lnSpc>
                <a:spcPts val="4200"/>
              </a:lnSpc>
              <a:spcBef>
                <a:spcPts val="0"/>
              </a:spcBef>
              <a:buNone/>
            </a:pPr>
            <a:r>
              <a:rPr lang="en-US" sz="3000" dirty="0">
                <a:solidFill>
                  <a:srgbClr val="000000"/>
                </a:solidFill>
              </a:rPr>
              <a:t>Traditionally, the Netherlands has had a strong textile sector. This has largely disappeared to low-wage countries. Development of new recycling technologies can boost textile industry in the Netherlands again.</a:t>
            </a:r>
          </a:p>
        </p:txBody>
      </p:sp>
      <p:sp>
        <p:nvSpPr>
          <p:cNvPr id="6" name="Tijdelijke aanduiding voor tekst 5"/>
          <p:cNvSpPr>
            <a:spLocks noGrp="1"/>
          </p:cNvSpPr>
          <p:nvPr>
            <p:ph type="body" sz="quarter" idx="4294967295"/>
          </p:nvPr>
        </p:nvSpPr>
        <p:spPr>
          <a:xfrm>
            <a:off x="15579889" y="25981382"/>
            <a:ext cx="13608000" cy="9101466"/>
          </a:xfrm>
          <a:prstGeom prst="rect">
            <a:avLst/>
          </a:prstGeom>
        </p:spPr>
        <p:txBody>
          <a:bodyPr lIns="0" tIns="0" rIns="0" bIns="0">
            <a:spAutoFit/>
          </a:bodyPr>
          <a:lstStyle/>
          <a:p>
            <a:pPr marL="0" indent="0">
              <a:lnSpc>
                <a:spcPts val="4200"/>
              </a:lnSpc>
              <a:spcBef>
                <a:spcPts val="0"/>
              </a:spcBef>
              <a:buNone/>
            </a:pPr>
            <a:r>
              <a:rPr lang="en-US" sz="3000" dirty="0">
                <a:solidFill>
                  <a:srgbClr val="000000"/>
                </a:solidFill>
              </a:rPr>
              <a:t>The Netherlands, as well as Europe, wish to shift to a more circular and climate neutral economy. Separation and recycling of materials and products play an important role in this, especially in the textile sector with many product consisting of mixed materials. Elastane is regarded as a contaminant, making recycling difficult. The technology developed in this project could contribute to recycling options for elastane containing post-consumer textiles. A patent application has been submitted to protect the knowledge.</a:t>
            </a:r>
          </a:p>
          <a:p>
            <a:pPr marL="0" lvl="0" indent="0">
              <a:lnSpc>
                <a:spcPts val="4200"/>
              </a:lnSpc>
              <a:spcBef>
                <a:spcPts val="0"/>
              </a:spcBef>
              <a:buNone/>
            </a:pPr>
            <a:endParaRPr lang="en-GB" sz="3000" dirty="0">
              <a:solidFill>
                <a:srgbClr val="000000"/>
              </a:solidFill>
            </a:endParaRPr>
          </a:p>
          <a:p>
            <a:pPr marL="0" lvl="0" indent="0">
              <a:lnSpc>
                <a:spcPts val="4200"/>
              </a:lnSpc>
              <a:spcBef>
                <a:spcPts val="0"/>
              </a:spcBef>
              <a:buNone/>
            </a:pPr>
            <a:r>
              <a:rPr lang="en-GB" sz="3000" dirty="0">
                <a:solidFill>
                  <a:srgbClr val="000000"/>
                </a:solidFill>
              </a:rPr>
              <a:t>Based on the knowledge developed, meetings with several parties in the textile sector have been organised to discuss and review possibilities for establishing joint R&amp;D projects to further develop the technology. </a:t>
            </a:r>
          </a:p>
          <a:p>
            <a:pPr marL="0" lvl="0" indent="0">
              <a:lnSpc>
                <a:spcPts val="4200"/>
              </a:lnSpc>
              <a:spcBef>
                <a:spcPts val="0"/>
              </a:spcBef>
              <a:buNone/>
            </a:pPr>
            <a:endParaRPr lang="en-US" sz="3000" dirty="0">
              <a:solidFill>
                <a:srgbClr val="000000"/>
              </a:solidFill>
            </a:endParaRPr>
          </a:p>
          <a:p>
            <a:pPr marL="0" lvl="0" indent="0">
              <a:lnSpc>
                <a:spcPts val="4200"/>
              </a:lnSpc>
              <a:spcBef>
                <a:spcPts val="0"/>
              </a:spcBef>
              <a:buNone/>
            </a:pPr>
            <a:r>
              <a:rPr lang="en-US" sz="3000" dirty="0">
                <a:solidFill>
                  <a:srgbClr val="000000"/>
                </a:solidFill>
              </a:rPr>
              <a:t>New project(s) on recycling of post-consumer textiles are being set up at the moment. </a:t>
            </a:r>
          </a:p>
          <a:p>
            <a:pPr marL="0" lvl="0" indent="0">
              <a:lnSpc>
                <a:spcPts val="4200"/>
              </a:lnSpc>
              <a:spcBef>
                <a:spcPts val="0"/>
              </a:spcBef>
              <a:buNone/>
            </a:pPr>
            <a:endParaRPr lang="en-GB" sz="3000" dirty="0">
              <a:solidFill>
                <a:srgbClr val="000000"/>
              </a:solidFill>
            </a:endParaRPr>
          </a:p>
        </p:txBody>
      </p:sp>
      <p:sp>
        <p:nvSpPr>
          <p:cNvPr id="7" name="Tijdelijke aanduiding voor tekst 6"/>
          <p:cNvSpPr>
            <a:spLocks noGrp="1"/>
          </p:cNvSpPr>
          <p:nvPr>
            <p:ph type="body" sz="quarter" idx="4294967295"/>
          </p:nvPr>
        </p:nvSpPr>
        <p:spPr>
          <a:xfrm>
            <a:off x="1088001" y="21398694"/>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en-GB" sz="3300" b="1" dirty="0"/>
              <a:t>Objective</a:t>
            </a:r>
          </a:p>
        </p:txBody>
      </p:sp>
      <p:sp>
        <p:nvSpPr>
          <p:cNvPr id="9" name="Tijdelijke aanduiding voor tekst 8"/>
          <p:cNvSpPr>
            <a:spLocks noGrp="1"/>
          </p:cNvSpPr>
          <p:nvPr>
            <p:ph type="body" sz="quarter" idx="4294967295"/>
          </p:nvPr>
        </p:nvSpPr>
        <p:spPr>
          <a:xfrm>
            <a:off x="1088001" y="24940325"/>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en-GB" sz="3300" b="1" dirty="0"/>
              <a:t>Activities</a:t>
            </a:r>
          </a:p>
        </p:txBody>
      </p:sp>
      <p:sp>
        <p:nvSpPr>
          <p:cNvPr id="13" name="Tijdelijke aanduiding voor tekst 12"/>
          <p:cNvSpPr>
            <a:spLocks noGrp="1"/>
          </p:cNvSpPr>
          <p:nvPr>
            <p:ph type="body" sz="quarter" idx="4294967295"/>
          </p:nvPr>
        </p:nvSpPr>
        <p:spPr>
          <a:xfrm>
            <a:off x="15579889" y="36739647"/>
            <a:ext cx="13608000" cy="718145"/>
          </a:xfrm>
          <a:prstGeom prst="rect">
            <a:avLst/>
          </a:prstGeom>
        </p:spPr>
        <p:txBody>
          <a:bodyPr lIns="0" tIns="0" rIns="0" bIns="0">
            <a:spAutoFit/>
          </a:bodyPr>
          <a:lstStyle/>
          <a:p>
            <a:pPr marL="0" indent="0">
              <a:lnSpc>
                <a:spcPts val="2800"/>
              </a:lnSpc>
              <a:spcBef>
                <a:spcPts val="0"/>
              </a:spcBef>
              <a:buNone/>
            </a:pPr>
            <a:r>
              <a:rPr lang="en-GB" sz="2200" dirty="0">
                <a:solidFill>
                  <a:srgbClr val="000000"/>
                </a:solidFill>
              </a:rPr>
              <a:t>This work has been partly funded by the European Fund for Regional Development (EFRO) Oost-Nederland, </a:t>
            </a:r>
            <a:r>
              <a:rPr lang="en-GB" sz="2200" dirty="0" err="1">
                <a:solidFill>
                  <a:srgbClr val="000000"/>
                </a:solidFill>
              </a:rPr>
              <a:t>Overijssel</a:t>
            </a:r>
            <a:r>
              <a:rPr lang="en-GB" sz="2200" dirty="0">
                <a:solidFill>
                  <a:srgbClr val="000000"/>
                </a:solidFill>
              </a:rPr>
              <a:t> &amp; Gelderland</a:t>
            </a:r>
            <a:r>
              <a:rPr lang="en-GB" sz="2400" dirty="0">
                <a:solidFill>
                  <a:schemeClr val="accent6"/>
                </a:solidFill>
              </a:rPr>
              <a:t>. </a:t>
            </a:r>
            <a:endParaRPr lang="en-GB" sz="2200" dirty="0">
              <a:solidFill>
                <a:schemeClr val="accent6"/>
              </a:solidFill>
            </a:endParaRPr>
          </a:p>
        </p:txBody>
      </p:sp>
      <p:sp>
        <p:nvSpPr>
          <p:cNvPr id="14" name="Tijdelijke aanduiding voor tekst 13"/>
          <p:cNvSpPr>
            <a:spLocks noGrp="1"/>
          </p:cNvSpPr>
          <p:nvPr>
            <p:ph type="body" sz="quarter" idx="4294967295"/>
          </p:nvPr>
        </p:nvSpPr>
        <p:spPr>
          <a:xfrm>
            <a:off x="15569925" y="35640829"/>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p>
            <a:pPr marL="0" indent="0">
              <a:lnSpc>
                <a:spcPts val="4200"/>
              </a:lnSpc>
              <a:spcBef>
                <a:spcPts val="0"/>
              </a:spcBef>
              <a:buNone/>
            </a:pPr>
            <a:r>
              <a:rPr lang="en-GB" sz="3300" b="1" dirty="0"/>
              <a:t>Acknowledgements</a:t>
            </a:r>
          </a:p>
        </p:txBody>
      </p:sp>
      <p:sp>
        <p:nvSpPr>
          <p:cNvPr id="18" name="Tijdelijke aanduiding voor tekst 17"/>
          <p:cNvSpPr>
            <a:spLocks noGrp="1"/>
          </p:cNvSpPr>
          <p:nvPr>
            <p:ph type="body" sz="quarter" idx="4294967295"/>
          </p:nvPr>
        </p:nvSpPr>
        <p:spPr>
          <a:xfrm>
            <a:off x="1080000" y="22351593"/>
            <a:ext cx="13623925" cy="2154436"/>
          </a:xfrm>
          <a:prstGeom prst="rect">
            <a:avLst/>
          </a:prstGeom>
        </p:spPr>
        <p:txBody>
          <a:bodyPr lIns="0" tIns="0" rIns="0" bIns="0">
            <a:spAutoFit/>
          </a:bodyPr>
          <a:lstStyle/>
          <a:p>
            <a:pPr marL="361950" lvl="0" indent="-361950">
              <a:lnSpc>
                <a:spcPts val="4200"/>
              </a:lnSpc>
              <a:spcBef>
                <a:spcPts val="0"/>
              </a:spcBef>
              <a:buFont typeface="Verdana" pitchFamily="34" charset="0"/>
              <a:buChar char="•"/>
            </a:pPr>
            <a:r>
              <a:rPr lang="en-GB" sz="3000" dirty="0">
                <a:solidFill>
                  <a:srgbClr val="000000"/>
                </a:solidFill>
              </a:rPr>
              <a:t>The development of a technology to extract </a:t>
            </a:r>
            <a:r>
              <a:rPr lang="en-GB" sz="3000" dirty="0" err="1">
                <a:solidFill>
                  <a:srgbClr val="000000"/>
                </a:solidFill>
              </a:rPr>
              <a:t>elastane</a:t>
            </a:r>
            <a:r>
              <a:rPr lang="en-GB" sz="3000" dirty="0">
                <a:solidFill>
                  <a:srgbClr val="000000"/>
                </a:solidFill>
              </a:rPr>
              <a:t> from mixed textiles containing cotton as the main constituent.</a:t>
            </a:r>
          </a:p>
          <a:p>
            <a:pPr marL="361950" lvl="0" indent="-361950">
              <a:lnSpc>
                <a:spcPts val="4200"/>
              </a:lnSpc>
              <a:spcBef>
                <a:spcPts val="0"/>
              </a:spcBef>
              <a:buFont typeface="Verdana" pitchFamily="34" charset="0"/>
              <a:buChar char="•"/>
            </a:pPr>
            <a:r>
              <a:rPr lang="en-GB" sz="3000" dirty="0">
                <a:solidFill>
                  <a:srgbClr val="000000"/>
                </a:solidFill>
              </a:rPr>
              <a:t>Patent application has been filed. </a:t>
            </a:r>
          </a:p>
          <a:p>
            <a:pPr marL="361950" lvl="0" indent="-361950">
              <a:lnSpc>
                <a:spcPts val="4200"/>
              </a:lnSpc>
              <a:spcBef>
                <a:spcPts val="0"/>
              </a:spcBef>
              <a:buFont typeface="Verdana" pitchFamily="34" charset="0"/>
              <a:buChar char="•"/>
            </a:pPr>
            <a:r>
              <a:rPr lang="en-GB" sz="3000" dirty="0">
                <a:solidFill>
                  <a:srgbClr val="000000"/>
                </a:solidFill>
              </a:rPr>
              <a:t>Search for collaboration with potential customers for the technology.</a:t>
            </a:r>
          </a:p>
        </p:txBody>
      </p:sp>
      <p:sp>
        <p:nvSpPr>
          <p:cNvPr id="25" name="Tijdelijke aanduiding voor tekst 24"/>
          <p:cNvSpPr>
            <a:spLocks noGrp="1"/>
          </p:cNvSpPr>
          <p:nvPr>
            <p:ph type="body" sz="quarter" idx="4294967295"/>
          </p:nvPr>
        </p:nvSpPr>
        <p:spPr>
          <a:xfrm>
            <a:off x="1088000" y="25973266"/>
            <a:ext cx="13623925" cy="2693045"/>
          </a:xfrm>
          <a:prstGeom prst="rect">
            <a:avLst/>
          </a:prstGeom>
        </p:spPr>
        <p:txBody>
          <a:bodyPr lIns="0" tIns="0" rIns="0" bIns="0">
            <a:spAutoFit/>
          </a:bodyPr>
          <a:lstStyle/>
          <a:p>
            <a:pPr marL="0" indent="0">
              <a:lnSpc>
                <a:spcPts val="4200"/>
              </a:lnSpc>
              <a:spcBef>
                <a:spcPts val="0"/>
              </a:spcBef>
              <a:buNone/>
            </a:pPr>
            <a:r>
              <a:rPr lang="en-US" sz="3000" dirty="0">
                <a:solidFill>
                  <a:srgbClr val="000000"/>
                </a:solidFill>
              </a:rPr>
              <a:t>A consumer textile product containing 95% of cotton and 5% of </a:t>
            </a:r>
            <a:r>
              <a:rPr lang="en-US" sz="3000" dirty="0" err="1">
                <a:solidFill>
                  <a:srgbClr val="000000"/>
                </a:solidFill>
              </a:rPr>
              <a:t>elastane</a:t>
            </a:r>
            <a:r>
              <a:rPr lang="en-US" sz="3000" dirty="0">
                <a:solidFill>
                  <a:srgbClr val="000000"/>
                </a:solidFill>
              </a:rPr>
              <a:t>, intimately blended, was subjected to several series of lab scale extraction trials using different solvents and process conditions. Both recovered cotton and extracted </a:t>
            </a:r>
            <a:r>
              <a:rPr lang="en-US" sz="3000" dirty="0" err="1">
                <a:solidFill>
                  <a:srgbClr val="000000"/>
                </a:solidFill>
              </a:rPr>
              <a:t>elastane</a:t>
            </a:r>
            <a:r>
              <a:rPr lang="en-US" sz="3000" dirty="0">
                <a:solidFill>
                  <a:srgbClr val="000000"/>
                </a:solidFill>
              </a:rPr>
              <a:t> have been </a:t>
            </a:r>
            <a:r>
              <a:rPr lang="en-US" sz="3000" dirty="0" err="1">
                <a:solidFill>
                  <a:srgbClr val="000000"/>
                </a:solidFill>
              </a:rPr>
              <a:t>analysed</a:t>
            </a:r>
            <a:r>
              <a:rPr lang="en-US" sz="3000" dirty="0">
                <a:solidFill>
                  <a:srgbClr val="000000"/>
                </a:solidFill>
              </a:rPr>
              <a:t> for quality and purity. </a:t>
            </a:r>
          </a:p>
        </p:txBody>
      </p:sp>
      <p:sp>
        <p:nvSpPr>
          <p:cNvPr id="27" name="Tijdelijke aanduiding voor tekst 26"/>
          <p:cNvSpPr>
            <a:spLocks noGrp="1"/>
          </p:cNvSpPr>
          <p:nvPr>
            <p:ph type="body" sz="quarter" idx="4294967295"/>
          </p:nvPr>
        </p:nvSpPr>
        <p:spPr>
          <a:xfrm>
            <a:off x="15569925" y="12460153"/>
            <a:ext cx="13608000" cy="3176767"/>
          </a:xfrm>
          <a:prstGeom prst="rect">
            <a:avLst/>
          </a:prstGeom>
        </p:spPr>
        <p:txBody>
          <a:bodyPr lIns="0" tIns="0" rIns="0" bIns="0">
            <a:spAutoFit/>
          </a:bodyPr>
          <a:lstStyle/>
          <a:p>
            <a:pPr marL="0" lvl="0" indent="0">
              <a:lnSpc>
                <a:spcPts val="4200"/>
              </a:lnSpc>
              <a:spcBef>
                <a:spcPts val="0"/>
              </a:spcBef>
              <a:buNone/>
            </a:pPr>
            <a:r>
              <a:rPr lang="en-US" sz="3000" dirty="0">
                <a:solidFill>
                  <a:srgbClr val="000000"/>
                </a:solidFill>
              </a:rPr>
              <a:t>Over 99% of </a:t>
            </a:r>
            <a:r>
              <a:rPr lang="en-US" sz="3000" dirty="0" err="1">
                <a:solidFill>
                  <a:srgbClr val="000000"/>
                </a:solidFill>
              </a:rPr>
              <a:t>elastane</a:t>
            </a:r>
            <a:r>
              <a:rPr lang="en-US" sz="3000" dirty="0">
                <a:solidFill>
                  <a:srgbClr val="000000"/>
                </a:solidFill>
              </a:rPr>
              <a:t> present in the mixed textiles could be extracted. Following element analysis, the recovered cotton contained less than 0.05% of residual </a:t>
            </a:r>
            <a:r>
              <a:rPr lang="en-US" sz="3000" dirty="0" err="1">
                <a:solidFill>
                  <a:srgbClr val="000000"/>
                </a:solidFill>
              </a:rPr>
              <a:t>elastane</a:t>
            </a:r>
            <a:r>
              <a:rPr lang="en-US" sz="3000" dirty="0">
                <a:solidFill>
                  <a:srgbClr val="000000"/>
                </a:solidFill>
              </a:rPr>
              <a:t>. </a:t>
            </a:r>
          </a:p>
          <a:p>
            <a:pPr marL="0" lvl="0" indent="0">
              <a:lnSpc>
                <a:spcPts val="4200"/>
              </a:lnSpc>
              <a:spcBef>
                <a:spcPts val="0"/>
              </a:spcBef>
              <a:buNone/>
            </a:pPr>
            <a:r>
              <a:rPr lang="en-US" sz="3000" dirty="0">
                <a:solidFill>
                  <a:srgbClr val="000000"/>
                </a:solidFill>
              </a:rPr>
              <a:t>Depending on the residual length of the cotton </a:t>
            </a:r>
            <a:r>
              <a:rPr lang="en-US" sz="3000" dirty="0" err="1">
                <a:solidFill>
                  <a:srgbClr val="000000"/>
                </a:solidFill>
              </a:rPr>
              <a:t>fibre</a:t>
            </a:r>
            <a:r>
              <a:rPr lang="en-US" sz="3000" dirty="0">
                <a:solidFill>
                  <a:srgbClr val="000000"/>
                </a:solidFill>
              </a:rPr>
              <a:t>, it could be used to blend in recycled cotton yarn. Or it could be used as feedstock for the production of regenerated cellulose (viscose, lyocell).</a:t>
            </a:r>
          </a:p>
        </p:txBody>
      </p:sp>
      <p:sp>
        <p:nvSpPr>
          <p:cNvPr id="30" name="Tijdelijke aanduiding voor tekst 29"/>
          <p:cNvSpPr>
            <a:spLocks noGrp="1"/>
          </p:cNvSpPr>
          <p:nvPr>
            <p:ph type="body" sz="quarter" idx="4294967295"/>
          </p:nvPr>
        </p:nvSpPr>
        <p:spPr>
          <a:xfrm>
            <a:off x="1055688" y="37781611"/>
            <a:ext cx="13646150" cy="718145"/>
          </a:xfrm>
          <a:prstGeom prst="rect">
            <a:avLst/>
          </a:prstGeom>
        </p:spPr>
        <p:txBody>
          <a:bodyPr lIns="0" tIns="0" rIns="0" bIns="0">
            <a:spAutoFit/>
          </a:bodyPr>
          <a:lstStyle/>
          <a:p>
            <a:pPr marL="0" lvl="0" indent="0">
              <a:lnSpc>
                <a:spcPts val="2800"/>
              </a:lnSpc>
              <a:spcBef>
                <a:spcPts val="0"/>
              </a:spcBef>
              <a:buNone/>
            </a:pPr>
            <a:r>
              <a:rPr lang="en-GB" sz="2200" b="1" dirty="0">
                <a:solidFill>
                  <a:srgbClr val="000000"/>
                </a:solidFill>
              </a:rPr>
              <a:t>Figure 1. </a:t>
            </a:r>
            <a:r>
              <a:rPr lang="en-GB" sz="2200" dirty="0">
                <a:solidFill>
                  <a:srgbClr val="000000"/>
                </a:solidFill>
              </a:rPr>
              <a:t>Recovered cotton (top) and extracted </a:t>
            </a:r>
            <a:r>
              <a:rPr lang="en-GB" sz="2200" dirty="0" err="1">
                <a:solidFill>
                  <a:srgbClr val="000000"/>
                </a:solidFill>
              </a:rPr>
              <a:t>elastane</a:t>
            </a:r>
            <a:r>
              <a:rPr lang="en-GB" sz="2200" dirty="0">
                <a:solidFill>
                  <a:srgbClr val="000000"/>
                </a:solidFill>
              </a:rPr>
              <a:t> (bottom) after extraction trials using </a:t>
            </a:r>
          </a:p>
          <a:p>
            <a:pPr marL="0" lvl="0" indent="0">
              <a:lnSpc>
                <a:spcPts val="2800"/>
              </a:lnSpc>
              <a:spcBef>
                <a:spcPts val="0"/>
              </a:spcBef>
              <a:buNone/>
            </a:pPr>
            <a:r>
              <a:rPr lang="en-GB" sz="2200" dirty="0">
                <a:solidFill>
                  <a:srgbClr val="000000"/>
                </a:solidFill>
              </a:rPr>
              <a:t>	      different solvents and/or conditions.	</a:t>
            </a:r>
          </a:p>
        </p:txBody>
      </p:sp>
      <p:cxnSp>
        <p:nvCxnSpPr>
          <p:cNvPr id="60" name="Rechte verbindingslijn 59"/>
          <p:cNvCxnSpPr/>
          <p:nvPr/>
        </p:nvCxnSpPr>
        <p:spPr>
          <a:xfrm>
            <a:off x="1080000" y="38907378"/>
            <a:ext cx="280800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Tijdelijke aanduiding voor tekst 8"/>
          <p:cNvSpPr txBox="1">
            <a:spLocks/>
          </p:cNvSpPr>
          <p:nvPr/>
        </p:nvSpPr>
        <p:spPr>
          <a:xfrm>
            <a:off x="15561963" y="11519247"/>
            <a:ext cx="13623925"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4200"/>
              </a:lnSpc>
              <a:spcBef>
                <a:spcPts val="0"/>
              </a:spcBef>
              <a:spcAft>
                <a:spcPts val="0"/>
              </a:spcAft>
              <a:buFont typeface="Arial" pitchFamily="34" charset="0"/>
              <a:buNone/>
            </a:pPr>
            <a:r>
              <a:rPr lang="en-GB" sz="3300" b="1" dirty="0"/>
              <a:t>Results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20863" b="12699"/>
          <a:stretch/>
        </p:blipFill>
        <p:spPr>
          <a:xfrm>
            <a:off x="1085911" y="8189931"/>
            <a:ext cx="7169577" cy="140861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889" y="28864307"/>
            <a:ext cx="11192074" cy="414573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887" y="33417666"/>
            <a:ext cx="11222736" cy="4277310"/>
          </a:xfrm>
          <a:prstGeom prst="rect">
            <a:avLst/>
          </a:prstGeom>
        </p:spPr>
      </p:pic>
      <p:sp>
        <p:nvSpPr>
          <p:cNvPr id="22" name="Tijdelijke aanduiding voor tekst 5">
            <a:extLst>
              <a:ext uri="{FF2B5EF4-FFF2-40B4-BE49-F238E27FC236}">
                <a16:creationId xmlns:a16="http://schemas.microsoft.com/office/drawing/2014/main" id="{2598028C-966B-40CE-92A7-34A728ED992D}"/>
              </a:ext>
            </a:extLst>
          </p:cNvPr>
          <p:cNvSpPr txBox="1">
            <a:spLocks/>
          </p:cNvSpPr>
          <p:nvPr/>
        </p:nvSpPr>
        <p:spPr>
          <a:xfrm>
            <a:off x="15579889" y="24940324"/>
            <a:ext cx="13608000" cy="891605"/>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396000" rIns="0" bIns="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4200"/>
              </a:lnSpc>
              <a:spcBef>
                <a:spcPts val="0"/>
              </a:spcBef>
              <a:buNone/>
            </a:pPr>
            <a:r>
              <a:rPr lang="nl-NL" sz="3300" b="1" dirty="0"/>
              <a:t>Value </a:t>
            </a:r>
            <a:r>
              <a:rPr lang="nl-NL" sz="3300" b="1" dirty="0" err="1"/>
              <a:t>creation</a:t>
            </a:r>
            <a:r>
              <a:rPr lang="nl-NL" sz="3300" b="1" dirty="0"/>
              <a:t> </a:t>
            </a:r>
          </a:p>
        </p:txBody>
      </p:sp>
      <p:sp>
        <p:nvSpPr>
          <p:cNvPr id="23" name="Tekstvak 45">
            <a:extLst>
              <a:ext uri="{FF2B5EF4-FFF2-40B4-BE49-F238E27FC236}">
                <a16:creationId xmlns:a16="http://schemas.microsoft.com/office/drawing/2014/main" id="{94F6C01D-6DAD-44B0-8729-962D8E778E00}"/>
              </a:ext>
            </a:extLst>
          </p:cNvPr>
          <p:cNvSpPr txBox="1"/>
          <p:nvPr/>
        </p:nvSpPr>
        <p:spPr>
          <a:xfrm>
            <a:off x="1055688" y="39359035"/>
            <a:ext cx="14139127" cy="1764073"/>
          </a:xfrm>
          <a:prstGeom prst="rect">
            <a:avLst/>
          </a:prstGeom>
          <a:noFill/>
        </p:spPr>
        <p:txBody>
          <a:bodyPr wrap="none" lIns="0" tIns="0" rIns="0" bIns="0" rtlCol="0">
            <a:spAutoFit/>
          </a:bodyPr>
          <a:lstStyle/>
          <a:p>
            <a:pPr>
              <a:lnSpc>
                <a:spcPts val="2800"/>
              </a:lnSpc>
            </a:pPr>
            <a:r>
              <a:rPr lang="en-US" sz="2200" dirty="0">
                <a:solidFill>
                  <a:schemeClr val="bg2"/>
                </a:solidFill>
                <a:latin typeface="+mn-lt"/>
              </a:rPr>
              <a:t>Wageningen University &amp; Research </a:t>
            </a:r>
          </a:p>
          <a:p>
            <a:pPr>
              <a:lnSpc>
                <a:spcPts val="2800"/>
              </a:lnSpc>
            </a:pPr>
            <a:r>
              <a:rPr lang="en-US" sz="2200" dirty="0">
                <a:solidFill>
                  <a:schemeClr val="bg2"/>
                </a:solidFill>
                <a:latin typeface="+mn-lt"/>
              </a:rPr>
              <a:t>P.O. Box 123, 6700 AB </a:t>
            </a:r>
            <a:r>
              <a:rPr lang="en-US" sz="2200" dirty="0" err="1">
                <a:solidFill>
                  <a:schemeClr val="bg2"/>
                </a:solidFill>
                <a:latin typeface="+mn-lt"/>
              </a:rPr>
              <a:t>Wageningen</a:t>
            </a:r>
            <a:endParaRPr lang="en-US" sz="2200" dirty="0">
              <a:solidFill>
                <a:schemeClr val="bg2"/>
              </a:solidFill>
              <a:latin typeface="+mn-lt"/>
            </a:endParaRPr>
          </a:p>
          <a:p>
            <a:pPr>
              <a:lnSpc>
                <a:spcPts val="2800"/>
              </a:lnSpc>
            </a:pPr>
            <a:r>
              <a:rPr lang="en-US" sz="2200" dirty="0">
                <a:solidFill>
                  <a:schemeClr val="bg2"/>
                </a:solidFill>
                <a:latin typeface="+mn-lt"/>
              </a:rPr>
              <a:t>Contact: martien.vandenoever@wur.nl</a:t>
            </a:r>
          </a:p>
          <a:p>
            <a:pPr>
              <a:lnSpc>
                <a:spcPts val="2800"/>
              </a:lnSpc>
            </a:pPr>
            <a:r>
              <a:rPr lang="en-US" sz="2200" dirty="0">
                <a:solidFill>
                  <a:schemeClr val="bg2"/>
                </a:solidFill>
                <a:latin typeface="+mn-lt"/>
              </a:rPr>
              <a:t>T + 31 (0)317 48 01 05 </a:t>
            </a:r>
          </a:p>
          <a:p>
            <a:pPr>
              <a:lnSpc>
                <a:spcPts val="2800"/>
              </a:lnSpc>
            </a:pPr>
            <a:r>
              <a:rPr lang="en-US" sz="2200" dirty="0">
                <a:solidFill>
                  <a:schemeClr val="bg2"/>
                </a:solidFill>
                <a:latin typeface="+mn-lt"/>
                <a:hlinkClick r:id="rId5"/>
              </a:rPr>
              <a:t>https://www.wur.nl/nl/project/Bio2HighTexWastexcel-nieuwe-oplossingen-voor-de-textielketen.htm</a:t>
            </a:r>
            <a:endParaRPr lang="en-US" sz="2200" dirty="0">
              <a:solidFill>
                <a:schemeClr val="bg2"/>
              </a:solidFill>
              <a:latin typeface="+mn-lt"/>
            </a:endParaRPr>
          </a:p>
        </p:txBody>
      </p:sp>
      <p:pic>
        <p:nvPicPr>
          <p:cNvPr id="10" name="Picture 9">
            <a:extLst>
              <a:ext uri="{FF2B5EF4-FFF2-40B4-BE49-F238E27FC236}">
                <a16:creationId xmlns:a16="http://schemas.microsoft.com/office/drawing/2014/main" id="{146885B6-5F99-44DE-96A9-05A30042EEEE}"/>
              </a:ext>
            </a:extLst>
          </p:cNvPr>
          <p:cNvPicPr>
            <a:picLocks noChangeAspect="1"/>
          </p:cNvPicPr>
          <p:nvPr/>
        </p:nvPicPr>
        <p:blipFill rotWithShape="1">
          <a:blip r:embed="rId6">
            <a:extLst>
              <a:ext uri="{28A0092B-C50C-407E-A947-70E740481C1C}">
                <a14:useLocalDpi xmlns:a14="http://schemas.microsoft.com/office/drawing/2010/main" val="0"/>
              </a:ext>
            </a:extLst>
          </a:blip>
          <a:srcRect l="12202" r="4206"/>
          <a:stretch/>
        </p:blipFill>
        <p:spPr>
          <a:xfrm>
            <a:off x="15561963" y="16452074"/>
            <a:ext cx="6725265" cy="5783413"/>
          </a:xfrm>
          <a:prstGeom prst="rect">
            <a:avLst/>
          </a:prstGeom>
        </p:spPr>
      </p:pic>
      <p:pic>
        <p:nvPicPr>
          <p:cNvPr id="16" name="Picture 15">
            <a:extLst>
              <a:ext uri="{FF2B5EF4-FFF2-40B4-BE49-F238E27FC236}">
                <a16:creationId xmlns:a16="http://schemas.microsoft.com/office/drawing/2014/main" id="{B784E85F-B307-4E62-A001-87D7F97BB3B6}"/>
              </a:ext>
            </a:extLst>
          </p:cNvPr>
          <p:cNvPicPr>
            <a:picLocks noChangeAspect="1"/>
          </p:cNvPicPr>
          <p:nvPr/>
        </p:nvPicPr>
        <p:blipFill rotWithShape="1">
          <a:blip r:embed="rId7">
            <a:extLst>
              <a:ext uri="{28A0092B-C50C-407E-A947-70E740481C1C}">
                <a14:useLocalDpi xmlns:a14="http://schemas.microsoft.com/office/drawing/2010/main" val="0"/>
              </a:ext>
            </a:extLst>
          </a:blip>
          <a:srcRect l="10922" r="4991"/>
          <a:stretch/>
        </p:blipFill>
        <p:spPr>
          <a:xfrm>
            <a:off x="22356000" y="16452074"/>
            <a:ext cx="6769410" cy="5783413"/>
          </a:xfrm>
          <a:prstGeom prst="rect">
            <a:avLst/>
          </a:prstGeom>
        </p:spPr>
      </p:pic>
      <p:sp>
        <p:nvSpPr>
          <p:cNvPr id="26" name="Tijdelijke aanduiding voor tekst 29">
            <a:extLst>
              <a:ext uri="{FF2B5EF4-FFF2-40B4-BE49-F238E27FC236}">
                <a16:creationId xmlns:a16="http://schemas.microsoft.com/office/drawing/2014/main" id="{7068D627-4FA6-42FF-B79D-ADA6585AB922}"/>
              </a:ext>
            </a:extLst>
          </p:cNvPr>
          <p:cNvSpPr txBox="1">
            <a:spLocks/>
          </p:cNvSpPr>
          <p:nvPr/>
        </p:nvSpPr>
        <p:spPr>
          <a:xfrm>
            <a:off x="15464153" y="22829698"/>
            <a:ext cx="13646150" cy="1045927"/>
          </a:xfrm>
          <a:prstGeom prst="rect">
            <a:avLst/>
          </a:prstGeom>
        </p:spPr>
        <p:txBody>
          <a:bodyPr lIns="0" tIns="0" rIns="0" bIns="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ts val="2800"/>
              </a:lnSpc>
              <a:spcBef>
                <a:spcPts val="0"/>
              </a:spcBef>
              <a:spcAft>
                <a:spcPts val="0"/>
              </a:spcAft>
              <a:buFont typeface="Arial" pitchFamily="34" charset="0"/>
              <a:buNone/>
            </a:pPr>
            <a:r>
              <a:rPr lang="en-GB" sz="2200" b="1" dirty="0">
                <a:solidFill>
                  <a:srgbClr val="000000"/>
                </a:solidFill>
              </a:rPr>
              <a:t>Figure 2.</a:t>
            </a:r>
            <a:r>
              <a:rPr lang="en-GB" sz="2200" dirty="0">
                <a:solidFill>
                  <a:srgbClr val="000000"/>
                </a:solidFill>
              </a:rPr>
              <a:t> SEM images of mixed cotton/elastane textile fabric. Left: Yarns of cotton fibre at</a:t>
            </a:r>
          </a:p>
          <a:p>
            <a:pPr marL="0" indent="0" fontAlgn="auto">
              <a:lnSpc>
                <a:spcPts val="2800"/>
              </a:lnSpc>
              <a:spcBef>
                <a:spcPts val="0"/>
              </a:spcBef>
              <a:spcAft>
                <a:spcPts val="0"/>
              </a:spcAft>
              <a:buFont typeface="Arial" pitchFamily="34" charset="0"/>
              <a:buNone/>
            </a:pPr>
            <a:r>
              <a:rPr lang="en-GB" sz="2200" dirty="0">
                <a:solidFill>
                  <a:srgbClr val="000000"/>
                </a:solidFill>
              </a:rPr>
              <a:t>	      outside. Right: Cross section showing elastane roving (thick fibre) knitted with </a:t>
            </a:r>
          </a:p>
          <a:p>
            <a:pPr marL="0" indent="0" fontAlgn="auto">
              <a:lnSpc>
                <a:spcPts val="2800"/>
              </a:lnSpc>
              <a:spcBef>
                <a:spcPts val="0"/>
              </a:spcBef>
              <a:spcAft>
                <a:spcPts val="0"/>
              </a:spcAft>
              <a:buFont typeface="Arial" pitchFamily="34" charset="0"/>
              <a:buNone/>
            </a:pPr>
            <a:r>
              <a:rPr lang="en-GB" sz="2200" dirty="0">
                <a:solidFill>
                  <a:srgbClr val="000000"/>
                </a:solidFill>
              </a:rPr>
              <a:t>	      cotton yarn.</a:t>
            </a:r>
          </a:p>
        </p:txBody>
      </p:sp>
      <p:pic>
        <p:nvPicPr>
          <p:cNvPr id="20" name="Picture 19">
            <a:extLst>
              <a:ext uri="{FF2B5EF4-FFF2-40B4-BE49-F238E27FC236}">
                <a16:creationId xmlns:a16="http://schemas.microsoft.com/office/drawing/2014/main" id="{625E9A69-579A-4F4F-AB6E-3E0B5B7BD4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38827" y="7461356"/>
            <a:ext cx="6018725" cy="2274294"/>
          </a:xfrm>
          <a:prstGeom prst="rect">
            <a:avLst/>
          </a:prstGeom>
        </p:spPr>
      </p:pic>
    </p:spTree>
    <p:extLst>
      <p:ext uri="{BB962C8B-B14F-4D97-AF65-F5344CB8AC3E}">
        <p14:creationId xmlns:p14="http://schemas.microsoft.com/office/powerpoint/2010/main" val="410664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315292"/>
      </p:ext>
    </p:extLst>
  </p:cSld>
  <p:clrMapOvr>
    <a:masterClrMapping/>
  </p:clrMapOvr>
</p:sld>
</file>

<file path=ppt/theme/theme1.xml><?xml version="1.0" encoding="utf-8"?>
<a:theme xmlns:a="http://schemas.openxmlformats.org/drawingml/2006/main" name="Aangepast ontwerp">
  <a:themeElements>
    <a:clrScheme name="WageningenUR posters">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posters">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5418</TotalTime>
  <Words>595</Words>
  <Application>Microsoft Office PowerPoint</Application>
  <PresentationFormat>Custom</PresentationFormat>
  <Paragraphs>33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Verdana</vt:lpstr>
      <vt:lpstr>Calibri</vt:lpstr>
      <vt:lpstr>Arial</vt:lpstr>
      <vt:lpstr>Aangepast ontwerp</vt:lpstr>
      <vt:lpstr>Wastexcel / Bio2HighTex Recycling of cellulose from mixed textiles Project KB34-3A-2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Oever, Martien van den</cp:lastModifiedBy>
  <cp:revision>582</cp:revision>
  <cp:lastPrinted>2018-05-18T09:38:42Z</cp:lastPrinted>
  <dcterms:created xsi:type="dcterms:W3CDTF">2011-09-29T08:30:03Z</dcterms:created>
  <dcterms:modified xsi:type="dcterms:W3CDTF">2020-03-30T10:57:24Z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WP_FBR_UK</vt:lpwstr>
  </property>
  <property fmtid="{D5CDD505-2E9C-101B-9397-08002B2CF9AE}" pid="3" name="MSIP_Label_2ff753fd-faf2-4608-9b59-553f003adcdf_Enabled">
    <vt:lpwstr>True</vt:lpwstr>
  </property>
  <property fmtid="{D5CDD505-2E9C-101B-9397-08002B2CF9AE}" pid="4" name="MSIP_Label_2ff753fd-faf2-4608-9b59-553f003adcdf_SiteId">
    <vt:lpwstr>49618402-6ea3-441d-957d-7df8773fee54</vt:lpwstr>
  </property>
  <property fmtid="{D5CDD505-2E9C-101B-9397-08002B2CF9AE}" pid="5" name="MSIP_Label_2ff753fd-faf2-4608-9b59-553f003adcdf_Ref">
    <vt:lpwstr>https://api.informationprotection.azure.com/api/49618402-6ea3-441d-957d-7df8773fee54</vt:lpwstr>
  </property>
  <property fmtid="{D5CDD505-2E9C-101B-9397-08002B2CF9AE}" pid="6" name="MSIP_Label_2ff753fd-faf2-4608-9b59-553f003adcdf_SetBy">
    <vt:lpwstr>Cor.Koning@dsm.com</vt:lpwstr>
  </property>
  <property fmtid="{D5CDD505-2E9C-101B-9397-08002B2CF9AE}" pid="7" name="MSIP_Label_2ff753fd-faf2-4608-9b59-553f003adcdf_SetDate">
    <vt:lpwstr>2018-05-20T09:28:32.2856403+02:00</vt:lpwstr>
  </property>
  <property fmtid="{D5CDD505-2E9C-101B-9397-08002B2CF9AE}" pid="8" name="MSIP_Label_2ff753fd-faf2-4608-9b59-553f003adcdf_Name">
    <vt:lpwstr>Public</vt:lpwstr>
  </property>
  <property fmtid="{D5CDD505-2E9C-101B-9397-08002B2CF9AE}" pid="9" name="MSIP_Label_2ff753fd-faf2-4608-9b59-553f003adcdf_Application">
    <vt:lpwstr>Microsoft Azure Information Protection</vt:lpwstr>
  </property>
  <property fmtid="{D5CDD505-2E9C-101B-9397-08002B2CF9AE}" pid="10" name="MSIP_Label_2ff753fd-faf2-4608-9b59-553f003adcdf_Extended_MSFT_Method">
    <vt:lpwstr>Manual</vt:lpwstr>
  </property>
  <property fmtid="{D5CDD505-2E9C-101B-9397-08002B2CF9AE}" pid="11" name="Sensitivity">
    <vt:lpwstr>Public</vt:lpwstr>
  </property>
</Properties>
</file>